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4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48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3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48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8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45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72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14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7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5078-7F42-42F5-99E9-B45366520052}" type="datetimeFigureOut">
              <a:rPr lang="de-DE" smtClean="0"/>
              <a:t>20.07.2017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5496-9CDA-4A76-932F-4481C5764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42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</dc:creator>
  <cp:lastModifiedBy>Mike</cp:lastModifiedBy>
  <cp:revision>1</cp:revision>
  <dcterms:created xsi:type="dcterms:W3CDTF">2017-07-20T14:08:23Z</dcterms:created>
  <dcterms:modified xsi:type="dcterms:W3CDTF">2017-07-20T14:09:13Z</dcterms:modified>
</cp:coreProperties>
</file>