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7067" y="1444239"/>
            <a:ext cx="7766936" cy="2606597"/>
          </a:xfrm>
        </p:spPr>
        <p:txBody>
          <a:bodyPr/>
          <a:lstStyle/>
          <a:p>
            <a:pPr algn="ctr"/>
            <a:r>
              <a:rPr lang="fr-FR" sz="3200" dirty="0" smtClean="0"/>
              <a:t> Création </a:t>
            </a:r>
            <a:r>
              <a:rPr lang="fr-FR" sz="3200" dirty="0"/>
              <a:t>d’un site web pour une boutique de réparation de </a:t>
            </a:r>
            <a:r>
              <a:rPr lang="fr-FR" sz="3200" dirty="0" smtClean="0"/>
              <a:t>produits </a:t>
            </a:r>
            <a:br>
              <a:rPr lang="fr-FR" sz="3200" dirty="0" smtClean="0"/>
            </a:br>
            <a:r>
              <a:rPr lang="fr-FR" sz="3200" dirty="0" smtClean="0"/>
              <a:t>High-Tech </a:t>
            </a:r>
            <a:endParaRPr lang="fr-FR" sz="3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221780"/>
          </a:xfrm>
        </p:spPr>
        <p:txBody>
          <a:bodyPr>
            <a:noAutofit/>
          </a:bodyPr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Responsable de stage: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Madame Sophie Robert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Maître de conférence</a:t>
            </a:r>
          </a:p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Tuteur de stage: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Monsieur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Cheklal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Daouia</a:t>
            </a:r>
            <a:endParaRPr lang="fr-F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Responsable de Multi Service Gsm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922" y="1137102"/>
            <a:ext cx="2309226" cy="8885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7567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Panier</a:t>
            </a:r>
            <a:endParaRPr lang="fr-FR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516" y="1810211"/>
            <a:ext cx="4845466" cy="4932420"/>
          </a:xfrm>
        </p:spPr>
      </p:pic>
      <p:sp>
        <p:nvSpPr>
          <p:cNvPr id="12" name="Rectangle à coins arrondis 11"/>
          <p:cNvSpPr/>
          <p:nvPr/>
        </p:nvSpPr>
        <p:spPr>
          <a:xfrm>
            <a:off x="8447518" y="1084366"/>
            <a:ext cx="2696198" cy="846034"/>
          </a:xfrm>
          <a:prstGeom prst="wedgeRoundRectCallout">
            <a:avLst>
              <a:gd name="adj1" fmla="val -84148"/>
              <a:gd name="adj2" fmla="val 911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Récupération de la session actuelle</a:t>
            </a:r>
            <a:endParaRPr lang="fr-FR" dirty="0"/>
          </a:p>
        </p:txBody>
      </p:sp>
      <p:sp>
        <p:nvSpPr>
          <p:cNvPr id="13" name="Accolade fermante 12"/>
          <p:cNvSpPr/>
          <p:nvPr/>
        </p:nvSpPr>
        <p:spPr>
          <a:xfrm>
            <a:off x="8221054" y="2452643"/>
            <a:ext cx="316195" cy="7520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9274002" y="2264636"/>
            <a:ext cx="2076628" cy="940037"/>
          </a:xfrm>
          <a:prstGeom prst="wedgeRoundRectCallout">
            <a:avLst>
              <a:gd name="adj1" fmla="val -88323"/>
              <a:gd name="adj2" fmla="val 87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Vérification d’un panier avec initialisation 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9451649" y="4084890"/>
            <a:ext cx="2068082" cy="1068225"/>
          </a:xfrm>
          <a:prstGeom prst="wedgeRoundRectCallout">
            <a:avLst>
              <a:gd name="adj1" fmla="val -82816"/>
              <a:gd name="adj2" fmla="val 273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Existence ou non d’une clé ayant cet id et ce panier</a:t>
            </a:r>
            <a:endParaRPr lang="fr-FR" dirty="0"/>
          </a:p>
        </p:txBody>
      </p:sp>
      <p:sp>
        <p:nvSpPr>
          <p:cNvPr id="16" name="Accolade fermante 15"/>
          <p:cNvSpPr/>
          <p:nvPr/>
        </p:nvSpPr>
        <p:spPr>
          <a:xfrm>
            <a:off x="8443244" y="4178893"/>
            <a:ext cx="376015" cy="15467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ccolade fermante 17"/>
          <p:cNvSpPr/>
          <p:nvPr/>
        </p:nvSpPr>
        <p:spPr>
          <a:xfrm>
            <a:off x="8443244" y="5845323"/>
            <a:ext cx="376015" cy="4101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8"/>
          <p:cNvSpPr/>
          <p:nvPr/>
        </p:nvSpPr>
        <p:spPr>
          <a:xfrm>
            <a:off x="9579835" y="5372623"/>
            <a:ext cx="2315911" cy="506337"/>
          </a:xfrm>
          <a:prstGeom prst="wedgeRoundRectCallout">
            <a:avLst>
              <a:gd name="adj1" fmla="val -85778"/>
              <a:gd name="adj2" fmla="val 828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Enregistrement </a:t>
            </a:r>
            <a:endParaRPr lang="fr-FR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10569012" y="6107014"/>
            <a:ext cx="1734797" cy="481794"/>
          </a:xfrm>
          <a:prstGeom prst="wedgeRoundRectCallout">
            <a:avLst>
              <a:gd name="adj1" fmla="val -62212"/>
              <a:gd name="adj2" fmla="val 185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redirection</a:t>
            </a:r>
            <a:endParaRPr lang="fr-FR" dirty="0"/>
          </a:p>
        </p:txBody>
      </p:sp>
      <p:pic>
        <p:nvPicPr>
          <p:cNvPr id="22" name="Espace réservé du contenu 21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" y="1930400"/>
            <a:ext cx="5252919" cy="2690962"/>
          </a:xfrm>
        </p:spPr>
      </p:pic>
      <p:sp>
        <p:nvSpPr>
          <p:cNvPr id="23" name="Rectangle à coins arrondis 22"/>
          <p:cNvSpPr/>
          <p:nvPr/>
        </p:nvSpPr>
        <p:spPr>
          <a:xfrm>
            <a:off x="1102407" y="5372623"/>
            <a:ext cx="2333002" cy="882898"/>
          </a:xfrm>
          <a:prstGeom prst="wedgeRoundRectCallout">
            <a:avLst>
              <a:gd name="adj1" fmla="val 27152"/>
              <a:gd name="adj2" fmla="val -2059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Continuer ces achats</a:t>
            </a:r>
            <a:endParaRPr lang="fr-FR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3777241" y="5153115"/>
            <a:ext cx="1905712" cy="953899"/>
          </a:xfrm>
          <a:prstGeom prst="wedgeRoundRectCallout">
            <a:avLst>
              <a:gd name="adj1" fmla="val 21319"/>
              <a:gd name="adj2" fmla="val -1659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Résumé de la commande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31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Récapitulatif de la commande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493244"/>
            <a:ext cx="4868887" cy="4095705"/>
          </a:xfrm>
        </p:spPr>
      </p:pic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19" y="1128045"/>
            <a:ext cx="4913832" cy="5554766"/>
          </a:xfrm>
        </p:spPr>
      </p:pic>
      <p:sp>
        <p:nvSpPr>
          <p:cNvPr id="7" name="Accolade fermante 6"/>
          <p:cNvSpPr/>
          <p:nvPr/>
        </p:nvSpPr>
        <p:spPr>
          <a:xfrm>
            <a:off x="7457488" y="2375731"/>
            <a:ext cx="242273" cy="5811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7751036" y="2333001"/>
            <a:ext cx="1714714" cy="734939"/>
          </a:xfrm>
          <a:prstGeom prst="wedgeRoundRectCallout">
            <a:avLst>
              <a:gd name="adj1" fmla="val -58480"/>
              <a:gd name="adj2" fmla="val -5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Formulaire d’ajout d’une adresse</a:t>
            </a:r>
            <a:endParaRPr lang="fr-FR" dirty="0"/>
          </a:p>
        </p:txBody>
      </p:sp>
      <p:sp>
        <p:nvSpPr>
          <p:cNvPr id="9" name="Accolade fermante 8"/>
          <p:cNvSpPr/>
          <p:nvPr/>
        </p:nvSpPr>
        <p:spPr>
          <a:xfrm>
            <a:off x="9537107" y="3187581"/>
            <a:ext cx="649480" cy="32303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10331865" y="3725965"/>
            <a:ext cx="1860135" cy="1153683"/>
          </a:xfrm>
          <a:prstGeom prst="wedgeRoundRectCallout">
            <a:avLst>
              <a:gd name="adj1" fmla="val -62181"/>
              <a:gd name="adj2" fmla="val 413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Liste de tous les éléments présents dans le panier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9274001" y="558325"/>
            <a:ext cx="1844077" cy="1195462"/>
          </a:xfrm>
          <a:prstGeom prst="wedgeRoundRectCallout">
            <a:avLst>
              <a:gd name="adj1" fmla="val -36126"/>
              <a:gd name="adj2" fmla="val 667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Renvoie à la page d’inscription et de login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108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1624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 pour </a:t>
            </a:r>
            <a:r>
              <a:rPr lang="fr-FR" smtClean="0"/>
              <a:t>votre attention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3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Introduction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 smtClean="0"/>
              <a:t>Présentation de Multi Services Gsm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 smtClean="0"/>
              <a:t>Déroulement du stage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 smtClean="0"/>
              <a:t>Travail réalisé</a:t>
            </a:r>
          </a:p>
          <a:p>
            <a:pPr marL="0" indent="0">
              <a:buNone/>
            </a:pPr>
            <a:r>
              <a:rPr lang="fr-FR" dirty="0" smtClean="0"/>
              <a:t>Conclusion</a:t>
            </a:r>
          </a:p>
          <a:p>
            <a:pPr marL="400050" indent="-400050">
              <a:buFont typeface="+mj-lt"/>
              <a:buAutoNum type="romanU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816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Objectif de ce stage: découvrir le domaine informatique dans le milieu professionnel et valider ma licence</a:t>
            </a:r>
          </a:p>
          <a:p>
            <a:r>
              <a:rPr lang="fr-FR" dirty="0" smtClean="0"/>
              <a:t>Sujet du stage: création d’un site web pour une boutique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256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Présentation de la boutique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u="sng" dirty="0" smtClean="0">
                <a:solidFill>
                  <a:schemeClr val="accent1"/>
                </a:solidFill>
              </a:rPr>
              <a:t>Multi Service GSM</a:t>
            </a:r>
          </a:p>
          <a:p>
            <a:r>
              <a:rPr lang="fr-FR" dirty="0" smtClean="0"/>
              <a:t>Créé en 2009</a:t>
            </a:r>
          </a:p>
          <a:p>
            <a:r>
              <a:rPr lang="fr-FR" dirty="0" smtClean="0"/>
              <a:t>Situé à Orléans</a:t>
            </a:r>
          </a:p>
          <a:p>
            <a:r>
              <a:rPr lang="fr-FR" dirty="0" smtClean="0"/>
              <a:t>Cinq salariés : deux vendeurs et trois techniciens</a:t>
            </a:r>
          </a:p>
          <a:p>
            <a:r>
              <a:rPr lang="fr-FR" dirty="0" smtClean="0"/>
              <a:t>Réparation informatique et téléphonique </a:t>
            </a:r>
            <a:r>
              <a:rPr lang="fr-FR" dirty="0"/>
              <a:t>e</a:t>
            </a:r>
            <a:r>
              <a:rPr lang="fr-FR" dirty="0" smtClean="0"/>
              <a:t>t vente de téléphones, d’accessoire pour téléphone et pour ordinateur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071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Déroulement du stage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6240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fr-FR" dirty="0" smtClean="0"/>
              <a:t>Aucune base au départ</a:t>
            </a:r>
          </a:p>
          <a:p>
            <a:pPr>
              <a:buFont typeface="+mj-lt"/>
              <a:buAutoNum type="arabicPeriod"/>
            </a:pPr>
            <a:r>
              <a:rPr lang="fr-FR" dirty="0" smtClean="0"/>
              <a:t>Choix de SYMFONY  et de BOOTSTRAP</a:t>
            </a:r>
          </a:p>
          <a:p>
            <a:pPr>
              <a:buFont typeface="+mj-lt"/>
              <a:buAutoNum type="arabicPeriod"/>
            </a:pPr>
            <a:r>
              <a:rPr lang="fr-FR" dirty="0" smtClean="0"/>
              <a:t>Forme de base pour toutes les pages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3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Exemple de la forme de base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68" y="2385406"/>
            <a:ext cx="7680110" cy="3656619"/>
          </a:xfrm>
        </p:spPr>
      </p:pic>
      <p:sp>
        <p:nvSpPr>
          <p:cNvPr id="5" name="Rectangle à coins arrondis 4"/>
          <p:cNvSpPr/>
          <p:nvPr/>
        </p:nvSpPr>
        <p:spPr>
          <a:xfrm>
            <a:off x="1418601" y="1650468"/>
            <a:ext cx="1606610" cy="73493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Menu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0" y="3537958"/>
            <a:ext cx="1170774" cy="871671"/>
          </a:xfrm>
          <a:prstGeom prst="wedgeRoundRectCallout">
            <a:avLst>
              <a:gd name="adj1" fmla="val 98793"/>
              <a:gd name="adj2" fmla="val 1196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corps de la page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418318" y="5853870"/>
            <a:ext cx="1204957" cy="940037"/>
          </a:xfrm>
          <a:prstGeom prst="wedgeRoundRectCallout">
            <a:avLst>
              <a:gd name="adj1" fmla="val -83244"/>
              <a:gd name="adj2" fmla="val -57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pied de page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571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Code de la forme de base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21" y="2106539"/>
            <a:ext cx="6551879" cy="3734507"/>
          </a:xfrm>
        </p:spPr>
      </p:pic>
      <p:sp>
        <p:nvSpPr>
          <p:cNvPr id="5" name="Accolade fermante 4"/>
          <p:cNvSpPr/>
          <p:nvPr/>
        </p:nvSpPr>
        <p:spPr>
          <a:xfrm>
            <a:off x="4824944" y="3033754"/>
            <a:ext cx="264920" cy="18800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5089864" y="3708872"/>
            <a:ext cx="1922804" cy="1204957"/>
          </a:xfrm>
          <a:prstGeom prst="wedgeRoundRectCallout">
            <a:avLst>
              <a:gd name="adj1" fmla="val -58412"/>
              <a:gd name="adj2" fmla="val -241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Corps de la page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072914" y="5606986"/>
            <a:ext cx="1768980" cy="820397"/>
          </a:xfrm>
          <a:prstGeom prst="wedgeRoundRectCallout">
            <a:avLst>
              <a:gd name="adj1" fmla="val -108756"/>
              <a:gd name="adj2" fmla="val -770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Pied de page</a:t>
            </a:r>
            <a:endParaRPr lang="fr-FR" dirty="0"/>
          </a:p>
        </p:txBody>
      </p:sp>
      <p:sp>
        <p:nvSpPr>
          <p:cNvPr id="10" name="Accolade ouvrante 9"/>
          <p:cNvSpPr/>
          <p:nvPr/>
        </p:nvSpPr>
        <p:spPr>
          <a:xfrm>
            <a:off x="805521" y="2452643"/>
            <a:ext cx="202883" cy="328158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120749" y="1445902"/>
            <a:ext cx="1369543" cy="572568"/>
          </a:xfrm>
          <a:prstGeom prst="wedgeRoundRectCallout">
            <a:avLst>
              <a:gd name="adj1" fmla="val -2737"/>
              <a:gd name="adj2" fmla="val 404291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La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825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 travail réalisé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Page de la fiche d’une réparation</a:t>
            </a:r>
          </a:p>
          <a:p>
            <a:r>
              <a:rPr lang="fr-FR" dirty="0" smtClean="0"/>
              <a:t>Panier</a:t>
            </a:r>
          </a:p>
          <a:p>
            <a:r>
              <a:rPr lang="fr-FR" dirty="0" smtClean="0"/>
              <a:t>Récapitulatif de la commande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509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Page de la fiche d’une réparation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8596312" cy="4769503"/>
          </a:xfrm>
        </p:spPr>
      </p:pic>
      <p:sp>
        <p:nvSpPr>
          <p:cNvPr id="7" name="Rectangle à coins arrondis 6"/>
          <p:cNvSpPr/>
          <p:nvPr/>
        </p:nvSpPr>
        <p:spPr>
          <a:xfrm>
            <a:off x="1457058" y="1765842"/>
            <a:ext cx="2076628" cy="717845"/>
          </a:xfrm>
          <a:prstGeom prst="wedgeRoundRectCallout">
            <a:avLst>
              <a:gd name="adj1" fmla="val 74968"/>
              <a:gd name="adj2" fmla="val 450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Navigation parmi les marques, …</a:t>
            </a:r>
            <a:endParaRPr lang="fr-FR" sz="16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7058826" y="4278486"/>
            <a:ext cx="2085174" cy="789170"/>
          </a:xfrm>
          <a:prstGeom prst="wedgeRoundRectCallout">
            <a:avLst>
              <a:gd name="adj1" fmla="val -112227"/>
              <a:gd name="adj2" fmla="val -263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Renvoie au panier avec ajout du produit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7058826" y="3036975"/>
            <a:ext cx="2273181" cy="1003479"/>
          </a:xfrm>
          <a:prstGeom prst="wedgeRoundRectCallout">
            <a:avLst>
              <a:gd name="adj1" fmla="val -111895"/>
              <a:gd name="adj2" fmla="val 257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Renvoie à la géolocalisation de la boutique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2495372" y="4460905"/>
            <a:ext cx="1546789" cy="811850"/>
          </a:xfrm>
          <a:prstGeom prst="wedgeRoundRectCallout">
            <a:avLst>
              <a:gd name="adj1" fmla="val 60935"/>
              <a:gd name="adj2" fmla="val -1690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Image d’une panne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042161" y="1145425"/>
            <a:ext cx="2298819" cy="949533"/>
          </a:xfrm>
          <a:prstGeom prst="wedgeRoundRectCallout">
            <a:avLst>
              <a:gd name="adj1" fmla="val 129485"/>
              <a:gd name="adj2" fmla="val 575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Renvoie au panier , la quantité d’éléments dans le panier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001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363</TotalTime>
  <Words>279</Words>
  <Application>Microsoft Office PowerPoint</Application>
  <PresentationFormat>Grand écran</PresentationFormat>
  <Paragraphs>65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Facette</vt:lpstr>
      <vt:lpstr> Création d’un site web pour une boutique de réparation de produits  High-Tech </vt:lpstr>
      <vt:lpstr>Sommaire</vt:lpstr>
      <vt:lpstr>Introduction</vt:lpstr>
      <vt:lpstr>Présentation de la boutique </vt:lpstr>
      <vt:lpstr>Déroulement du stage</vt:lpstr>
      <vt:lpstr>Exemple de la forme de base</vt:lpstr>
      <vt:lpstr>Code de la forme de base</vt:lpstr>
      <vt:lpstr>Le travail réalisé</vt:lpstr>
      <vt:lpstr>Page de la fiche d’une réparation</vt:lpstr>
      <vt:lpstr>Panier</vt:lpstr>
      <vt:lpstr>Récapitulatif de la commande</vt:lpstr>
      <vt:lpstr>Conclusion</vt:lpstr>
      <vt:lpstr>Merci pour votre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 d’un site web pour une boutique de réparation de produit I-Tech</dc:title>
  <dc:creator>zabsonre</dc:creator>
  <cp:lastModifiedBy>zabsonre</cp:lastModifiedBy>
  <cp:revision>42</cp:revision>
  <dcterms:created xsi:type="dcterms:W3CDTF">2017-07-02T12:00:10Z</dcterms:created>
  <dcterms:modified xsi:type="dcterms:W3CDTF">2017-07-02T18:03:38Z</dcterms:modified>
</cp:coreProperties>
</file>