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4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5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1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1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4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4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6" indent="0">
              <a:buNone/>
              <a:defRPr sz="2000"/>
            </a:lvl7pPr>
            <a:lvl8pPr marL="3200561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E8CD5-A90C-47E2-A73D-52FD1A3BD356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035D-E31D-46FA-A86D-F912C11A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7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5745" y="946863"/>
            <a:ext cx="1837765" cy="26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获取用户头像、昵称等信息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4785745" y="1504400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显示活动页面</a:t>
            </a:r>
          </a:p>
        </p:txBody>
      </p:sp>
      <p:sp>
        <p:nvSpPr>
          <p:cNvPr id="4" name="矩形 3"/>
          <p:cNvSpPr/>
          <p:nvPr/>
        </p:nvSpPr>
        <p:spPr>
          <a:xfrm>
            <a:off x="4785745" y="2088320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用户点击我加入</a:t>
            </a:r>
          </a:p>
        </p:txBody>
      </p:sp>
      <p:sp>
        <p:nvSpPr>
          <p:cNvPr id="5" name="矩形 4"/>
          <p:cNvSpPr/>
          <p:nvPr/>
        </p:nvSpPr>
        <p:spPr>
          <a:xfrm>
            <a:off x="4806758" y="3856834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生成分享页面</a:t>
            </a:r>
          </a:p>
        </p:txBody>
      </p:sp>
      <p:sp>
        <p:nvSpPr>
          <p:cNvPr id="6" name="矩形 5"/>
          <p:cNvSpPr/>
          <p:nvPr/>
        </p:nvSpPr>
        <p:spPr>
          <a:xfrm>
            <a:off x="3747164" y="5414219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生成活动页面链接</a:t>
            </a:r>
          </a:p>
        </p:txBody>
      </p:sp>
      <p:sp>
        <p:nvSpPr>
          <p:cNvPr id="7" name="矩形 6"/>
          <p:cNvSpPr/>
          <p:nvPr/>
        </p:nvSpPr>
        <p:spPr>
          <a:xfrm>
            <a:off x="3747165" y="4806404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点击分享至聊天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740543" y="1251318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740543" y="1851048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740543" y="3001692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04626" y="4236464"/>
            <a:ext cx="413908" cy="5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223652" y="4236464"/>
            <a:ext cx="462828" cy="5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872244" y="5138271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1014" y="5130540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11998" y="6010728"/>
            <a:ext cx="70809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1" dirty="0"/>
              <a:t>流程结束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8196" y="6010730"/>
            <a:ext cx="70809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1" dirty="0"/>
              <a:t>流程结束</a:t>
            </a:r>
          </a:p>
        </p:txBody>
      </p:sp>
      <p:sp>
        <p:nvSpPr>
          <p:cNvPr id="19" name="矩形 18"/>
          <p:cNvSpPr/>
          <p:nvPr/>
        </p:nvSpPr>
        <p:spPr>
          <a:xfrm>
            <a:off x="4800094" y="386577"/>
            <a:ext cx="1837765" cy="26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用户点击进入活动页面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740543" y="699281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94031" y="2876177"/>
            <a:ext cx="2063494" cy="4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微信小</a:t>
            </a:r>
            <a:r>
              <a:rPr lang="zh-CN" altLang="en-US" sz="1801" dirty="0"/>
              <a:t>程序流程</a:t>
            </a:r>
          </a:p>
        </p:txBody>
      </p:sp>
      <p:sp>
        <p:nvSpPr>
          <p:cNvPr id="44" name="矩形 43"/>
          <p:cNvSpPr/>
          <p:nvPr/>
        </p:nvSpPr>
        <p:spPr>
          <a:xfrm>
            <a:off x="4786502" y="2659026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显示修改头像页面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5746169" y="2420300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821706" y="3295060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生成新头像保存至相册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718977" y="3556943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953361" y="5460992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生成活动小程序码并保存至相册</a:t>
            </a:r>
          </a:p>
        </p:txBody>
      </p:sp>
      <p:sp>
        <p:nvSpPr>
          <p:cNvPr id="55" name="矩形 54"/>
          <p:cNvSpPr/>
          <p:nvPr/>
        </p:nvSpPr>
        <p:spPr>
          <a:xfrm>
            <a:off x="5953361" y="4811170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点击生成小程序码分享至朋友圈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677247" y="5732062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869882" y="5773765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1473" y="1563972"/>
            <a:ext cx="1837765" cy="26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获取用户头像、昵称等信息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4951473" y="2089158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显示活动页面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906269" y="1855776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906267" y="2439917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906267" y="2967611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87171" y="17689"/>
            <a:ext cx="1837765" cy="26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用户点击进入活动页面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894643" y="419563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96277" y="2862167"/>
            <a:ext cx="1498567" cy="4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携程</a:t>
            </a:r>
            <a:r>
              <a:rPr lang="en-US" altLang="zh-CN" sz="1801" dirty="0"/>
              <a:t>app</a:t>
            </a:r>
            <a:r>
              <a:rPr lang="zh-CN" altLang="en-US" sz="1801" dirty="0"/>
              <a:t>流程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906604" y="1282649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47174" y="2694636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用户点击我加入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906052" y="3579001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47934" y="3265341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显示修改头像页面</a:t>
            </a:r>
          </a:p>
        </p:txBody>
      </p:sp>
      <p:sp>
        <p:nvSpPr>
          <p:cNvPr id="15" name="矩形 14"/>
          <p:cNvSpPr/>
          <p:nvPr/>
        </p:nvSpPr>
        <p:spPr>
          <a:xfrm>
            <a:off x="4957681" y="4358847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生成分享页面</a:t>
            </a:r>
          </a:p>
        </p:txBody>
      </p:sp>
      <p:sp>
        <p:nvSpPr>
          <p:cNvPr id="16" name="矩形 15"/>
          <p:cNvSpPr/>
          <p:nvPr/>
        </p:nvSpPr>
        <p:spPr>
          <a:xfrm>
            <a:off x="3898083" y="5916232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生成活动页面链接</a:t>
            </a:r>
          </a:p>
        </p:txBody>
      </p:sp>
      <p:sp>
        <p:nvSpPr>
          <p:cNvPr id="17" name="矩形 16"/>
          <p:cNvSpPr/>
          <p:nvPr/>
        </p:nvSpPr>
        <p:spPr>
          <a:xfrm>
            <a:off x="3898083" y="5308417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点击分享至聊天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855546" y="4738475"/>
            <a:ext cx="413908" cy="5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374573" y="4738479"/>
            <a:ext cx="462828" cy="5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023163" y="5640285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821935" y="5632553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62918" y="6512743"/>
            <a:ext cx="70809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1" dirty="0"/>
              <a:t>流程结束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69115" y="6512743"/>
            <a:ext cx="70809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1" dirty="0"/>
              <a:t>流程结束</a:t>
            </a:r>
          </a:p>
        </p:txBody>
      </p:sp>
      <p:sp>
        <p:nvSpPr>
          <p:cNvPr id="24" name="矩形 23"/>
          <p:cNvSpPr/>
          <p:nvPr/>
        </p:nvSpPr>
        <p:spPr>
          <a:xfrm>
            <a:off x="4972626" y="3797073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生成新头像保存至相册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869896" y="4058957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04282" y="5963005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生成活动小程序码并保存至相册</a:t>
            </a:r>
          </a:p>
        </p:txBody>
      </p:sp>
      <p:sp>
        <p:nvSpPr>
          <p:cNvPr id="27" name="矩形 26"/>
          <p:cNvSpPr/>
          <p:nvPr/>
        </p:nvSpPr>
        <p:spPr>
          <a:xfrm>
            <a:off x="6104282" y="5313183"/>
            <a:ext cx="1837765" cy="28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点击生成小程序码分享至朋友圈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828168" y="6234076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20801" y="6275778"/>
            <a:ext cx="2363" cy="24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5254934" y="680683"/>
            <a:ext cx="1309093" cy="569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 smtClean="0"/>
              <a:t>是否微信登录</a:t>
            </a:r>
            <a:endParaRPr lang="zh-CN" altLang="en-US" sz="1001" dirty="0"/>
          </a:p>
        </p:txBody>
      </p:sp>
      <p:sp>
        <p:nvSpPr>
          <p:cNvPr id="31" name="矩形 30"/>
          <p:cNvSpPr/>
          <p:nvPr/>
        </p:nvSpPr>
        <p:spPr>
          <a:xfrm>
            <a:off x="7038850" y="829708"/>
            <a:ext cx="1837765" cy="27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 smtClean="0"/>
              <a:t>请求微信登录</a:t>
            </a:r>
            <a:r>
              <a:rPr lang="zh-CN" altLang="en-US" sz="1001" dirty="0"/>
              <a:t>页面弹窗</a:t>
            </a:r>
          </a:p>
        </p:txBody>
      </p:sp>
      <p:sp>
        <p:nvSpPr>
          <p:cNvPr id="32" name="流程图: 决策 31"/>
          <p:cNvSpPr/>
          <p:nvPr/>
        </p:nvSpPr>
        <p:spPr>
          <a:xfrm>
            <a:off x="7410460" y="1379269"/>
            <a:ext cx="1309093" cy="569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1" dirty="0"/>
              <a:t>是否愿意登录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065004" y="1130852"/>
            <a:ext cx="2" cy="2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564027" y="965590"/>
            <a:ext cx="45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65004" y="1964580"/>
            <a:ext cx="0" cy="29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832672" y="1664176"/>
            <a:ext cx="544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22662" y="2260280"/>
            <a:ext cx="70809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1" dirty="0"/>
              <a:t>流程结束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13509" y="1407446"/>
            <a:ext cx="45714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1" dirty="0"/>
              <a:t>Yes</a:t>
            </a:r>
            <a:endParaRPr lang="zh-CN" altLang="en-US" sz="1001" dirty="0"/>
          </a:p>
        </p:txBody>
      </p:sp>
      <p:sp>
        <p:nvSpPr>
          <p:cNvPr id="40" name="文本框 39"/>
          <p:cNvSpPr txBox="1"/>
          <p:nvPr/>
        </p:nvSpPr>
        <p:spPr>
          <a:xfrm>
            <a:off x="6000524" y="1276833"/>
            <a:ext cx="45714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1" dirty="0"/>
              <a:t>Yes</a:t>
            </a:r>
            <a:endParaRPr lang="zh-CN" altLang="en-US" sz="1001" dirty="0"/>
          </a:p>
        </p:txBody>
      </p:sp>
      <p:sp>
        <p:nvSpPr>
          <p:cNvPr id="41" name="文本框 40"/>
          <p:cNvSpPr txBox="1"/>
          <p:nvPr/>
        </p:nvSpPr>
        <p:spPr>
          <a:xfrm>
            <a:off x="6784939" y="607730"/>
            <a:ext cx="45714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1" dirty="0"/>
              <a:t>No</a:t>
            </a:r>
            <a:endParaRPr lang="zh-CN" altLang="en-US" sz="1001" dirty="0"/>
          </a:p>
        </p:txBody>
      </p:sp>
      <p:sp>
        <p:nvSpPr>
          <p:cNvPr id="42" name="文本框 41"/>
          <p:cNvSpPr txBox="1"/>
          <p:nvPr/>
        </p:nvSpPr>
        <p:spPr>
          <a:xfrm>
            <a:off x="8202184" y="1995877"/>
            <a:ext cx="45714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1" dirty="0"/>
              <a:t>No</a:t>
            </a:r>
            <a:endParaRPr lang="zh-CN" altLang="en-US" sz="1001" dirty="0"/>
          </a:p>
        </p:txBody>
      </p:sp>
    </p:spTree>
    <p:extLst>
      <p:ext uri="{BB962C8B-B14F-4D97-AF65-F5344CB8AC3E}">
        <p14:creationId xmlns:p14="http://schemas.microsoft.com/office/powerpoint/2010/main" val="39552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</TotalTime>
  <Words>153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cal陈奥林</dc:creator>
  <cp:lastModifiedBy>cal陈奥林</cp:lastModifiedBy>
  <cp:revision>14</cp:revision>
  <dcterms:created xsi:type="dcterms:W3CDTF">2018-02-22T04:02:01Z</dcterms:created>
  <dcterms:modified xsi:type="dcterms:W3CDTF">2018-02-26T09:43:24Z</dcterms:modified>
</cp:coreProperties>
</file>