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9ECFF81E-81EE-4E89-8C9E-17A8D804F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0D6EB2-8072-44B7-B0EA-90160752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Graphics Output Protocol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5FAD6-0A72-4E6E-8F21-BA9CF4C3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</a:t>
            </a:r>
            <a:r>
              <a:rPr lang="es-MX">
                <a:solidFill>
                  <a:srgbClr val="FFFFFF"/>
                </a:solidFill>
              </a:rPr>
              <a:t>árez Pérez Hugo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168DA-2FEF-4A67-9FCB-D94E2428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9883430" cy="4870457"/>
          </a:xfrm>
        </p:spPr>
        <p:txBody>
          <a:bodyPr/>
          <a:lstStyle/>
          <a:p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modo de Video</a:t>
            </a:r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FC7ED7CB-26E8-437B-8CBC-2CE06218717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997171"/>
              </p:ext>
            </p:extLst>
          </p:nvPr>
        </p:nvGraphicFramePr>
        <p:xfrm>
          <a:off x="323850" y="2353930"/>
          <a:ext cx="1154430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87280" imgH="5405400" progId="Word.OpenDocumentText.12">
                  <p:embed/>
                </p:oleObj>
              </mc:Choice>
              <mc:Fallback>
                <p:oleObj name="Document" r:id="rId2" imgW="10187280" imgH="5405400" progId="Word.OpenDocumentText.12">
                  <p:embed/>
                  <p:pic>
                    <p:nvPicPr>
                      <p:cNvPr id="5" name="Marcador de contenido 3">
                        <a:extLst>
                          <a:ext uri="{FF2B5EF4-FFF2-40B4-BE49-F238E27FC236}">
                            <a16:creationId xmlns:a16="http://schemas.microsoft.com/office/drawing/2014/main" id="{FC7ED7CB-26E8-437B-8CBC-2CE0621871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2353930"/>
                        <a:ext cx="11544300" cy="612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1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5143E-D777-423B-B204-7EDBB878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699008"/>
            <a:ext cx="11674130" cy="4870457"/>
          </a:xfrm>
        </p:spPr>
        <p:txBody>
          <a:bodyPr/>
          <a:lstStyle/>
          <a:p>
            <a:r>
              <a:rPr lang="en-US" dirty="0" err="1"/>
              <a:t>Consultar</a:t>
            </a:r>
            <a:r>
              <a:rPr lang="en-US" dirty="0"/>
              <a:t> los </a:t>
            </a:r>
            <a:r>
              <a:rPr lang="en-US" dirty="0" err="1"/>
              <a:t>modos</a:t>
            </a:r>
            <a:r>
              <a:rPr lang="en-US" dirty="0"/>
              <a:t> de Video </a:t>
            </a:r>
            <a:r>
              <a:rPr lang="en-US" dirty="0" err="1"/>
              <a:t>Disponibles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598C2D8-7C17-4074-A9FE-4B17ECC3F1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861332"/>
              </p:ext>
            </p:extLst>
          </p:nvPr>
        </p:nvGraphicFramePr>
        <p:xfrm>
          <a:off x="517870" y="2661165"/>
          <a:ext cx="1154430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87280" imgH="5405400" progId="Word.OpenDocumentText.12">
                  <p:embed/>
                </p:oleObj>
              </mc:Choice>
              <mc:Fallback>
                <p:oleObj name="Document" r:id="rId2" imgW="10187280" imgH="5405400" progId="Word.OpenDocumentText.12">
                  <p:embed/>
                  <p:pic>
                    <p:nvPicPr>
                      <p:cNvPr id="4" name="Marcador de contenido 3">
                        <a:extLst>
                          <a:ext uri="{FF2B5EF4-FFF2-40B4-BE49-F238E27FC236}">
                            <a16:creationId xmlns:a16="http://schemas.microsoft.com/office/drawing/2014/main" id="{7598C2D8-7C17-4074-A9FE-4B17ECC3F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870" y="2661165"/>
                        <a:ext cx="11544300" cy="612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20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CCCE-EDF9-4282-BE45-350C64D2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957072"/>
            <a:ext cx="11394730" cy="4870457"/>
          </a:xfrm>
        </p:spPr>
        <p:txBody>
          <a:bodyPr/>
          <a:lstStyle/>
          <a:p>
            <a:r>
              <a:rPr lang="en-US" dirty="0" err="1"/>
              <a:t>Configurar</a:t>
            </a:r>
            <a:r>
              <a:rPr lang="en-US" dirty="0"/>
              <a:t> Modo de Video y </a:t>
            </a:r>
            <a:r>
              <a:rPr lang="en-US" dirty="0" err="1"/>
              <a:t>FrameBuffer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6EBF5-7EE2-444F-9498-BB1DAB52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D1D6FA-DEE1-47CD-8069-4B76DB82E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96701"/>
              </p:ext>
            </p:extLst>
          </p:nvPr>
        </p:nvGraphicFramePr>
        <p:xfrm>
          <a:off x="503238" y="3097213"/>
          <a:ext cx="1148715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87280" imgH="5405400" progId="Word.OpenDocumentText.12">
                  <p:embed/>
                </p:oleObj>
              </mc:Choice>
              <mc:Fallback>
                <p:oleObj name="Document" r:id="rId2" imgW="10187280" imgH="5405400" progId="Word.OpenDocumentText.12">
                  <p:embed/>
                  <p:pic>
                    <p:nvPicPr>
                      <p:cNvPr id="4" name="Marcador de contenido 3">
                        <a:extLst>
                          <a:ext uri="{FF2B5EF4-FFF2-40B4-BE49-F238E27FC236}">
                            <a16:creationId xmlns:a16="http://schemas.microsoft.com/office/drawing/2014/main" id="{30D1D6FA-DEE1-47CD-8069-4B76DB82E2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238" y="3097213"/>
                        <a:ext cx="11487150" cy="609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24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5132-46D3-4463-8C35-E0AB7C8B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Dibujar</a:t>
            </a:r>
            <a:r>
              <a:rPr lang="en-US" dirty="0"/>
              <a:t> </a:t>
            </a:r>
            <a:r>
              <a:rPr lang="en-US" dirty="0" err="1"/>
              <a:t>Pixeles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69468-948C-4E27-9965-F30152B2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429E0126-FB4A-4938-95AE-F754F088A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60043"/>
              </p:ext>
            </p:extLst>
          </p:nvPr>
        </p:nvGraphicFramePr>
        <p:xfrm>
          <a:off x="517870" y="2257241"/>
          <a:ext cx="1148715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87280" imgH="5405400" progId="Word.OpenDocumentText.12">
                  <p:embed/>
                </p:oleObj>
              </mc:Choice>
              <mc:Fallback>
                <p:oleObj name="Document" r:id="rId2" imgW="10187280" imgH="5405400" progId="Word.OpenDocumentText.12">
                  <p:embed/>
                  <p:pic>
                    <p:nvPicPr>
                      <p:cNvPr id="5" name="Marcador de contenido 3">
                        <a:extLst>
                          <a:ext uri="{FF2B5EF4-FFF2-40B4-BE49-F238E27FC236}">
                            <a16:creationId xmlns:a16="http://schemas.microsoft.com/office/drawing/2014/main" id="{429E0126-FB4A-4938-95AE-F754F088A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870" y="2257241"/>
                        <a:ext cx="11487150" cy="609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D1EF-D4D6-4ADE-BE32-8F91D867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8721823" cy="4870457"/>
          </a:xfrm>
        </p:spPr>
        <p:txBody>
          <a:bodyPr/>
          <a:lstStyle/>
          <a:p>
            <a:r>
              <a:rPr lang="en-US"/>
              <a:t>Resultados Esperados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F8E24-1177-4781-81A0-8A22111B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inco teclas para utilizar en GRUB de Linux">
            <a:extLst>
              <a:ext uri="{FF2B5EF4-FFF2-40B4-BE49-F238E27FC236}">
                <a16:creationId xmlns:a16="http://schemas.microsoft.com/office/drawing/2014/main" id="{785A8A19-875E-40B4-92F7-DF4A41B2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89" y="1881963"/>
            <a:ext cx="8846288" cy="497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2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932A0-45AD-4454-9D10-1911E3D4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993771"/>
            <a:ext cx="5021182" cy="4870457"/>
          </a:xfrm>
        </p:spPr>
        <p:txBody>
          <a:bodyPr/>
          <a:lstStyle/>
          <a:p>
            <a:r>
              <a:rPr lang="es-MX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AA09A-8C0B-48E4-B2A0-813FAE47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2351496"/>
            <a:ext cx="8922428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GOP es una de las partes importantes de la especificación UEFI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C Building Tips for Beginners | Tom&amp;#39;s Hardware">
            <a:extLst>
              <a:ext uri="{FF2B5EF4-FFF2-40B4-BE49-F238E27FC236}">
                <a16:creationId xmlns:a16="http://schemas.microsoft.com/office/drawing/2014/main" id="{F24A6DDF-35D2-47A7-BC36-BC928B2BC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" r="-1" b="22072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703E2F-6690-45E2-B306-C74C25A4909E}"/>
              </a:ext>
            </a:extLst>
          </p:cNvPr>
          <p:cNvSpPr txBox="1"/>
          <p:nvPr/>
        </p:nvSpPr>
        <p:spPr>
          <a:xfrm>
            <a:off x="4983546" y="-1"/>
            <a:ext cx="794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 de: https://www.tomshardware.com/reviews/pc-building-tips-beginners,5816.html</a:t>
            </a:r>
          </a:p>
        </p:txBody>
      </p:sp>
    </p:spTree>
    <p:extLst>
      <p:ext uri="{BB962C8B-B14F-4D97-AF65-F5344CB8AC3E}">
        <p14:creationId xmlns:p14="http://schemas.microsoft.com/office/powerpoint/2010/main" val="6147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de to fix Operating system not found error">
            <a:extLst>
              <a:ext uri="{FF2B5EF4-FFF2-40B4-BE49-F238E27FC236}">
                <a16:creationId xmlns:a16="http://schemas.microsoft.com/office/drawing/2014/main" id="{3126015A-060D-4352-834B-D75E08D9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838"/>
            <a:ext cx="12210546" cy="38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10 USB not detected - Windows 10 Forums">
            <a:extLst>
              <a:ext uri="{FF2B5EF4-FFF2-40B4-BE49-F238E27FC236}">
                <a16:creationId xmlns:a16="http://schemas.microsoft.com/office/drawing/2014/main" id="{A5523E32-1686-4A12-A097-72C6DB4BE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" b="31157"/>
          <a:stretch/>
        </p:blipFill>
        <p:spPr bwMode="auto">
          <a:xfrm>
            <a:off x="0" y="2453753"/>
            <a:ext cx="9269406" cy="43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A750A2-1D90-4EDB-ADF0-01D7D3C38A6B}"/>
              </a:ext>
            </a:extLst>
          </p:cNvPr>
          <p:cNvSpPr txBox="1"/>
          <p:nvPr/>
        </p:nvSpPr>
        <p:spPr>
          <a:xfrm>
            <a:off x="8009250" y="2501864"/>
            <a:ext cx="20407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3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A21CB-4ACF-4305-BC9F-E4B62562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503" y="1154678"/>
            <a:ext cx="5021182" cy="4870457"/>
          </a:xfrm>
        </p:spPr>
        <p:txBody>
          <a:bodyPr>
            <a:normAutofit/>
          </a:bodyPr>
          <a:lstStyle/>
          <a:p>
            <a:r>
              <a:rPr lang="en-US" sz="9600" dirty="0"/>
              <a:t>         ¡GOP!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258403-9945-42C7-8E76-2E1A4D96E0D3}"/>
              </a:ext>
            </a:extLst>
          </p:cNvPr>
          <p:cNvSpPr txBox="1"/>
          <p:nvPr/>
        </p:nvSpPr>
        <p:spPr>
          <a:xfrm rot="18461194">
            <a:off x="6241181" y="3296055"/>
            <a:ext cx="461665" cy="258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Raphics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3086F8-CD4F-43FA-896E-42242EBE613C}"/>
              </a:ext>
            </a:extLst>
          </p:cNvPr>
          <p:cNvSpPr txBox="1"/>
          <p:nvPr/>
        </p:nvSpPr>
        <p:spPr>
          <a:xfrm rot="18357989">
            <a:off x="6981333" y="3269166"/>
            <a:ext cx="461665" cy="258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utput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5C311F-ECA7-482F-A8B0-7F865BE0C73E}"/>
              </a:ext>
            </a:extLst>
          </p:cNvPr>
          <p:cNvSpPr txBox="1"/>
          <p:nvPr/>
        </p:nvSpPr>
        <p:spPr>
          <a:xfrm rot="18203622">
            <a:off x="7509435" y="3201797"/>
            <a:ext cx="461665" cy="258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15C83-A6E1-4EE9-AE39-64A4395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052BF-BB04-4129-9E4A-96F71566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96045"/>
            <a:ext cx="10975925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Protocolo de la especificación UEFI que permite la salida video en la etapa anterior al arranque de algún S.O.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Tuvo como meta remplazar al controlador de legado del BIOS.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6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EFE1C-C6F3-44E2-AD54-9837839F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UEFI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8B14D9F1-C048-44DE-AC98-92BB432A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62" y="657369"/>
            <a:ext cx="4700738" cy="54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Marcador de contenido 2">
            <a:extLst>
              <a:ext uri="{FF2B5EF4-FFF2-40B4-BE49-F238E27FC236}">
                <a16:creationId xmlns:a16="http://schemas.microsoft.com/office/drawing/2014/main" id="{72FB78E5-41D5-4AD1-80E2-6DC09777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52" y="1866412"/>
            <a:ext cx="6059078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Una especificación que define la interfaz de interacción entre firmware y el Sistema operativo.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Cuenta con protocolos y servicios. </a:t>
            </a:r>
          </a:p>
          <a:p>
            <a:pPr marL="617220" lvl="1" indent="-342900"/>
            <a:r>
              <a:rPr lang="es-MX" dirty="0"/>
              <a:t>Arranque: disponibles antes de </a:t>
            </a:r>
            <a:r>
              <a:rPr lang="es-MX" dirty="0" err="1"/>
              <a:t>ExitBootServices</a:t>
            </a:r>
            <a:r>
              <a:rPr lang="es-MX" dirty="0"/>
              <a:t>() </a:t>
            </a:r>
          </a:p>
          <a:p>
            <a:pPr marL="617220" lvl="1" indent="-342900"/>
            <a:r>
              <a:rPr lang="es-MX" dirty="0"/>
              <a:t>Ejecución: </a:t>
            </a:r>
            <a:r>
              <a:rPr lang="es-MX" dirty="0" err="1"/>
              <a:t>Framebuffer</a:t>
            </a:r>
            <a:r>
              <a:rPr lang="es-MX" dirty="0"/>
              <a:t> del GOP.</a:t>
            </a:r>
          </a:p>
          <a:p>
            <a:pPr lvl="1" indent="0">
              <a:buNone/>
            </a:pPr>
            <a:r>
              <a:rPr lang="es-MX" dirty="0"/>
              <a:t>		</a:t>
            </a:r>
          </a:p>
          <a:p>
            <a:pPr marL="342900" indent="-342900"/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566B-78B9-42BB-9D83-39084071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34B4-EB5B-4157-8044-9D98FACB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58" y="2766165"/>
            <a:ext cx="8063925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Poder mostrar gráficos en la etapa anterior al sistema operativo.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Mayor simplicidad en su implementación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Su uso es muy similar al controlador de legado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707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537F8-48FC-4F93-9F4C-3F46FA5E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0780D-072C-450C-A39E-416B8550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youtube.com/</a:t>
            </a:r>
            <a:r>
              <a:rPr lang="en-US" dirty="0" err="1"/>
              <a:t>watch?v</a:t>
            </a:r>
            <a:r>
              <a:rPr lang="en-US" dirty="0"/>
              <a:t>=W4rfV6DK0bU&amp;ab_channel=Poncho</a:t>
            </a:r>
          </a:p>
          <a:p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118F8FA-4991-4FDB-AAD4-FB4A6F22BFC6}"/>
              </a:ext>
            </a:extLst>
          </p:cNvPr>
          <p:cNvSpPr txBox="1">
            <a:spLocks/>
          </p:cNvSpPr>
          <p:nvPr/>
        </p:nvSpPr>
        <p:spPr>
          <a:xfrm>
            <a:off x="517870" y="229124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Para utilizar GOP, Podemos inicializarlo con el siguiente código: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FB8B2-A96F-4331-8E2B-CFA838D6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006478"/>
            <a:ext cx="8583600" cy="4870457"/>
          </a:xfrm>
        </p:spPr>
        <p:txBody>
          <a:bodyPr/>
          <a:lstStyle/>
          <a:p>
            <a:r>
              <a:rPr lang="en-US" dirty="0" err="1"/>
              <a:t>Detectar</a:t>
            </a:r>
            <a:r>
              <a:rPr lang="en-US" dirty="0"/>
              <a:t> GOP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F084CB-EECC-4987-BEA6-F3AEB95DAB6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74173"/>
              </p:ext>
            </p:extLst>
          </p:nvPr>
        </p:nvGraphicFramePr>
        <p:xfrm>
          <a:off x="514350" y="2354263"/>
          <a:ext cx="1148715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87280" imgH="5405400" progId="Word.OpenDocumentText.12">
                  <p:embed/>
                </p:oleObj>
              </mc:Choice>
              <mc:Fallback>
                <p:oleObj name="Document" r:id="rId2" imgW="10187280" imgH="5405400" progId="Word.OpenDocumentText.12">
                  <p:embed/>
                  <p:pic>
                    <p:nvPicPr>
                      <p:cNvPr id="4" name="Marcador de contenido 3">
                        <a:extLst>
                          <a:ext uri="{FF2B5EF4-FFF2-40B4-BE49-F238E27FC236}">
                            <a16:creationId xmlns:a16="http://schemas.microsoft.com/office/drawing/2014/main" id="{14F084CB-EECC-4987-BEA6-F3AEB95DA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350" y="2354263"/>
                        <a:ext cx="11487150" cy="609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2948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195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Bierstadt</vt:lpstr>
      <vt:lpstr>GestaltVTI</vt:lpstr>
      <vt:lpstr>OpenDocument Text</vt:lpstr>
      <vt:lpstr>Document</vt:lpstr>
      <vt:lpstr>Graphics Output Protocol</vt:lpstr>
      <vt:lpstr>Presentación de PowerPoint</vt:lpstr>
      <vt:lpstr>Presentación de PowerPoint</vt:lpstr>
      <vt:lpstr>         ¡GOP!</vt:lpstr>
      <vt:lpstr>¿Que es?</vt:lpstr>
      <vt:lpstr>UEFI</vt:lpstr>
      <vt:lpstr>Utilidad</vt:lpstr>
      <vt:lpstr>Demo</vt:lpstr>
      <vt:lpstr>Detectar GOP</vt:lpstr>
      <vt:lpstr>Obtener el modo de Video</vt:lpstr>
      <vt:lpstr>Consultar los modos de Video Disponibles</vt:lpstr>
      <vt:lpstr>Configurar Modo de Video y FrameBuffer</vt:lpstr>
      <vt:lpstr>Dibujar Pixeles</vt:lpstr>
      <vt:lpstr>Resultados Esperados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Output Protocol</dc:title>
  <dc:creator>Hugo Juárez</dc:creator>
  <cp:lastModifiedBy>Hugo Juárez</cp:lastModifiedBy>
  <cp:revision>4</cp:revision>
  <dcterms:created xsi:type="dcterms:W3CDTF">2021-06-27T23:54:52Z</dcterms:created>
  <dcterms:modified xsi:type="dcterms:W3CDTF">2021-07-01T04:49:41Z</dcterms:modified>
</cp:coreProperties>
</file>