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4"/>
    <p:restoredTop sz="94595"/>
  </p:normalViewPr>
  <p:slideViewPr>
    <p:cSldViewPr snapToGrid="0" snapToObjects="1">
      <p:cViewPr varScale="1">
        <p:scale>
          <a:sx n="84" d="100"/>
          <a:sy n="84" d="100"/>
        </p:scale>
        <p:origin x="18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3/6/17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3/6/17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kumimoji="1"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kumimoji="1"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kumimoji="1"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kumimoji="1"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kumimoji="1"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kumimoji="1"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kumimoji="1"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kumimoji="1"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kumimoji="1"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kumimoji="1"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920752" y="1726233"/>
            <a:ext cx="3793678" cy="2395194"/>
          </a:xfrm>
        </p:spPr>
        <p:txBody>
          <a:bodyPr/>
          <a:lstStyle/>
          <a:p>
            <a:r>
              <a:rPr kumimoji="1" lang="en-US" altLang="ja-JP" dirty="0" err="1" smtClean="0"/>
              <a:t>NarouReader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ja-JP" altLang="en-US" sz="2000" dirty="0" smtClean="0"/>
              <a:t>製作者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池上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/>
              <a:t>	</a:t>
            </a:r>
            <a:r>
              <a:rPr lang="ja-JP" altLang="en-US" sz="2000" dirty="0" smtClean="0"/>
              <a:t>植田</a:t>
            </a:r>
            <a:endParaRPr kumimoji="1" lang="ja-JP" altLang="en-US" sz="2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920752" y="4720089"/>
            <a:ext cx="3793678" cy="1283146"/>
          </a:xfrm>
        </p:spPr>
        <p:txBody>
          <a:bodyPr>
            <a:normAutofit fontScale="85000" lnSpcReduction="20000"/>
          </a:bodyPr>
          <a:lstStyle/>
          <a:p>
            <a:r>
              <a:rPr lang="ja-JP" altLang="en-US" dirty="0" smtClean="0"/>
              <a:t>小説家になろうから小説を取得し、オフラインで閲覧を可能にする、</a:t>
            </a:r>
            <a:r>
              <a:rPr lang="en-US" altLang="ja-JP" dirty="0" smtClean="0"/>
              <a:t>Windows</a:t>
            </a:r>
            <a:r>
              <a:rPr lang="ja-JP" altLang="en-US" dirty="0" smtClean="0"/>
              <a:t>対応のデスクトップアプリケーションである。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173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00" y="439200"/>
            <a:ext cx="10068480" cy="62928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955234" y="611809"/>
            <a:ext cx="1219200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削除</a:t>
            </a:r>
            <a:r>
              <a:rPr kumimoji="1" lang="en-US" altLang="ja-JP" dirty="0" smtClean="0">
                <a:solidFill>
                  <a:srgbClr val="00B0F0"/>
                </a:solidFill>
              </a:rPr>
              <a:t>/</a:t>
            </a:r>
            <a:r>
              <a:rPr kumimoji="1" lang="ja-JP" altLang="en-US" dirty="0" smtClean="0">
                <a:solidFill>
                  <a:srgbClr val="00B0F0"/>
                </a:solidFill>
              </a:rPr>
              <a:t>追加ボタン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776870" y="3054423"/>
            <a:ext cx="1338470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書籍リスト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411791" y="1592470"/>
            <a:ext cx="1643270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ダウンロードボタン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269356" y="4267200"/>
            <a:ext cx="742122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本文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852452" y="465219"/>
            <a:ext cx="1152939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サブ</a:t>
            </a:r>
            <a:endParaRPr kumimoji="1" lang="en-US" altLang="ja-JP" dirty="0" smtClean="0">
              <a:solidFill>
                <a:srgbClr val="00B0F0"/>
              </a:solidFill>
            </a:endParaRPr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タイトル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639339" y="477655"/>
            <a:ext cx="1630017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ページ</a:t>
            </a:r>
            <a:endParaRPr kumimoji="1" lang="en-US" altLang="ja-JP" dirty="0" smtClean="0">
              <a:solidFill>
                <a:srgbClr val="00B0F0"/>
              </a:solidFill>
            </a:endParaRPr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コントローラ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18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33699" y="1482745"/>
            <a:ext cx="8770571" cy="664107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仕様説明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412142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1. </a:t>
            </a:r>
            <a:r>
              <a:rPr kumimoji="1" lang="ja-JP" altLang="en-US" dirty="0" smtClean="0"/>
              <a:t>削除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追加ボタン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マイナスボタンを押すと書籍リストの小説を削除する。</a:t>
            </a:r>
            <a:r>
              <a:rPr kumimoji="1" lang="en-US" altLang="ja-JP" dirty="0" smtClean="0"/>
              <a:t>		        </a:t>
            </a:r>
            <a:r>
              <a:rPr kumimoji="1" lang="ja-JP" altLang="en-US" dirty="0" smtClean="0"/>
              <a:t>プラスボタンを押すと検索画面へと移行する。</a:t>
            </a:r>
            <a:endParaRPr kumimoji="1"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2. </a:t>
            </a:r>
            <a:r>
              <a:rPr kumimoji="1" lang="ja-JP" altLang="en-US" dirty="0" smtClean="0"/>
              <a:t>書籍リスト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ダウンロードした小説やダウンロードする予定の小説がある。</a:t>
            </a:r>
            <a:endParaRPr kumimoji="1"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3. </a:t>
            </a:r>
            <a:r>
              <a:rPr kumimoji="1" lang="ja-JP" altLang="en-US" dirty="0" smtClean="0"/>
              <a:t>ダウンロードボタン</a:t>
            </a:r>
            <a:r>
              <a:rPr kumimoji="1" lang="en-US" altLang="ja-JP" dirty="0" smtClean="0"/>
              <a:t>: </a:t>
            </a:r>
            <a:r>
              <a:rPr lang="ja-JP" altLang="en-US" dirty="0" smtClean="0"/>
              <a:t>撰択している書籍リストの小説をダウンロードする。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/>
              <a:t>4. </a:t>
            </a:r>
            <a:r>
              <a:rPr lang="ja-JP" altLang="en-US" dirty="0" smtClean="0"/>
              <a:t>本文</a:t>
            </a:r>
            <a:r>
              <a:rPr lang="en-US" altLang="ja-JP" dirty="0" smtClean="0"/>
              <a:t>: </a:t>
            </a:r>
            <a:r>
              <a:rPr lang="ja-JP" altLang="en-US" dirty="0" smtClean="0"/>
              <a:t>選択した書籍リストの小説の本文を表示する。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/>
              <a:t>5. </a:t>
            </a:r>
            <a:r>
              <a:rPr lang="ja-JP" altLang="en-US" dirty="0" smtClean="0"/>
              <a:t>サブタイトル</a:t>
            </a:r>
            <a:r>
              <a:rPr lang="en-US" altLang="ja-JP" dirty="0" smtClean="0"/>
              <a:t>: </a:t>
            </a:r>
            <a:r>
              <a:rPr lang="ja-JP" altLang="en-US" dirty="0" smtClean="0"/>
              <a:t>選択した書籍リストのサブタイトルである。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6. </a:t>
            </a:r>
            <a:r>
              <a:rPr kumimoji="1" lang="ja-JP" altLang="en-US" dirty="0" smtClean="0"/>
              <a:t>ページコントローラ</a:t>
            </a:r>
            <a:r>
              <a:rPr kumimoji="1" lang="en-US" altLang="ja-JP" dirty="0" smtClean="0"/>
              <a:t>: </a:t>
            </a:r>
            <a:r>
              <a:rPr lang="ja-JP" altLang="en-US" dirty="0" smtClean="0"/>
              <a:t>前のページや次のページに移行したり、ページ数を</a:t>
            </a:r>
            <a:r>
              <a:rPr lang="en-US" altLang="ja-JP" dirty="0" smtClean="0"/>
              <a:t>		               </a:t>
            </a:r>
            <a:r>
              <a:rPr lang="ja-JP" altLang="en-US" dirty="0" smtClean="0"/>
              <a:t>していすることにより、そのページを表示する。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875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00" y="324000"/>
            <a:ext cx="10058400" cy="643269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489960" y="1965960"/>
            <a:ext cx="1584960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検索条件設定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543800" y="2971800"/>
            <a:ext cx="1127760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検索結果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936480" y="3992880"/>
            <a:ext cx="1783080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追加</a:t>
            </a:r>
            <a:endParaRPr kumimoji="1" lang="en-US" altLang="ja-JP" dirty="0" smtClean="0">
              <a:solidFill>
                <a:srgbClr val="00B0F0"/>
              </a:solidFill>
            </a:endParaRPr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チェックボタン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240" y="385834"/>
            <a:ext cx="10058400" cy="643269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0134600" y="2697480"/>
            <a:ext cx="1676400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追加チェック解除ボタン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36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33699" y="1406545"/>
            <a:ext cx="8770571" cy="727055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仕様説明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40081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/>
              <a:t>1. </a:t>
            </a:r>
            <a:r>
              <a:rPr lang="ja-JP" altLang="en-US" dirty="0" smtClean="0"/>
              <a:t>検索条件指定</a:t>
            </a:r>
            <a:r>
              <a:rPr lang="en-US" altLang="ja-JP" dirty="0" smtClean="0"/>
              <a:t>: </a:t>
            </a:r>
            <a:r>
              <a:rPr lang="ja-JP" altLang="en-US" dirty="0" smtClean="0"/>
              <a:t>単語やジャンルなどの検索条件や表示数や出力順序などの</a:t>
            </a:r>
            <a:r>
              <a:rPr lang="en-US" altLang="ja-JP" dirty="0" smtClean="0"/>
              <a:t>		 </a:t>
            </a:r>
            <a:r>
              <a:rPr lang="ja-JP" altLang="en-US" dirty="0" smtClean="0"/>
              <a:t>表示形式を設定する。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/>
              <a:t>2. </a:t>
            </a:r>
            <a:r>
              <a:rPr lang="ja-JP" altLang="en-US" dirty="0" smtClean="0"/>
              <a:t>検索結果</a:t>
            </a:r>
            <a:r>
              <a:rPr lang="en-US" altLang="ja-JP" dirty="0" smtClean="0"/>
              <a:t>: </a:t>
            </a:r>
            <a:r>
              <a:rPr lang="ja-JP" altLang="en-US" dirty="0" smtClean="0"/>
              <a:t>検索条件指定で指定された条件で検索を行った際の結果を表示</a:t>
            </a:r>
            <a:r>
              <a:rPr lang="en-US" altLang="ja-JP" dirty="0" smtClean="0"/>
              <a:t>	        </a:t>
            </a:r>
            <a:r>
              <a:rPr lang="ja-JP" altLang="en-US" dirty="0" smtClean="0"/>
              <a:t>する。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/>
              <a:t>3. </a:t>
            </a:r>
            <a:r>
              <a:rPr lang="ja-JP" altLang="en-US" dirty="0" smtClean="0"/>
              <a:t>追加チェックボタン</a:t>
            </a:r>
            <a:r>
              <a:rPr lang="en-US" altLang="ja-JP" dirty="0" smtClean="0"/>
              <a:t>: </a:t>
            </a:r>
            <a:r>
              <a:rPr lang="ja-JP" altLang="en-US" dirty="0" smtClean="0"/>
              <a:t>検索結果の小説でダウンロードしたい小説にチェッ</a:t>
            </a:r>
            <a:r>
              <a:rPr lang="en-US" altLang="ja-JP" dirty="0" smtClean="0"/>
              <a:t>		              </a:t>
            </a:r>
            <a:r>
              <a:rPr lang="ja-JP" altLang="en-US" dirty="0" smtClean="0"/>
              <a:t>クをつけるぼたんである。この後に、</a:t>
            </a:r>
            <a:r>
              <a:rPr lang="en-US" altLang="ja-JP" dirty="0" smtClean="0"/>
              <a:t>OK</a:t>
            </a:r>
            <a:r>
              <a:rPr lang="ja-JP" altLang="en-US" dirty="0" smtClean="0"/>
              <a:t>ボタンを押</a:t>
            </a:r>
            <a:r>
              <a:rPr lang="en-US" altLang="ja-JP" dirty="0" smtClean="0"/>
              <a:t>		              </a:t>
            </a:r>
            <a:r>
              <a:rPr lang="ja-JP" altLang="en-US" dirty="0" smtClean="0"/>
              <a:t>すことで書籍リストに追加する。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/>
              <a:t>4. </a:t>
            </a:r>
            <a:r>
              <a:rPr lang="ja-JP" altLang="en-US" dirty="0" smtClean="0"/>
              <a:t>追加チェック解除ボタン</a:t>
            </a:r>
            <a:r>
              <a:rPr lang="en-US" altLang="ja-JP" dirty="0" smtClean="0"/>
              <a:t>: </a:t>
            </a:r>
            <a:r>
              <a:rPr lang="ja-JP" altLang="en-US" dirty="0" smtClean="0"/>
              <a:t>追加チェックボタンでチェックをつけた小説の</a:t>
            </a:r>
            <a:r>
              <a:rPr lang="en-US" altLang="ja-JP" dirty="0" smtClean="0"/>
              <a:t>			       </a:t>
            </a:r>
            <a:r>
              <a:rPr lang="ja-JP" altLang="en-US" smtClean="0"/>
              <a:t>チェックを解除する</a:t>
            </a:r>
            <a:r>
              <a:rPr lang="ja-JP" altLang="en-US" dirty="0" smtClean="0"/>
              <a:t>ボタンである。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0933126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27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7" id="{9B55E993-63C4-4E9B-9466-30BCDDC6903B}" vid="{C2EC3228-ECB7-4E58-8F51-112F019FC7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羽</Template>
  <TotalTime>39</TotalTime>
  <Words>92</Words>
  <Application>Microsoft Macintosh PowerPoint</Application>
  <PresentationFormat>ワイド画面</PresentationFormat>
  <Paragraphs>35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Calibri</vt:lpstr>
      <vt:lpstr>Century Schoolbook</vt:lpstr>
      <vt:lpstr>Corbel</vt:lpstr>
      <vt:lpstr>メイリオ</vt:lpstr>
      <vt:lpstr>TF10001027</vt:lpstr>
      <vt:lpstr>NarouReader  製作者: 池上  植田</vt:lpstr>
      <vt:lpstr>PowerPoint プレゼンテーション</vt:lpstr>
      <vt:lpstr>仕様説明</vt:lpstr>
      <vt:lpstr>PowerPoint プレゼンテーション</vt:lpstr>
      <vt:lpstr>PowerPoint プレゼンテーション</vt:lpstr>
      <vt:lpstr>仕様説明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NarouReader  製作者: 池上  植田</dc:title>
  <dc:creator>池上拓</dc:creator>
  <cp:lastModifiedBy>池上拓</cp:lastModifiedBy>
  <cp:revision>5</cp:revision>
  <dcterms:created xsi:type="dcterms:W3CDTF">2017-03-05T16:16:03Z</dcterms:created>
  <dcterms:modified xsi:type="dcterms:W3CDTF">2017-03-05T16:55:43Z</dcterms:modified>
</cp:coreProperties>
</file>