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"/>
  </p:notes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7B9"/>
    <a:srgbClr val="94DF98"/>
    <a:srgbClr val="118240"/>
    <a:srgbClr val="078F1E"/>
    <a:srgbClr val="09AF25"/>
    <a:srgbClr val="E4E4E4"/>
    <a:srgbClr val="000000"/>
    <a:srgbClr val="004C09"/>
    <a:srgbClr val="FFFFFF"/>
    <a:srgbClr val="61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32" y="156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DCEA-398D-4646-8DBF-A6BF2113A8E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4599-C6A5-46E6-B8D9-1A0B63C0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1pPr>
    <a:lvl2pPr marL="1475655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2pPr>
    <a:lvl3pPr marL="2951308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3pPr>
    <a:lvl4pPr marL="4426963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4pPr>
    <a:lvl5pPr marL="5902617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5pPr>
    <a:lvl6pPr marL="7378271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6pPr>
    <a:lvl7pPr marL="8853925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7pPr>
    <a:lvl8pPr marL="10329579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8pPr>
    <a:lvl9pPr marL="11805234" algn="l" defTabSz="2951308" rtl="0" eaLnBrk="1" latinLnBrk="0" hangingPunct="1">
      <a:defRPr sz="39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44AE-4F33-4C5A-8475-6CBC20286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3499590"/>
            <a:ext cx="22706410" cy="7444669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A84F2-085F-4323-85B2-669D114A4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0D86-F031-4DC0-8744-2108AF2A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3837C-2D6D-48A2-9AA2-C82A28E6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2BD1-83B3-4B7E-BBC8-B1F4D7B5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3381-90D5-48EB-8C5F-2B930D33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CA91D-3283-4519-A82A-28C986A1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AC1C-1960-4C0E-BA8C-15AE5E00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DF27-941C-4773-95C0-716C7420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97D9-8D69-433A-8EAC-42CF175A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6B7DC-0428-42B4-A898-D290674C2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11D88-1AB8-4C6A-BFA7-D9199407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7EBA0-5C07-4730-8F37-CBA654F5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7F1D-AAAB-477F-BCCF-E505D988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4206-12AD-456C-833D-850BDB3F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091-3D70-409D-871A-A5F6BF8B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A233-3B72-4B10-A996-0122CC0D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1A31-95D6-4CE5-99FC-6AE6D31A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C93C-40B3-4CCC-87A3-5D1929DF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CE26-ECBF-432D-992C-2557A8B8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5F3-5E88-4F3C-B75B-A36DD8CF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5331060"/>
            <a:ext cx="26112371" cy="8894992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1A12-DDD1-4D71-A5B2-3CD0DED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14310202"/>
            <a:ext cx="26112371" cy="4677666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E1D3-A3E1-4EA4-A218-0DADE823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B760-22CC-412D-A705-47AC1C67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8C78-BA3E-4C76-883C-B6F6DA30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0B2D-E810-490F-875A-D603ED45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8D67-C280-4FBB-BE57-82235AFA4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00533-0ABF-4CB1-A617-EBCE11314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E33BC-037E-4880-A866-8627EF1D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2AA81-5EFF-4586-A843-1AB571A3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CF68E-6329-492C-9B25-22BE10C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CF9A-CF17-4CF4-B523-C6A6FD9C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1138482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CF6A-7CFA-4E76-8A31-7B1AF454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5241960"/>
            <a:ext cx="12807833" cy="256900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F957-3326-4187-A1F7-3542ACD6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7810963"/>
            <a:ext cx="1280783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ABB53-2E37-4162-9DDF-8EE61BD85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5241960"/>
            <a:ext cx="12870909" cy="256900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B5FA4-10A0-43C3-940D-83A9C9A00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74EC-EF45-4677-8CE5-0422A716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20D7C-BEA0-4CBA-B4E6-31F72281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57E82-CADE-4E9D-BD66-A6DD9F38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F2BB-BC38-45A2-ACFF-430958B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AAF76-6BAC-4A23-9619-80AAD81F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AD46E-500C-439E-8045-A6F9AD76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F8E2A-C634-4D29-A2DB-19E3B13F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F8828-F8A8-4EE6-AD69-A2970BB5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B7007-8B61-4A22-88AA-5018F3AF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A677-235E-4916-B706-AE715D85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AB6E-AE50-4588-9E62-F3D034DF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1425575"/>
            <a:ext cx="9764543" cy="4989513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CCC1-C17D-4473-B6D0-E7AAEC42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3078847"/>
            <a:ext cx="15326827" cy="15196234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45102-A6D2-4E80-8A48-60DC3F46D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6415088"/>
            <a:ext cx="9764543" cy="11884743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7F37F-EEB2-4B7D-8843-2B56C5FB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4F80-716E-438B-92A0-DD80C75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53568-0E33-4BE0-B9E6-7B75608B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76FD-080E-4F92-A3D8-1D915C3D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1425575"/>
            <a:ext cx="9764543" cy="4989513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702DB-15CC-4879-A5FF-F1FAC1CBA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3078847"/>
            <a:ext cx="15326827" cy="15196234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7CFAA-5270-439C-B747-2A558899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6415088"/>
            <a:ext cx="9764543" cy="11884743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55E65-0A06-4733-8CB1-D2791BAE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F26FB-74F0-4232-B38A-98A60C24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46F0-BDE8-46F1-AA60-C4418FAF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0D695-33BE-413F-8EF5-77D9864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1138482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504B1-55F6-4274-AE1E-A5DA0BD9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31E6-68D8-4E14-913D-B93E6C46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19819454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0D74F-7217-4003-A8E1-2E1DC17AA5F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D8CD-7C20-4EDC-AA61-50EB3FCFE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19819454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4B37-A350-4E40-A033-6FD2A6852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19819454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8576-DFBD-4F9C-8F81-9DABFE5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D3DFD-EB02-4B7C-967D-14B9FF40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"/>
            <a:ext cx="30275213" cy="213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AONGHUS O DOMHNAILL - STUDENT</cp:lastModifiedBy>
  <cp:revision>75</cp:revision>
  <dcterms:created xsi:type="dcterms:W3CDTF">2012-09-05T15:05:35Z</dcterms:created>
  <dcterms:modified xsi:type="dcterms:W3CDTF">2022-04-21T15:57:35Z</dcterms:modified>
</cp:coreProperties>
</file>