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4" r:id="rId2"/>
  </p:sldIdLst>
  <p:sldSz cx="30275213" cy="21383625"/>
  <p:notesSz cx="6858000" cy="9144000"/>
  <p:defaultTextStyle>
    <a:defPPr>
      <a:defRPr lang="en-US"/>
    </a:defPPr>
    <a:lvl1pPr marL="0" algn="l" defTabSz="2951308" rtl="0" eaLnBrk="1" latinLnBrk="0" hangingPunct="1">
      <a:defRPr sz="5784" kern="1200">
        <a:solidFill>
          <a:schemeClr val="tx1"/>
        </a:solidFill>
        <a:latin typeface="+mn-lt"/>
        <a:ea typeface="+mn-ea"/>
        <a:cs typeface="+mn-cs"/>
      </a:defRPr>
    </a:lvl1pPr>
    <a:lvl2pPr marL="1475655" algn="l" defTabSz="2951308" rtl="0" eaLnBrk="1" latinLnBrk="0" hangingPunct="1">
      <a:defRPr sz="5784" kern="1200">
        <a:solidFill>
          <a:schemeClr val="tx1"/>
        </a:solidFill>
        <a:latin typeface="+mn-lt"/>
        <a:ea typeface="+mn-ea"/>
        <a:cs typeface="+mn-cs"/>
      </a:defRPr>
    </a:lvl2pPr>
    <a:lvl3pPr marL="2951308" algn="l" defTabSz="2951308" rtl="0" eaLnBrk="1" latinLnBrk="0" hangingPunct="1">
      <a:defRPr sz="5784" kern="1200">
        <a:solidFill>
          <a:schemeClr val="tx1"/>
        </a:solidFill>
        <a:latin typeface="+mn-lt"/>
        <a:ea typeface="+mn-ea"/>
        <a:cs typeface="+mn-cs"/>
      </a:defRPr>
    </a:lvl3pPr>
    <a:lvl4pPr marL="4426963" algn="l" defTabSz="2951308" rtl="0" eaLnBrk="1" latinLnBrk="0" hangingPunct="1">
      <a:defRPr sz="5784" kern="1200">
        <a:solidFill>
          <a:schemeClr val="tx1"/>
        </a:solidFill>
        <a:latin typeface="+mn-lt"/>
        <a:ea typeface="+mn-ea"/>
        <a:cs typeface="+mn-cs"/>
      </a:defRPr>
    </a:lvl4pPr>
    <a:lvl5pPr marL="5902617" algn="l" defTabSz="2951308" rtl="0" eaLnBrk="1" latinLnBrk="0" hangingPunct="1">
      <a:defRPr sz="5784" kern="1200">
        <a:solidFill>
          <a:schemeClr val="tx1"/>
        </a:solidFill>
        <a:latin typeface="+mn-lt"/>
        <a:ea typeface="+mn-ea"/>
        <a:cs typeface="+mn-cs"/>
      </a:defRPr>
    </a:lvl5pPr>
    <a:lvl6pPr marL="7378271" algn="l" defTabSz="2951308" rtl="0" eaLnBrk="1" latinLnBrk="0" hangingPunct="1">
      <a:defRPr sz="5784" kern="1200">
        <a:solidFill>
          <a:schemeClr val="tx1"/>
        </a:solidFill>
        <a:latin typeface="+mn-lt"/>
        <a:ea typeface="+mn-ea"/>
        <a:cs typeface="+mn-cs"/>
      </a:defRPr>
    </a:lvl6pPr>
    <a:lvl7pPr marL="8853925" algn="l" defTabSz="2951308" rtl="0" eaLnBrk="1" latinLnBrk="0" hangingPunct="1">
      <a:defRPr sz="5784" kern="1200">
        <a:solidFill>
          <a:schemeClr val="tx1"/>
        </a:solidFill>
        <a:latin typeface="+mn-lt"/>
        <a:ea typeface="+mn-ea"/>
        <a:cs typeface="+mn-cs"/>
      </a:defRPr>
    </a:lvl7pPr>
    <a:lvl8pPr marL="10329579" algn="l" defTabSz="2951308" rtl="0" eaLnBrk="1" latinLnBrk="0" hangingPunct="1">
      <a:defRPr sz="5784" kern="1200">
        <a:solidFill>
          <a:schemeClr val="tx1"/>
        </a:solidFill>
        <a:latin typeface="+mn-lt"/>
        <a:ea typeface="+mn-ea"/>
        <a:cs typeface="+mn-cs"/>
      </a:defRPr>
    </a:lvl8pPr>
    <a:lvl9pPr marL="11805234" algn="l" defTabSz="2951308" rtl="0" eaLnBrk="1" latinLnBrk="0" hangingPunct="1">
      <a:defRPr sz="57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E7B9"/>
    <a:srgbClr val="94DF98"/>
    <a:srgbClr val="118240"/>
    <a:srgbClr val="078F1E"/>
    <a:srgbClr val="09AF25"/>
    <a:srgbClr val="E4E4E4"/>
    <a:srgbClr val="000000"/>
    <a:srgbClr val="004C09"/>
    <a:srgbClr val="FFFFFF"/>
    <a:srgbClr val="610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5" d="100"/>
          <a:sy n="35" d="100"/>
        </p:scale>
        <p:origin x="732" y="114"/>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spPr>
            <a:solidFill>
              <a:schemeClr val="accent5">
                <a:lumMod val="60000"/>
                <a:lumOff val="40000"/>
              </a:schemeClr>
            </a:solidFill>
          </c:spPr>
          <c:invertIfNegative val="0"/>
          <c:dPt>
            <c:idx val="0"/>
            <c:invertIfNegative val="0"/>
            <c:bubble3D val="0"/>
            <c:extLst>
              <c:ext xmlns:c16="http://schemas.microsoft.com/office/drawing/2014/chart" uri="{C3380CC4-5D6E-409C-BE32-E72D297353CC}">
                <c16:uniqueId val="{00000000-1D73-4DE5-8CA9-48DFB2524FD0}"/>
              </c:ext>
            </c:extLst>
          </c:dPt>
          <c:dPt>
            <c:idx val="1"/>
            <c:invertIfNegative val="0"/>
            <c:bubble3D val="0"/>
            <c:extLst>
              <c:ext xmlns:c16="http://schemas.microsoft.com/office/drawing/2014/chart" uri="{C3380CC4-5D6E-409C-BE32-E72D297353CC}">
                <c16:uniqueId val="{00000001-1D73-4DE5-8CA9-48DFB2524FD0}"/>
              </c:ext>
            </c:extLst>
          </c:dPt>
          <c:dPt>
            <c:idx val="2"/>
            <c:invertIfNegative val="0"/>
            <c:bubble3D val="0"/>
            <c:extLst>
              <c:ext xmlns:c16="http://schemas.microsoft.com/office/drawing/2014/chart" uri="{C3380CC4-5D6E-409C-BE32-E72D297353CC}">
                <c16:uniqueId val="{00000002-1D73-4DE5-8CA9-48DFB2524FD0}"/>
              </c:ext>
            </c:extLst>
          </c:dPt>
          <c:dPt>
            <c:idx val="3"/>
            <c:invertIfNegative val="0"/>
            <c:bubble3D val="0"/>
            <c:extLst>
              <c:ext xmlns:c16="http://schemas.microsoft.com/office/drawing/2014/chart" uri="{C3380CC4-5D6E-409C-BE32-E72D297353CC}">
                <c16:uniqueId val="{00000003-1D73-4DE5-8CA9-48DFB2524FD0}"/>
              </c:ext>
            </c:extLst>
          </c:dPt>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4.3</c:v>
                </c:pt>
                <c:pt idx="1">
                  <c:v>2.5</c:v>
                </c:pt>
                <c:pt idx="2">
                  <c:v>3.5</c:v>
                </c:pt>
                <c:pt idx="3">
                  <c:v>4.5</c:v>
                </c:pt>
                <c:pt idx="4">
                  <c:v>4.3</c:v>
                </c:pt>
                <c:pt idx="5">
                  <c:v>2.5</c:v>
                </c:pt>
                <c:pt idx="6">
                  <c:v>3.5</c:v>
                </c:pt>
                <c:pt idx="7">
                  <c:v>4.5</c:v>
                </c:pt>
              </c:numCache>
            </c:numRef>
          </c:val>
          <c:extLst>
            <c:ext xmlns:c16="http://schemas.microsoft.com/office/drawing/2014/chart" uri="{C3380CC4-5D6E-409C-BE32-E72D297353CC}">
              <c16:uniqueId val="{00000004-1D73-4DE5-8CA9-48DFB2524FD0}"/>
            </c:ext>
          </c:extLst>
        </c:ser>
        <c:ser>
          <c:idx val="1"/>
          <c:order val="1"/>
          <c:tx>
            <c:strRef>
              <c:f>Sheet1!$C$1</c:f>
              <c:strCache>
                <c:ptCount val="1"/>
                <c:pt idx="0">
                  <c:v>Series 2</c:v>
                </c:pt>
              </c:strCache>
            </c:strRef>
          </c:tx>
          <c:spPr>
            <a:solidFill>
              <a:srgbClr val="7030A0"/>
            </a:solidFill>
          </c:spPr>
          <c:invertIfNegative val="0"/>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Sheet1!$C$2:$C$9</c:f>
              <c:numCache>
                <c:formatCode>General</c:formatCode>
                <c:ptCount val="8"/>
                <c:pt idx="0">
                  <c:v>2.4</c:v>
                </c:pt>
                <c:pt idx="1">
                  <c:v>4.4000000000000004</c:v>
                </c:pt>
                <c:pt idx="2">
                  <c:v>1.8</c:v>
                </c:pt>
                <c:pt idx="3">
                  <c:v>2.8</c:v>
                </c:pt>
                <c:pt idx="4">
                  <c:v>2.4</c:v>
                </c:pt>
                <c:pt idx="5">
                  <c:v>4.4000000000000004</c:v>
                </c:pt>
                <c:pt idx="6">
                  <c:v>1.8</c:v>
                </c:pt>
                <c:pt idx="7">
                  <c:v>2.8</c:v>
                </c:pt>
              </c:numCache>
            </c:numRef>
          </c:val>
          <c:extLst>
            <c:ext xmlns:c16="http://schemas.microsoft.com/office/drawing/2014/chart" uri="{C3380CC4-5D6E-409C-BE32-E72D297353CC}">
              <c16:uniqueId val="{00000005-1D73-4DE5-8CA9-48DFB2524FD0}"/>
            </c:ext>
          </c:extLst>
        </c:ser>
        <c:ser>
          <c:idx val="2"/>
          <c:order val="2"/>
          <c:tx>
            <c:strRef>
              <c:f>Sheet1!$D$1</c:f>
              <c:strCache>
                <c:ptCount val="1"/>
                <c:pt idx="0">
                  <c:v>Series 3</c:v>
                </c:pt>
              </c:strCache>
            </c:strRef>
          </c:tx>
          <c:spPr>
            <a:solidFill>
              <a:srgbClr val="92D050"/>
            </a:solidFill>
          </c:spPr>
          <c:invertIfNegative val="0"/>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Sheet1!$D$2:$D$9</c:f>
              <c:numCache>
                <c:formatCode>General</c:formatCode>
                <c:ptCount val="8"/>
                <c:pt idx="0">
                  <c:v>2</c:v>
                </c:pt>
                <c:pt idx="1">
                  <c:v>2</c:v>
                </c:pt>
                <c:pt idx="2">
                  <c:v>3</c:v>
                </c:pt>
                <c:pt idx="3">
                  <c:v>5</c:v>
                </c:pt>
                <c:pt idx="4">
                  <c:v>2</c:v>
                </c:pt>
                <c:pt idx="5">
                  <c:v>2</c:v>
                </c:pt>
                <c:pt idx="6">
                  <c:v>3</c:v>
                </c:pt>
                <c:pt idx="7">
                  <c:v>5</c:v>
                </c:pt>
              </c:numCache>
            </c:numRef>
          </c:val>
          <c:extLst>
            <c:ext xmlns:c16="http://schemas.microsoft.com/office/drawing/2014/chart" uri="{C3380CC4-5D6E-409C-BE32-E72D297353CC}">
              <c16:uniqueId val="{00000006-1D73-4DE5-8CA9-48DFB2524FD0}"/>
            </c:ext>
          </c:extLst>
        </c:ser>
        <c:dLbls>
          <c:showLegendKey val="0"/>
          <c:showVal val="0"/>
          <c:showCatName val="0"/>
          <c:showSerName val="0"/>
          <c:showPercent val="0"/>
          <c:showBubbleSize val="0"/>
        </c:dLbls>
        <c:gapWidth val="150"/>
        <c:shape val="box"/>
        <c:axId val="167003648"/>
        <c:axId val="114708992"/>
        <c:axId val="0"/>
      </c:bar3DChart>
      <c:catAx>
        <c:axId val="167003648"/>
        <c:scaling>
          <c:orientation val="minMax"/>
        </c:scaling>
        <c:delete val="0"/>
        <c:axPos val="b"/>
        <c:numFmt formatCode="General" sourceLinked="0"/>
        <c:majorTickMark val="out"/>
        <c:minorTickMark val="none"/>
        <c:tickLblPos val="nextTo"/>
        <c:crossAx val="114708992"/>
        <c:crosses val="autoZero"/>
        <c:auto val="1"/>
        <c:lblAlgn val="ctr"/>
        <c:lblOffset val="100"/>
        <c:noMultiLvlLbl val="0"/>
      </c:catAx>
      <c:valAx>
        <c:axId val="114708992"/>
        <c:scaling>
          <c:orientation val="minMax"/>
        </c:scaling>
        <c:delete val="0"/>
        <c:axPos val="l"/>
        <c:majorGridlines/>
        <c:numFmt formatCode="General" sourceLinked="1"/>
        <c:majorTickMark val="out"/>
        <c:minorTickMark val="none"/>
        <c:tickLblPos val="nextTo"/>
        <c:crossAx val="167003648"/>
        <c:crosses val="autoZero"/>
        <c:crossBetween val="between"/>
      </c:valAx>
    </c:plotArea>
    <c:legend>
      <c:legendPos val="r"/>
      <c:overlay val="0"/>
    </c:legend>
    <c:plotVisOnly val="1"/>
    <c:dispBlanksAs val="gap"/>
    <c:showDLblsOverMax val="0"/>
  </c:chart>
  <c:spPr>
    <a:solidFill>
      <a:schemeClr val="bg1">
        <a:lumMod val="95000"/>
      </a:schemeClr>
    </a:solidFill>
  </c:spPr>
  <c:txPr>
    <a:bodyPr/>
    <a:lstStyle/>
    <a:p>
      <a:pPr>
        <a:defRPr sz="1800">
          <a:solidFill>
            <a:schemeClr val="tx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a:solidFill>
                <a:schemeClr val="accent1">
                  <a:lumMod val="20000"/>
                  <a:lumOff val="80000"/>
                </a:schemeClr>
              </a:solidFill>
            </a:ln>
          </c:spPr>
          <c:marker>
            <c:spPr>
              <a:solidFill>
                <a:schemeClr val="tx2">
                  <a:lumMod val="20000"/>
                  <a:lumOff val="80000"/>
                </a:schemeClr>
              </a:solidFill>
              <a:ln>
                <a:solidFill>
                  <a:schemeClr val="accent1">
                    <a:lumMod val="20000"/>
                    <a:lumOff val="80000"/>
                  </a:schemeClr>
                </a:solidFill>
              </a:ln>
            </c:spPr>
          </c:marker>
          <c:cat>
            <c:strRef>
              <c:f>Sheet1!$A$2:$A$6</c:f>
              <c:strCache>
                <c:ptCount val="4"/>
                <c:pt idx="0">
                  <c:v>Category 1</c:v>
                </c:pt>
                <c:pt idx="1">
                  <c:v>Category 2</c:v>
                </c:pt>
                <c:pt idx="2">
                  <c:v>Category 3</c:v>
                </c:pt>
                <c:pt idx="3">
                  <c:v>Category 4</c:v>
                </c:pt>
              </c:strCache>
            </c:strRef>
          </c:cat>
          <c:val>
            <c:numRef>
              <c:f>Sheet1!$B$2:$B$6</c:f>
              <c:numCache>
                <c:formatCode>General</c:formatCode>
                <c:ptCount val="5"/>
                <c:pt idx="0">
                  <c:v>4.3</c:v>
                </c:pt>
                <c:pt idx="1">
                  <c:v>2.5</c:v>
                </c:pt>
                <c:pt idx="2">
                  <c:v>3.5</c:v>
                </c:pt>
                <c:pt idx="3">
                  <c:v>4.5</c:v>
                </c:pt>
              </c:numCache>
            </c:numRef>
          </c:val>
          <c:smooth val="0"/>
          <c:extLst>
            <c:ext xmlns:c16="http://schemas.microsoft.com/office/drawing/2014/chart" uri="{C3380CC4-5D6E-409C-BE32-E72D297353CC}">
              <c16:uniqueId val="{00000000-C136-4E23-A9D5-DCD8D4B66060}"/>
            </c:ext>
          </c:extLst>
        </c:ser>
        <c:ser>
          <c:idx val="1"/>
          <c:order val="1"/>
          <c:tx>
            <c:strRef>
              <c:f>Sheet1!$C$1</c:f>
              <c:strCache>
                <c:ptCount val="1"/>
                <c:pt idx="0">
                  <c:v>Series 2</c:v>
                </c:pt>
              </c:strCache>
            </c:strRef>
          </c:tx>
          <c:spPr>
            <a:ln>
              <a:solidFill>
                <a:schemeClr val="accent5">
                  <a:lumMod val="75000"/>
                </a:schemeClr>
              </a:solidFill>
            </a:ln>
          </c:spPr>
          <c:marker>
            <c:spPr>
              <a:solidFill>
                <a:schemeClr val="accent5">
                  <a:lumMod val="75000"/>
                </a:schemeClr>
              </a:solidFill>
              <a:ln>
                <a:solidFill>
                  <a:schemeClr val="accent5">
                    <a:lumMod val="75000"/>
                  </a:schemeClr>
                </a:solidFill>
              </a:ln>
            </c:spPr>
          </c:marker>
          <c:cat>
            <c:strRef>
              <c:f>Sheet1!$A$2:$A$6</c:f>
              <c:strCache>
                <c:ptCount val="4"/>
                <c:pt idx="0">
                  <c:v>Category 1</c:v>
                </c:pt>
                <c:pt idx="1">
                  <c:v>Category 2</c:v>
                </c:pt>
                <c:pt idx="2">
                  <c:v>Category 3</c:v>
                </c:pt>
                <c:pt idx="3">
                  <c:v>Category 4</c:v>
                </c:pt>
              </c:strCache>
            </c:strRef>
          </c:cat>
          <c:val>
            <c:numRef>
              <c:f>Sheet1!$C$2:$C$6</c:f>
              <c:numCache>
                <c:formatCode>General</c:formatCode>
                <c:ptCount val="5"/>
                <c:pt idx="0">
                  <c:v>2.4</c:v>
                </c:pt>
                <c:pt idx="1">
                  <c:v>4.4000000000000004</c:v>
                </c:pt>
                <c:pt idx="2">
                  <c:v>1.8</c:v>
                </c:pt>
                <c:pt idx="3">
                  <c:v>2.8</c:v>
                </c:pt>
              </c:numCache>
            </c:numRef>
          </c:val>
          <c:smooth val="0"/>
          <c:extLst>
            <c:ext xmlns:c16="http://schemas.microsoft.com/office/drawing/2014/chart" uri="{C3380CC4-5D6E-409C-BE32-E72D297353CC}">
              <c16:uniqueId val="{00000001-C136-4E23-A9D5-DCD8D4B66060}"/>
            </c:ext>
          </c:extLst>
        </c:ser>
        <c:ser>
          <c:idx val="2"/>
          <c:order val="2"/>
          <c:tx>
            <c:strRef>
              <c:f>Sheet1!$D$1</c:f>
              <c:strCache>
                <c:ptCount val="1"/>
                <c:pt idx="0">
                  <c:v>Series 3</c:v>
                </c:pt>
              </c:strCache>
            </c:strRef>
          </c:tx>
          <c:spPr>
            <a:ln>
              <a:solidFill>
                <a:srgbClr val="7030A0"/>
              </a:solidFill>
            </a:ln>
          </c:spPr>
          <c:marker>
            <c:spPr>
              <a:solidFill>
                <a:srgbClr val="7030A0"/>
              </a:solidFill>
              <a:ln>
                <a:solidFill>
                  <a:srgbClr val="7030A0"/>
                </a:solidFill>
              </a:ln>
            </c:spPr>
          </c:marker>
          <c:cat>
            <c:strRef>
              <c:f>Sheet1!$A$2:$A$6</c:f>
              <c:strCache>
                <c:ptCount val="4"/>
                <c:pt idx="0">
                  <c:v>Category 1</c:v>
                </c:pt>
                <c:pt idx="1">
                  <c:v>Category 2</c:v>
                </c:pt>
                <c:pt idx="2">
                  <c:v>Category 3</c:v>
                </c:pt>
                <c:pt idx="3">
                  <c:v>Category 4</c:v>
                </c:pt>
              </c:strCache>
            </c:strRef>
          </c:cat>
          <c:val>
            <c:numRef>
              <c:f>Sheet1!$D$2:$D$6</c:f>
              <c:numCache>
                <c:formatCode>General</c:formatCode>
                <c:ptCount val="5"/>
                <c:pt idx="0">
                  <c:v>2</c:v>
                </c:pt>
                <c:pt idx="1">
                  <c:v>2</c:v>
                </c:pt>
                <c:pt idx="2">
                  <c:v>3</c:v>
                </c:pt>
                <c:pt idx="3">
                  <c:v>5</c:v>
                </c:pt>
              </c:numCache>
            </c:numRef>
          </c:val>
          <c:smooth val="0"/>
          <c:extLst>
            <c:ext xmlns:c16="http://schemas.microsoft.com/office/drawing/2014/chart" uri="{C3380CC4-5D6E-409C-BE32-E72D297353CC}">
              <c16:uniqueId val="{00000002-C136-4E23-A9D5-DCD8D4B66060}"/>
            </c:ext>
          </c:extLst>
        </c:ser>
        <c:ser>
          <c:idx val="3"/>
          <c:order val="3"/>
          <c:tx>
            <c:strRef>
              <c:f>Sheet1!$E$1</c:f>
              <c:strCache>
                <c:ptCount val="1"/>
                <c:pt idx="0">
                  <c:v>Series 4</c:v>
                </c:pt>
              </c:strCache>
            </c:strRef>
          </c:tx>
          <c:spPr>
            <a:ln>
              <a:solidFill>
                <a:srgbClr val="92D050"/>
              </a:solidFill>
            </a:ln>
          </c:spPr>
          <c:marker>
            <c:spPr>
              <a:ln>
                <a:solidFill>
                  <a:srgbClr val="92D050"/>
                </a:solidFill>
              </a:ln>
            </c:spPr>
          </c:marker>
          <c:cat>
            <c:strRef>
              <c:f>Sheet1!$A$2:$A$6</c:f>
              <c:strCache>
                <c:ptCount val="4"/>
                <c:pt idx="0">
                  <c:v>Category 1</c:v>
                </c:pt>
                <c:pt idx="1">
                  <c:v>Category 2</c:v>
                </c:pt>
                <c:pt idx="2">
                  <c:v>Category 3</c:v>
                </c:pt>
                <c:pt idx="3">
                  <c:v>Category 4</c:v>
                </c:pt>
              </c:strCache>
            </c:strRef>
          </c:cat>
          <c:val>
            <c:numRef>
              <c:f>Sheet1!$E$2:$E$6</c:f>
              <c:numCache>
                <c:formatCode>General</c:formatCode>
                <c:ptCount val="5"/>
                <c:pt idx="0">
                  <c:v>4</c:v>
                </c:pt>
                <c:pt idx="1">
                  <c:v>2</c:v>
                </c:pt>
                <c:pt idx="2">
                  <c:v>4.2</c:v>
                </c:pt>
                <c:pt idx="3">
                  <c:v>1.4</c:v>
                </c:pt>
              </c:numCache>
            </c:numRef>
          </c:val>
          <c:smooth val="0"/>
          <c:extLst>
            <c:ext xmlns:c16="http://schemas.microsoft.com/office/drawing/2014/chart" uri="{C3380CC4-5D6E-409C-BE32-E72D297353CC}">
              <c16:uniqueId val="{00000003-C136-4E23-A9D5-DCD8D4B66060}"/>
            </c:ext>
          </c:extLst>
        </c:ser>
        <c:ser>
          <c:idx val="4"/>
          <c:order val="4"/>
          <c:tx>
            <c:strRef>
              <c:f>Sheet1!$F$1</c:f>
              <c:strCache>
                <c:ptCount val="1"/>
                <c:pt idx="0">
                  <c:v>Series 5</c:v>
                </c:pt>
              </c:strCache>
            </c:strRef>
          </c:tx>
          <c:spPr>
            <a:ln>
              <a:solidFill>
                <a:srgbClr val="0070C0"/>
              </a:solidFill>
            </a:ln>
          </c:spPr>
          <c:marker>
            <c:spPr>
              <a:solidFill>
                <a:srgbClr val="0070C0"/>
              </a:solidFill>
              <a:ln>
                <a:solidFill>
                  <a:srgbClr val="0070C0"/>
                </a:solidFill>
              </a:ln>
            </c:spPr>
          </c:marker>
          <c:cat>
            <c:strRef>
              <c:f>Sheet1!$A$2:$A$6</c:f>
              <c:strCache>
                <c:ptCount val="4"/>
                <c:pt idx="0">
                  <c:v>Category 1</c:v>
                </c:pt>
                <c:pt idx="1">
                  <c:v>Category 2</c:v>
                </c:pt>
                <c:pt idx="2">
                  <c:v>Category 3</c:v>
                </c:pt>
                <c:pt idx="3">
                  <c:v>Category 4</c:v>
                </c:pt>
              </c:strCache>
            </c:strRef>
          </c:cat>
          <c:val>
            <c:numRef>
              <c:f>Sheet1!$F$2:$F$6</c:f>
              <c:numCache>
                <c:formatCode>General</c:formatCode>
                <c:ptCount val="5"/>
                <c:pt idx="0">
                  <c:v>5.8</c:v>
                </c:pt>
                <c:pt idx="1">
                  <c:v>3.8</c:v>
                </c:pt>
                <c:pt idx="2">
                  <c:v>3</c:v>
                </c:pt>
                <c:pt idx="3">
                  <c:v>2.9</c:v>
                </c:pt>
              </c:numCache>
            </c:numRef>
          </c:val>
          <c:smooth val="0"/>
          <c:extLst>
            <c:ext xmlns:c16="http://schemas.microsoft.com/office/drawing/2014/chart" uri="{C3380CC4-5D6E-409C-BE32-E72D297353CC}">
              <c16:uniqueId val="{00000004-C136-4E23-A9D5-DCD8D4B66060}"/>
            </c:ext>
          </c:extLst>
        </c:ser>
        <c:ser>
          <c:idx val="5"/>
          <c:order val="5"/>
          <c:tx>
            <c:strRef>
              <c:f>Sheet1!$G$1</c:f>
              <c:strCache>
                <c:ptCount val="1"/>
                <c:pt idx="0">
                  <c:v>Series 6</c:v>
                </c:pt>
              </c:strCache>
            </c:strRef>
          </c:tx>
          <c:spPr>
            <a:ln>
              <a:solidFill>
                <a:schemeClr val="accent6">
                  <a:lumMod val="75000"/>
                </a:schemeClr>
              </a:solidFill>
            </a:ln>
          </c:spPr>
          <c:marker>
            <c:spPr>
              <a:solidFill>
                <a:schemeClr val="accent6">
                  <a:lumMod val="75000"/>
                </a:schemeClr>
              </a:solidFill>
              <a:ln>
                <a:solidFill>
                  <a:schemeClr val="accent6">
                    <a:lumMod val="75000"/>
                  </a:schemeClr>
                </a:solidFill>
              </a:ln>
            </c:spPr>
          </c:marker>
          <c:cat>
            <c:strRef>
              <c:f>Sheet1!$A$2:$A$6</c:f>
              <c:strCache>
                <c:ptCount val="4"/>
                <c:pt idx="0">
                  <c:v>Category 1</c:v>
                </c:pt>
                <c:pt idx="1">
                  <c:v>Category 2</c:v>
                </c:pt>
                <c:pt idx="2">
                  <c:v>Category 3</c:v>
                </c:pt>
                <c:pt idx="3">
                  <c:v>Category 4</c:v>
                </c:pt>
              </c:strCache>
            </c:strRef>
          </c:cat>
          <c:val>
            <c:numRef>
              <c:f>Sheet1!$G$2:$G$6</c:f>
              <c:numCache>
                <c:formatCode>General</c:formatCode>
                <c:ptCount val="5"/>
                <c:pt idx="0">
                  <c:v>3</c:v>
                </c:pt>
                <c:pt idx="1">
                  <c:v>1</c:v>
                </c:pt>
                <c:pt idx="2">
                  <c:v>5</c:v>
                </c:pt>
                <c:pt idx="3">
                  <c:v>3</c:v>
                </c:pt>
              </c:numCache>
            </c:numRef>
          </c:val>
          <c:smooth val="0"/>
          <c:extLst>
            <c:ext xmlns:c16="http://schemas.microsoft.com/office/drawing/2014/chart" uri="{C3380CC4-5D6E-409C-BE32-E72D297353CC}">
              <c16:uniqueId val="{00000005-C136-4E23-A9D5-DCD8D4B66060}"/>
            </c:ext>
          </c:extLst>
        </c:ser>
        <c:dLbls>
          <c:showLegendKey val="0"/>
          <c:showVal val="0"/>
          <c:showCatName val="0"/>
          <c:showSerName val="0"/>
          <c:showPercent val="0"/>
          <c:showBubbleSize val="0"/>
        </c:dLbls>
        <c:marker val="1"/>
        <c:smooth val="0"/>
        <c:axId val="77206016"/>
        <c:axId val="114710720"/>
      </c:lineChart>
      <c:catAx>
        <c:axId val="77206016"/>
        <c:scaling>
          <c:orientation val="minMax"/>
        </c:scaling>
        <c:delete val="0"/>
        <c:axPos val="b"/>
        <c:numFmt formatCode="General" sourceLinked="0"/>
        <c:majorTickMark val="out"/>
        <c:minorTickMark val="none"/>
        <c:tickLblPos val="nextTo"/>
        <c:crossAx val="114710720"/>
        <c:crosses val="autoZero"/>
        <c:auto val="1"/>
        <c:lblAlgn val="ctr"/>
        <c:lblOffset val="100"/>
        <c:noMultiLvlLbl val="0"/>
      </c:catAx>
      <c:valAx>
        <c:axId val="114710720"/>
        <c:scaling>
          <c:orientation val="minMax"/>
        </c:scaling>
        <c:delete val="0"/>
        <c:axPos val="l"/>
        <c:majorGridlines/>
        <c:numFmt formatCode="General" sourceLinked="1"/>
        <c:majorTickMark val="out"/>
        <c:minorTickMark val="none"/>
        <c:tickLblPos val="nextTo"/>
        <c:crossAx val="77206016"/>
        <c:crosses val="autoZero"/>
        <c:crossBetween val="between"/>
      </c:valAx>
    </c:plotArea>
    <c:legend>
      <c:legendPos val="r"/>
      <c:overlay val="0"/>
    </c:legend>
    <c:plotVisOnly val="1"/>
    <c:dispBlanksAs val="gap"/>
    <c:showDLblsOverMax val="0"/>
  </c:chart>
  <c:spPr>
    <a:solidFill>
      <a:schemeClr val="bg1">
        <a:lumMod val="95000"/>
      </a:schemeClr>
    </a:solidFill>
  </c:spPr>
  <c:txPr>
    <a:bodyPr/>
    <a:lstStyle/>
    <a:p>
      <a:pPr>
        <a:defRPr sz="1800">
          <a:solidFill>
            <a:schemeClr val="tx1"/>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78DCEA-398D-4646-8DBF-A6BF2113A8EA}" type="datetimeFigureOut">
              <a:rPr lang="en-US" smtClean="0"/>
              <a:t>3/25/2022</a:t>
            </a:fld>
            <a:endParaRPr lang="en-US"/>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24599-C6A5-46E6-B8D9-1A0B63C08072}" type="slidenum">
              <a:rPr lang="en-US" smtClean="0"/>
              <a:t>‹#›</a:t>
            </a:fld>
            <a:endParaRPr lang="en-US"/>
          </a:p>
        </p:txBody>
      </p:sp>
    </p:spTree>
    <p:extLst>
      <p:ext uri="{BB962C8B-B14F-4D97-AF65-F5344CB8AC3E}">
        <p14:creationId xmlns:p14="http://schemas.microsoft.com/office/powerpoint/2010/main" val="1753512509"/>
      </p:ext>
    </p:extLst>
  </p:cSld>
  <p:clrMap bg1="lt1" tx1="dk1" bg2="lt2" tx2="dk2" accent1="accent1" accent2="accent2" accent3="accent3" accent4="accent4" accent5="accent5" accent6="accent6" hlink="hlink" folHlink="folHlink"/>
  <p:notesStyle>
    <a:lvl1pPr marL="0" algn="l" defTabSz="2951308" rtl="0" eaLnBrk="1" latinLnBrk="0" hangingPunct="1">
      <a:defRPr sz="3901" kern="1200">
        <a:solidFill>
          <a:schemeClr val="tx1"/>
        </a:solidFill>
        <a:latin typeface="+mn-lt"/>
        <a:ea typeface="+mn-ea"/>
        <a:cs typeface="+mn-cs"/>
      </a:defRPr>
    </a:lvl1pPr>
    <a:lvl2pPr marL="1475655" algn="l" defTabSz="2951308" rtl="0" eaLnBrk="1" latinLnBrk="0" hangingPunct="1">
      <a:defRPr sz="3901" kern="1200">
        <a:solidFill>
          <a:schemeClr val="tx1"/>
        </a:solidFill>
        <a:latin typeface="+mn-lt"/>
        <a:ea typeface="+mn-ea"/>
        <a:cs typeface="+mn-cs"/>
      </a:defRPr>
    </a:lvl2pPr>
    <a:lvl3pPr marL="2951308" algn="l" defTabSz="2951308" rtl="0" eaLnBrk="1" latinLnBrk="0" hangingPunct="1">
      <a:defRPr sz="3901" kern="1200">
        <a:solidFill>
          <a:schemeClr val="tx1"/>
        </a:solidFill>
        <a:latin typeface="+mn-lt"/>
        <a:ea typeface="+mn-ea"/>
        <a:cs typeface="+mn-cs"/>
      </a:defRPr>
    </a:lvl3pPr>
    <a:lvl4pPr marL="4426963" algn="l" defTabSz="2951308" rtl="0" eaLnBrk="1" latinLnBrk="0" hangingPunct="1">
      <a:defRPr sz="3901" kern="1200">
        <a:solidFill>
          <a:schemeClr val="tx1"/>
        </a:solidFill>
        <a:latin typeface="+mn-lt"/>
        <a:ea typeface="+mn-ea"/>
        <a:cs typeface="+mn-cs"/>
      </a:defRPr>
    </a:lvl4pPr>
    <a:lvl5pPr marL="5902617" algn="l" defTabSz="2951308" rtl="0" eaLnBrk="1" latinLnBrk="0" hangingPunct="1">
      <a:defRPr sz="3901" kern="1200">
        <a:solidFill>
          <a:schemeClr val="tx1"/>
        </a:solidFill>
        <a:latin typeface="+mn-lt"/>
        <a:ea typeface="+mn-ea"/>
        <a:cs typeface="+mn-cs"/>
      </a:defRPr>
    </a:lvl5pPr>
    <a:lvl6pPr marL="7378271" algn="l" defTabSz="2951308" rtl="0" eaLnBrk="1" latinLnBrk="0" hangingPunct="1">
      <a:defRPr sz="3901" kern="1200">
        <a:solidFill>
          <a:schemeClr val="tx1"/>
        </a:solidFill>
        <a:latin typeface="+mn-lt"/>
        <a:ea typeface="+mn-ea"/>
        <a:cs typeface="+mn-cs"/>
      </a:defRPr>
    </a:lvl6pPr>
    <a:lvl7pPr marL="8853925" algn="l" defTabSz="2951308" rtl="0" eaLnBrk="1" latinLnBrk="0" hangingPunct="1">
      <a:defRPr sz="3901" kern="1200">
        <a:solidFill>
          <a:schemeClr val="tx1"/>
        </a:solidFill>
        <a:latin typeface="+mn-lt"/>
        <a:ea typeface="+mn-ea"/>
        <a:cs typeface="+mn-cs"/>
      </a:defRPr>
    </a:lvl7pPr>
    <a:lvl8pPr marL="10329579" algn="l" defTabSz="2951308" rtl="0" eaLnBrk="1" latinLnBrk="0" hangingPunct="1">
      <a:defRPr sz="3901" kern="1200">
        <a:solidFill>
          <a:schemeClr val="tx1"/>
        </a:solidFill>
        <a:latin typeface="+mn-lt"/>
        <a:ea typeface="+mn-ea"/>
        <a:cs typeface="+mn-cs"/>
      </a:defRPr>
    </a:lvl8pPr>
    <a:lvl9pPr marL="11805234" algn="l" defTabSz="2951308" rtl="0" eaLnBrk="1" latinLnBrk="0" hangingPunct="1">
      <a:defRPr sz="39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685800"/>
            <a:ext cx="4854575"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8A24599-C6A5-46E6-B8D9-1A0B63C08072}" type="slidenum">
              <a:rPr lang="en-US" smtClean="0"/>
              <a:t>1</a:t>
            </a:fld>
            <a:endParaRPr lang="en-US"/>
          </a:p>
        </p:txBody>
      </p:sp>
    </p:spTree>
    <p:extLst>
      <p:ext uri="{BB962C8B-B14F-4D97-AF65-F5344CB8AC3E}">
        <p14:creationId xmlns:p14="http://schemas.microsoft.com/office/powerpoint/2010/main" val="160462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2" y="6642785"/>
            <a:ext cx="25733931" cy="4583620"/>
          </a:xfrm>
        </p:spPr>
        <p:txBody>
          <a:bodyPr/>
          <a:lstStyle/>
          <a:p>
            <a:r>
              <a:rPr lang="en-US"/>
              <a:t>Click to edit Master title style</a:t>
            </a:r>
          </a:p>
        </p:txBody>
      </p:sp>
      <p:sp>
        <p:nvSpPr>
          <p:cNvPr id="3" name="Subtitle 2"/>
          <p:cNvSpPr>
            <a:spLocks noGrp="1"/>
          </p:cNvSpPr>
          <p:nvPr>
            <p:ph type="subTitle" idx="1"/>
          </p:nvPr>
        </p:nvSpPr>
        <p:spPr>
          <a:xfrm>
            <a:off x="4541283" y="12117388"/>
            <a:ext cx="21192649" cy="5464704"/>
          </a:xfrm>
        </p:spPr>
        <p:txBody>
          <a:bodyPr/>
          <a:lstStyle>
            <a:lvl1pPr marL="0" indent="0" algn="ctr">
              <a:buNone/>
              <a:defRPr>
                <a:solidFill>
                  <a:schemeClr val="tx1">
                    <a:tint val="75000"/>
                  </a:schemeClr>
                </a:solidFill>
              </a:defRPr>
            </a:lvl1pPr>
            <a:lvl2pPr marL="1425586" indent="0" algn="ctr">
              <a:buNone/>
              <a:defRPr>
                <a:solidFill>
                  <a:schemeClr val="tx1">
                    <a:tint val="75000"/>
                  </a:schemeClr>
                </a:solidFill>
              </a:defRPr>
            </a:lvl2pPr>
            <a:lvl3pPr marL="2851172" indent="0" algn="ctr">
              <a:buNone/>
              <a:defRPr>
                <a:solidFill>
                  <a:schemeClr val="tx1">
                    <a:tint val="75000"/>
                  </a:schemeClr>
                </a:solidFill>
              </a:defRPr>
            </a:lvl3pPr>
            <a:lvl4pPr marL="4276759" indent="0" algn="ctr">
              <a:buNone/>
              <a:defRPr>
                <a:solidFill>
                  <a:schemeClr val="tx1">
                    <a:tint val="75000"/>
                  </a:schemeClr>
                </a:solidFill>
              </a:defRPr>
            </a:lvl4pPr>
            <a:lvl5pPr marL="5702345" indent="0" algn="ctr">
              <a:buNone/>
              <a:defRPr>
                <a:solidFill>
                  <a:schemeClr val="tx1">
                    <a:tint val="75000"/>
                  </a:schemeClr>
                </a:solidFill>
              </a:defRPr>
            </a:lvl5pPr>
            <a:lvl6pPr marL="7127931" indent="0" algn="ctr">
              <a:buNone/>
              <a:defRPr>
                <a:solidFill>
                  <a:schemeClr val="tx1">
                    <a:tint val="75000"/>
                  </a:schemeClr>
                </a:solidFill>
              </a:defRPr>
            </a:lvl6pPr>
            <a:lvl7pPr marL="8553517" indent="0" algn="ctr">
              <a:buNone/>
              <a:defRPr>
                <a:solidFill>
                  <a:schemeClr val="tx1">
                    <a:tint val="75000"/>
                  </a:schemeClr>
                </a:solidFill>
              </a:defRPr>
            </a:lvl7pPr>
            <a:lvl8pPr marL="9979103" indent="0" algn="ctr">
              <a:buNone/>
              <a:defRPr>
                <a:solidFill>
                  <a:schemeClr val="tx1">
                    <a:tint val="75000"/>
                  </a:schemeClr>
                </a:solidFill>
              </a:defRPr>
            </a:lvl8pPr>
            <a:lvl9pPr marL="1140468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A0D74F-7217-4003-A8E1-2E1DC17AA5FD}"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370179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A0D74F-7217-4003-A8E1-2E1DC17AA5FD}"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84260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358796" y="4108429"/>
            <a:ext cx="32698280" cy="875788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63951" y="4108429"/>
            <a:ext cx="97590258" cy="875788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A0D74F-7217-4003-A8E1-2E1DC17AA5FD}"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1617300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A0D74F-7217-4003-A8E1-2E1DC17AA5FD}"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11469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13740960"/>
            <a:ext cx="25733931" cy="4247026"/>
          </a:xfrm>
        </p:spPr>
        <p:txBody>
          <a:bodyPr anchor="t"/>
          <a:lstStyle>
            <a:lvl1pPr algn="l">
              <a:defRPr sz="12472" b="1" cap="all"/>
            </a:lvl1pPr>
          </a:lstStyle>
          <a:p>
            <a:r>
              <a:rPr lang="en-US"/>
              <a:t>Click to edit Master title style</a:t>
            </a:r>
          </a:p>
        </p:txBody>
      </p:sp>
      <p:sp>
        <p:nvSpPr>
          <p:cNvPr id="3" name="Text Placeholder 2"/>
          <p:cNvSpPr>
            <a:spLocks noGrp="1"/>
          </p:cNvSpPr>
          <p:nvPr>
            <p:ph type="body" idx="1"/>
          </p:nvPr>
        </p:nvSpPr>
        <p:spPr>
          <a:xfrm>
            <a:off x="2391534" y="9063295"/>
            <a:ext cx="25733931" cy="4677667"/>
          </a:xfrm>
        </p:spPr>
        <p:txBody>
          <a:bodyPr anchor="b"/>
          <a:lstStyle>
            <a:lvl1pPr marL="0" indent="0">
              <a:buNone/>
              <a:defRPr sz="6236">
                <a:solidFill>
                  <a:schemeClr val="tx1">
                    <a:tint val="75000"/>
                  </a:schemeClr>
                </a:solidFill>
              </a:defRPr>
            </a:lvl1pPr>
            <a:lvl2pPr marL="1425586" indent="0">
              <a:buNone/>
              <a:defRPr sz="5587">
                <a:solidFill>
                  <a:schemeClr val="tx1">
                    <a:tint val="75000"/>
                  </a:schemeClr>
                </a:solidFill>
              </a:defRPr>
            </a:lvl2pPr>
            <a:lvl3pPr marL="2851172" indent="0">
              <a:buNone/>
              <a:defRPr sz="5002">
                <a:solidFill>
                  <a:schemeClr val="tx1">
                    <a:tint val="75000"/>
                  </a:schemeClr>
                </a:solidFill>
              </a:defRPr>
            </a:lvl3pPr>
            <a:lvl4pPr marL="4276759" indent="0">
              <a:buNone/>
              <a:defRPr sz="4352">
                <a:solidFill>
                  <a:schemeClr val="tx1">
                    <a:tint val="75000"/>
                  </a:schemeClr>
                </a:solidFill>
              </a:defRPr>
            </a:lvl4pPr>
            <a:lvl5pPr marL="5702345" indent="0">
              <a:buNone/>
              <a:defRPr sz="4352">
                <a:solidFill>
                  <a:schemeClr val="tx1">
                    <a:tint val="75000"/>
                  </a:schemeClr>
                </a:solidFill>
              </a:defRPr>
            </a:lvl5pPr>
            <a:lvl6pPr marL="7127931" indent="0">
              <a:buNone/>
              <a:defRPr sz="4352">
                <a:solidFill>
                  <a:schemeClr val="tx1">
                    <a:tint val="75000"/>
                  </a:schemeClr>
                </a:solidFill>
              </a:defRPr>
            </a:lvl6pPr>
            <a:lvl7pPr marL="8553517" indent="0">
              <a:buNone/>
              <a:defRPr sz="4352">
                <a:solidFill>
                  <a:schemeClr val="tx1">
                    <a:tint val="75000"/>
                  </a:schemeClr>
                </a:solidFill>
              </a:defRPr>
            </a:lvl7pPr>
            <a:lvl8pPr marL="9979103" indent="0">
              <a:buNone/>
              <a:defRPr sz="4352">
                <a:solidFill>
                  <a:schemeClr val="tx1">
                    <a:tint val="75000"/>
                  </a:schemeClr>
                </a:solidFill>
              </a:defRPr>
            </a:lvl8pPr>
            <a:lvl9pPr marL="11404689" indent="0">
              <a:buNone/>
              <a:defRPr sz="435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0D74F-7217-4003-A8E1-2E1DC17AA5FD}"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93105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63951" y="23947681"/>
            <a:ext cx="65144269" cy="67739563"/>
          </a:xfrm>
        </p:spPr>
        <p:txBody>
          <a:bodyPr/>
          <a:lstStyle>
            <a:lvl1pPr>
              <a:defRPr sz="8705"/>
            </a:lvl1pPr>
            <a:lvl2pPr>
              <a:defRPr sz="7470"/>
            </a:lvl2pPr>
            <a:lvl3pPr>
              <a:defRPr sz="6236"/>
            </a:lvl3pPr>
            <a:lvl4pPr>
              <a:defRPr sz="5587"/>
            </a:lvl4pPr>
            <a:lvl5pPr>
              <a:defRPr sz="5587"/>
            </a:lvl5pPr>
            <a:lvl6pPr>
              <a:defRPr sz="5587"/>
            </a:lvl6pPr>
            <a:lvl7pPr>
              <a:defRPr sz="5587"/>
            </a:lvl7pPr>
            <a:lvl8pPr>
              <a:defRPr sz="5587"/>
            </a:lvl8pPr>
            <a:lvl9pPr>
              <a:defRPr sz="55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2912807" y="23947681"/>
            <a:ext cx="65144269" cy="67739563"/>
          </a:xfrm>
        </p:spPr>
        <p:txBody>
          <a:bodyPr/>
          <a:lstStyle>
            <a:lvl1pPr>
              <a:defRPr sz="8705"/>
            </a:lvl1pPr>
            <a:lvl2pPr>
              <a:defRPr sz="7470"/>
            </a:lvl2pPr>
            <a:lvl3pPr>
              <a:defRPr sz="6236"/>
            </a:lvl3pPr>
            <a:lvl4pPr>
              <a:defRPr sz="5587"/>
            </a:lvl4pPr>
            <a:lvl5pPr>
              <a:defRPr sz="5587"/>
            </a:lvl5pPr>
            <a:lvl6pPr>
              <a:defRPr sz="5587"/>
            </a:lvl6pPr>
            <a:lvl7pPr>
              <a:defRPr sz="5587"/>
            </a:lvl7pPr>
            <a:lvl8pPr>
              <a:defRPr sz="5587"/>
            </a:lvl8pPr>
            <a:lvl9pPr>
              <a:defRPr sz="55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A0D74F-7217-4003-A8E1-2E1DC17AA5FD}"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28660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1" y="856336"/>
            <a:ext cx="27247692" cy="35639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761" y="4786567"/>
            <a:ext cx="13376810" cy="1994814"/>
          </a:xfrm>
        </p:spPr>
        <p:txBody>
          <a:bodyPr anchor="b"/>
          <a:lstStyle>
            <a:lvl1pPr marL="0" indent="0">
              <a:buNone/>
              <a:defRPr sz="7470" b="1"/>
            </a:lvl1pPr>
            <a:lvl2pPr marL="1425586" indent="0">
              <a:buNone/>
              <a:defRPr sz="6236" b="1"/>
            </a:lvl2pPr>
            <a:lvl3pPr marL="2851172" indent="0">
              <a:buNone/>
              <a:defRPr sz="5587" b="1"/>
            </a:lvl3pPr>
            <a:lvl4pPr marL="4276759" indent="0">
              <a:buNone/>
              <a:defRPr sz="5002" b="1"/>
            </a:lvl4pPr>
            <a:lvl5pPr marL="5702345" indent="0">
              <a:buNone/>
              <a:defRPr sz="5002" b="1"/>
            </a:lvl5pPr>
            <a:lvl6pPr marL="7127931" indent="0">
              <a:buNone/>
              <a:defRPr sz="5002" b="1"/>
            </a:lvl6pPr>
            <a:lvl7pPr marL="8553517" indent="0">
              <a:buNone/>
              <a:defRPr sz="5002" b="1"/>
            </a:lvl7pPr>
            <a:lvl8pPr marL="9979103" indent="0">
              <a:buNone/>
              <a:defRPr sz="5002" b="1"/>
            </a:lvl8pPr>
            <a:lvl9pPr marL="11404689" indent="0">
              <a:buNone/>
              <a:defRPr sz="5002" b="1"/>
            </a:lvl9pPr>
          </a:lstStyle>
          <a:p>
            <a:pPr lvl="0"/>
            <a:r>
              <a:rPr lang="en-US"/>
              <a:t>Click to edit Master text styles</a:t>
            </a:r>
          </a:p>
        </p:txBody>
      </p:sp>
      <p:sp>
        <p:nvSpPr>
          <p:cNvPr id="4" name="Content Placeholder 3"/>
          <p:cNvSpPr>
            <a:spLocks noGrp="1"/>
          </p:cNvSpPr>
          <p:nvPr>
            <p:ph sz="half" idx="2"/>
          </p:nvPr>
        </p:nvSpPr>
        <p:spPr>
          <a:xfrm>
            <a:off x="1513761" y="6781381"/>
            <a:ext cx="13376810" cy="12320335"/>
          </a:xfrm>
        </p:spPr>
        <p:txBody>
          <a:bodyPr/>
          <a:lstStyle>
            <a:lvl1pPr>
              <a:defRPr sz="7470"/>
            </a:lvl1pPr>
            <a:lvl2pPr>
              <a:defRPr sz="6236"/>
            </a:lvl2pPr>
            <a:lvl3pPr>
              <a:defRPr sz="5587"/>
            </a:lvl3pPr>
            <a:lvl4pPr>
              <a:defRPr sz="5002"/>
            </a:lvl4pPr>
            <a:lvl5pPr>
              <a:defRPr sz="5002"/>
            </a:lvl5pPr>
            <a:lvl6pPr>
              <a:defRPr sz="5002"/>
            </a:lvl6pPr>
            <a:lvl7pPr>
              <a:defRPr sz="5002"/>
            </a:lvl7pPr>
            <a:lvl8pPr>
              <a:defRPr sz="5002"/>
            </a:lvl8pPr>
            <a:lvl9pPr>
              <a:defRPr sz="50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90" y="4786567"/>
            <a:ext cx="13382065" cy="1994814"/>
          </a:xfrm>
        </p:spPr>
        <p:txBody>
          <a:bodyPr anchor="b"/>
          <a:lstStyle>
            <a:lvl1pPr marL="0" indent="0">
              <a:buNone/>
              <a:defRPr sz="7470" b="1"/>
            </a:lvl1pPr>
            <a:lvl2pPr marL="1425586" indent="0">
              <a:buNone/>
              <a:defRPr sz="6236" b="1"/>
            </a:lvl2pPr>
            <a:lvl3pPr marL="2851172" indent="0">
              <a:buNone/>
              <a:defRPr sz="5587" b="1"/>
            </a:lvl3pPr>
            <a:lvl4pPr marL="4276759" indent="0">
              <a:buNone/>
              <a:defRPr sz="5002" b="1"/>
            </a:lvl4pPr>
            <a:lvl5pPr marL="5702345" indent="0">
              <a:buNone/>
              <a:defRPr sz="5002" b="1"/>
            </a:lvl5pPr>
            <a:lvl6pPr marL="7127931" indent="0">
              <a:buNone/>
              <a:defRPr sz="5002" b="1"/>
            </a:lvl6pPr>
            <a:lvl7pPr marL="8553517" indent="0">
              <a:buNone/>
              <a:defRPr sz="5002" b="1"/>
            </a:lvl7pPr>
            <a:lvl8pPr marL="9979103" indent="0">
              <a:buNone/>
              <a:defRPr sz="5002" b="1"/>
            </a:lvl8pPr>
            <a:lvl9pPr marL="11404689" indent="0">
              <a:buNone/>
              <a:defRPr sz="5002" b="1"/>
            </a:lvl9pPr>
          </a:lstStyle>
          <a:p>
            <a:pPr lvl="0"/>
            <a:r>
              <a:rPr lang="en-US"/>
              <a:t>Click to edit Master text styles</a:t>
            </a:r>
          </a:p>
        </p:txBody>
      </p:sp>
      <p:sp>
        <p:nvSpPr>
          <p:cNvPr id="6" name="Content Placeholder 5"/>
          <p:cNvSpPr>
            <a:spLocks noGrp="1"/>
          </p:cNvSpPr>
          <p:nvPr>
            <p:ph sz="quarter" idx="4"/>
          </p:nvPr>
        </p:nvSpPr>
        <p:spPr>
          <a:xfrm>
            <a:off x="15379390" y="6781381"/>
            <a:ext cx="13382065" cy="12320335"/>
          </a:xfrm>
        </p:spPr>
        <p:txBody>
          <a:bodyPr/>
          <a:lstStyle>
            <a:lvl1pPr>
              <a:defRPr sz="7470"/>
            </a:lvl1pPr>
            <a:lvl2pPr>
              <a:defRPr sz="6236"/>
            </a:lvl2pPr>
            <a:lvl3pPr>
              <a:defRPr sz="5587"/>
            </a:lvl3pPr>
            <a:lvl4pPr>
              <a:defRPr sz="5002"/>
            </a:lvl4pPr>
            <a:lvl5pPr>
              <a:defRPr sz="5002"/>
            </a:lvl5pPr>
            <a:lvl6pPr>
              <a:defRPr sz="5002"/>
            </a:lvl6pPr>
            <a:lvl7pPr>
              <a:defRPr sz="5002"/>
            </a:lvl7pPr>
            <a:lvl8pPr>
              <a:defRPr sz="5002"/>
            </a:lvl8pPr>
            <a:lvl9pPr>
              <a:defRPr sz="50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A0D74F-7217-4003-A8E1-2E1DC17AA5FD}" type="datetimeFigureOut">
              <a:rPr lang="en-US" smtClean="0"/>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383780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A0D74F-7217-4003-A8E1-2E1DC17AA5FD}" type="datetimeFigureOut">
              <a:rPr lang="en-US" smtClean="0"/>
              <a:t>3/25/2022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371065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0D74F-7217-4003-A8E1-2E1DC17AA5FD}" type="datetimeFigureOut">
              <a:rPr lang="en-US" smtClean="0"/>
              <a:t>3/25/2022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00651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851385"/>
            <a:ext cx="9960336" cy="3623336"/>
          </a:xfrm>
        </p:spPr>
        <p:txBody>
          <a:bodyPr anchor="b"/>
          <a:lstStyle>
            <a:lvl1pPr algn="l">
              <a:defRPr sz="6236" b="1"/>
            </a:lvl1pPr>
          </a:lstStyle>
          <a:p>
            <a:r>
              <a:rPr lang="en-US"/>
              <a:t>Click to edit Master title style</a:t>
            </a:r>
          </a:p>
        </p:txBody>
      </p:sp>
      <p:sp>
        <p:nvSpPr>
          <p:cNvPr id="3" name="Content Placeholder 2"/>
          <p:cNvSpPr>
            <a:spLocks noGrp="1"/>
          </p:cNvSpPr>
          <p:nvPr>
            <p:ph idx="1"/>
          </p:nvPr>
        </p:nvSpPr>
        <p:spPr>
          <a:xfrm>
            <a:off x="11836767" y="851388"/>
            <a:ext cx="16924685" cy="18250331"/>
          </a:xfrm>
        </p:spPr>
        <p:txBody>
          <a:bodyPr/>
          <a:lstStyle>
            <a:lvl1pPr>
              <a:defRPr sz="10004"/>
            </a:lvl1pPr>
            <a:lvl2pPr>
              <a:defRPr sz="8705"/>
            </a:lvl2pPr>
            <a:lvl3pPr>
              <a:defRPr sz="7470"/>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763" y="4474723"/>
            <a:ext cx="9960336" cy="14626995"/>
          </a:xfrm>
        </p:spPr>
        <p:txBody>
          <a:bodyPr/>
          <a:lstStyle>
            <a:lvl1pPr marL="0" indent="0">
              <a:buNone/>
              <a:defRPr sz="4352"/>
            </a:lvl1pPr>
            <a:lvl2pPr marL="1425586" indent="0">
              <a:buNone/>
              <a:defRPr sz="3768"/>
            </a:lvl2pPr>
            <a:lvl3pPr marL="2851172" indent="0">
              <a:buNone/>
              <a:defRPr sz="3118"/>
            </a:lvl3pPr>
            <a:lvl4pPr marL="4276759" indent="0">
              <a:buNone/>
              <a:defRPr sz="2793"/>
            </a:lvl4pPr>
            <a:lvl5pPr marL="5702345" indent="0">
              <a:buNone/>
              <a:defRPr sz="2793"/>
            </a:lvl5pPr>
            <a:lvl6pPr marL="7127931" indent="0">
              <a:buNone/>
              <a:defRPr sz="2793"/>
            </a:lvl6pPr>
            <a:lvl7pPr marL="8553517" indent="0">
              <a:buNone/>
              <a:defRPr sz="2793"/>
            </a:lvl7pPr>
            <a:lvl8pPr marL="9979103" indent="0">
              <a:buNone/>
              <a:defRPr sz="2793"/>
            </a:lvl8pPr>
            <a:lvl9pPr marL="11404689" indent="0">
              <a:buNone/>
              <a:defRPr sz="2793"/>
            </a:lvl9pPr>
          </a:lstStyle>
          <a:p>
            <a:pPr lvl="0"/>
            <a:r>
              <a:rPr lang="en-US"/>
              <a:t>Click to edit Master text styles</a:t>
            </a:r>
          </a:p>
        </p:txBody>
      </p:sp>
      <p:sp>
        <p:nvSpPr>
          <p:cNvPr id="5" name="Date Placeholder 4"/>
          <p:cNvSpPr>
            <a:spLocks noGrp="1"/>
          </p:cNvSpPr>
          <p:nvPr>
            <p:ph type="dt" sz="half" idx="10"/>
          </p:nvPr>
        </p:nvSpPr>
        <p:spPr/>
        <p:txBody>
          <a:bodyPr/>
          <a:lstStyle/>
          <a:p>
            <a:fld id="{9BA0D74F-7217-4003-A8E1-2E1DC17AA5FD}"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25141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3" y="14968538"/>
            <a:ext cx="18165128" cy="1767120"/>
          </a:xfrm>
        </p:spPr>
        <p:txBody>
          <a:bodyPr anchor="b"/>
          <a:lstStyle>
            <a:lvl1pPr algn="l">
              <a:defRPr sz="6236" b="1"/>
            </a:lvl1pPr>
          </a:lstStyle>
          <a:p>
            <a:r>
              <a:rPr lang="en-US"/>
              <a:t>Click to edit Master title style</a:t>
            </a:r>
          </a:p>
        </p:txBody>
      </p:sp>
      <p:sp>
        <p:nvSpPr>
          <p:cNvPr id="3" name="Picture Placeholder 2"/>
          <p:cNvSpPr>
            <a:spLocks noGrp="1"/>
          </p:cNvSpPr>
          <p:nvPr>
            <p:ph type="pic" idx="1"/>
          </p:nvPr>
        </p:nvSpPr>
        <p:spPr>
          <a:xfrm>
            <a:off x="5934153" y="1910666"/>
            <a:ext cx="18165128" cy="12830175"/>
          </a:xfrm>
        </p:spPr>
        <p:txBody>
          <a:bodyPr/>
          <a:lstStyle>
            <a:lvl1pPr marL="0" indent="0">
              <a:buNone/>
              <a:defRPr sz="10004"/>
            </a:lvl1pPr>
            <a:lvl2pPr marL="1425586" indent="0">
              <a:buNone/>
              <a:defRPr sz="8705"/>
            </a:lvl2pPr>
            <a:lvl3pPr marL="2851172" indent="0">
              <a:buNone/>
              <a:defRPr sz="7470"/>
            </a:lvl3pPr>
            <a:lvl4pPr marL="4276759" indent="0">
              <a:buNone/>
              <a:defRPr sz="6236"/>
            </a:lvl4pPr>
            <a:lvl5pPr marL="5702345" indent="0">
              <a:buNone/>
              <a:defRPr sz="6236"/>
            </a:lvl5pPr>
            <a:lvl6pPr marL="7127931" indent="0">
              <a:buNone/>
              <a:defRPr sz="6236"/>
            </a:lvl6pPr>
            <a:lvl7pPr marL="8553517" indent="0">
              <a:buNone/>
              <a:defRPr sz="6236"/>
            </a:lvl7pPr>
            <a:lvl8pPr marL="9979103" indent="0">
              <a:buNone/>
              <a:defRPr sz="6236"/>
            </a:lvl8pPr>
            <a:lvl9pPr marL="11404689" indent="0">
              <a:buNone/>
              <a:defRPr sz="6236"/>
            </a:lvl9pPr>
          </a:lstStyle>
          <a:p>
            <a:endParaRPr lang="en-US"/>
          </a:p>
        </p:txBody>
      </p:sp>
      <p:sp>
        <p:nvSpPr>
          <p:cNvPr id="4" name="Text Placeholder 3"/>
          <p:cNvSpPr>
            <a:spLocks noGrp="1"/>
          </p:cNvSpPr>
          <p:nvPr>
            <p:ph type="body" sz="half" idx="2"/>
          </p:nvPr>
        </p:nvSpPr>
        <p:spPr>
          <a:xfrm>
            <a:off x="5934153" y="16735658"/>
            <a:ext cx="18165128" cy="2509605"/>
          </a:xfrm>
        </p:spPr>
        <p:txBody>
          <a:bodyPr/>
          <a:lstStyle>
            <a:lvl1pPr marL="0" indent="0">
              <a:buNone/>
              <a:defRPr sz="4352"/>
            </a:lvl1pPr>
            <a:lvl2pPr marL="1425586" indent="0">
              <a:buNone/>
              <a:defRPr sz="3768"/>
            </a:lvl2pPr>
            <a:lvl3pPr marL="2851172" indent="0">
              <a:buNone/>
              <a:defRPr sz="3118"/>
            </a:lvl3pPr>
            <a:lvl4pPr marL="4276759" indent="0">
              <a:buNone/>
              <a:defRPr sz="2793"/>
            </a:lvl4pPr>
            <a:lvl5pPr marL="5702345" indent="0">
              <a:buNone/>
              <a:defRPr sz="2793"/>
            </a:lvl5pPr>
            <a:lvl6pPr marL="7127931" indent="0">
              <a:buNone/>
              <a:defRPr sz="2793"/>
            </a:lvl6pPr>
            <a:lvl7pPr marL="8553517" indent="0">
              <a:buNone/>
              <a:defRPr sz="2793"/>
            </a:lvl7pPr>
            <a:lvl8pPr marL="9979103" indent="0">
              <a:buNone/>
              <a:defRPr sz="2793"/>
            </a:lvl8pPr>
            <a:lvl9pPr marL="11404689" indent="0">
              <a:buNone/>
              <a:defRPr sz="2793"/>
            </a:lvl9pPr>
          </a:lstStyle>
          <a:p>
            <a:pPr lvl="0"/>
            <a:r>
              <a:rPr lang="en-US"/>
              <a:t>Click to edit Master text styles</a:t>
            </a:r>
          </a:p>
        </p:txBody>
      </p:sp>
      <p:sp>
        <p:nvSpPr>
          <p:cNvPr id="5" name="Date Placeholder 4"/>
          <p:cNvSpPr>
            <a:spLocks noGrp="1"/>
          </p:cNvSpPr>
          <p:nvPr>
            <p:ph type="dt" sz="half" idx="10"/>
          </p:nvPr>
        </p:nvSpPr>
        <p:spPr/>
        <p:txBody>
          <a:bodyPr/>
          <a:lstStyle/>
          <a:p>
            <a:fld id="{9BA0D74F-7217-4003-A8E1-2E1DC17AA5FD}"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337583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856336"/>
            <a:ext cx="27247692" cy="3563938"/>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513761" y="4989514"/>
            <a:ext cx="27247692" cy="14112204"/>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762" y="19819454"/>
            <a:ext cx="7064216" cy="1138480"/>
          </a:xfrm>
          <a:prstGeom prst="rect">
            <a:avLst/>
          </a:prstGeom>
        </p:spPr>
        <p:txBody>
          <a:bodyPr vert="horz" lIns="438912" tIns="219456" rIns="438912" bIns="219456" rtlCol="0" anchor="ctr"/>
          <a:lstStyle>
            <a:lvl1pPr algn="l">
              <a:defRPr sz="3768">
                <a:solidFill>
                  <a:schemeClr val="tx1">
                    <a:tint val="75000"/>
                  </a:schemeClr>
                </a:solidFill>
              </a:defRPr>
            </a:lvl1pPr>
          </a:lstStyle>
          <a:p>
            <a:fld id="{9BA0D74F-7217-4003-A8E1-2E1DC17AA5FD}" type="datetimeFigureOut">
              <a:rPr lang="en-US" smtClean="0"/>
              <a:t>3/25/2022</a:t>
            </a:fld>
            <a:endParaRPr lang="en-US"/>
          </a:p>
        </p:txBody>
      </p:sp>
      <p:sp>
        <p:nvSpPr>
          <p:cNvPr id="5" name="Footer Placeholder 4"/>
          <p:cNvSpPr>
            <a:spLocks noGrp="1"/>
          </p:cNvSpPr>
          <p:nvPr>
            <p:ph type="ftr" sz="quarter" idx="3"/>
          </p:nvPr>
        </p:nvSpPr>
        <p:spPr>
          <a:xfrm>
            <a:off x="10344032" y="19819454"/>
            <a:ext cx="9587151" cy="1138480"/>
          </a:xfrm>
          <a:prstGeom prst="rect">
            <a:avLst/>
          </a:prstGeom>
        </p:spPr>
        <p:txBody>
          <a:bodyPr vert="horz" lIns="438912" tIns="219456" rIns="438912" bIns="219456" rtlCol="0" anchor="ctr"/>
          <a:lstStyle>
            <a:lvl1pPr algn="ctr">
              <a:defRPr sz="376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19819454"/>
            <a:ext cx="7064216" cy="1138480"/>
          </a:xfrm>
          <a:prstGeom prst="rect">
            <a:avLst/>
          </a:prstGeom>
        </p:spPr>
        <p:txBody>
          <a:bodyPr vert="horz" lIns="438912" tIns="219456" rIns="438912" bIns="219456" rtlCol="0" anchor="ctr"/>
          <a:lstStyle>
            <a:lvl1pPr algn="r">
              <a:defRPr sz="3768">
                <a:solidFill>
                  <a:schemeClr val="tx1">
                    <a:tint val="75000"/>
                  </a:schemeClr>
                </a:solidFill>
              </a:defRPr>
            </a:lvl1pPr>
          </a:lstStyle>
          <a:p>
            <a:fld id="{8C1F8576-DFBD-4F9C-8F81-9DABFE52A120}" type="slidenum">
              <a:rPr lang="en-US" smtClean="0"/>
              <a:t>‹#›</a:t>
            </a:fld>
            <a:endParaRPr lang="en-US"/>
          </a:p>
        </p:txBody>
      </p:sp>
    </p:spTree>
    <p:extLst>
      <p:ext uri="{BB962C8B-B14F-4D97-AF65-F5344CB8AC3E}">
        <p14:creationId xmlns:p14="http://schemas.microsoft.com/office/powerpoint/2010/main" val="32836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51172" rtl="0" eaLnBrk="1" latinLnBrk="0" hangingPunct="1">
        <a:spcBef>
          <a:spcPct val="0"/>
        </a:spcBef>
        <a:buNone/>
        <a:defRPr sz="13707" kern="1200">
          <a:solidFill>
            <a:schemeClr val="tx1"/>
          </a:solidFill>
          <a:latin typeface="+mj-lt"/>
          <a:ea typeface="+mj-ea"/>
          <a:cs typeface="+mj-cs"/>
        </a:defRPr>
      </a:lvl1pPr>
    </p:titleStyle>
    <p:bodyStyle>
      <a:lvl1pPr marL="1069190" indent="-1069190" algn="l" defTabSz="2851172" rtl="0" eaLnBrk="1" latinLnBrk="0" hangingPunct="1">
        <a:spcBef>
          <a:spcPct val="20000"/>
        </a:spcBef>
        <a:buFont typeface="Arial" pitchFamily="34" charset="0"/>
        <a:buChar char="•"/>
        <a:defRPr sz="10004" kern="1200">
          <a:solidFill>
            <a:schemeClr val="tx1"/>
          </a:solidFill>
          <a:latin typeface="+mn-lt"/>
          <a:ea typeface="+mn-ea"/>
          <a:cs typeface="+mn-cs"/>
        </a:defRPr>
      </a:lvl1pPr>
      <a:lvl2pPr marL="2316578" indent="-890991" algn="l" defTabSz="2851172" rtl="0" eaLnBrk="1" latinLnBrk="0" hangingPunct="1">
        <a:spcBef>
          <a:spcPct val="20000"/>
        </a:spcBef>
        <a:buFont typeface="Arial" pitchFamily="34" charset="0"/>
        <a:buChar char="–"/>
        <a:defRPr sz="8705" kern="1200">
          <a:solidFill>
            <a:schemeClr val="tx1"/>
          </a:solidFill>
          <a:latin typeface="+mn-lt"/>
          <a:ea typeface="+mn-ea"/>
          <a:cs typeface="+mn-cs"/>
        </a:defRPr>
      </a:lvl2pPr>
      <a:lvl3pPr marL="3563965" indent="-712793" algn="l" defTabSz="2851172" rtl="0" eaLnBrk="1" latinLnBrk="0" hangingPunct="1">
        <a:spcBef>
          <a:spcPct val="20000"/>
        </a:spcBef>
        <a:buFont typeface="Arial" pitchFamily="34" charset="0"/>
        <a:buChar char="•"/>
        <a:defRPr sz="7470" kern="1200">
          <a:solidFill>
            <a:schemeClr val="tx1"/>
          </a:solidFill>
          <a:latin typeface="+mn-lt"/>
          <a:ea typeface="+mn-ea"/>
          <a:cs typeface="+mn-cs"/>
        </a:defRPr>
      </a:lvl3pPr>
      <a:lvl4pPr marL="4989552" indent="-712793" algn="l" defTabSz="2851172" rtl="0" eaLnBrk="1" latinLnBrk="0" hangingPunct="1">
        <a:spcBef>
          <a:spcPct val="20000"/>
        </a:spcBef>
        <a:buFont typeface="Arial" pitchFamily="34" charset="0"/>
        <a:buChar char="–"/>
        <a:defRPr sz="6236" kern="1200">
          <a:solidFill>
            <a:schemeClr val="tx1"/>
          </a:solidFill>
          <a:latin typeface="+mn-lt"/>
          <a:ea typeface="+mn-ea"/>
          <a:cs typeface="+mn-cs"/>
        </a:defRPr>
      </a:lvl4pPr>
      <a:lvl5pPr marL="6415138" indent="-712793" algn="l" defTabSz="2851172" rtl="0" eaLnBrk="1" latinLnBrk="0" hangingPunct="1">
        <a:spcBef>
          <a:spcPct val="20000"/>
        </a:spcBef>
        <a:buFont typeface="Arial" pitchFamily="34" charset="0"/>
        <a:buChar char="»"/>
        <a:defRPr sz="6236" kern="1200">
          <a:solidFill>
            <a:schemeClr val="tx1"/>
          </a:solidFill>
          <a:latin typeface="+mn-lt"/>
          <a:ea typeface="+mn-ea"/>
          <a:cs typeface="+mn-cs"/>
        </a:defRPr>
      </a:lvl5pPr>
      <a:lvl6pPr marL="7840724" indent="-712793" algn="l" defTabSz="2851172" rtl="0" eaLnBrk="1" latinLnBrk="0" hangingPunct="1">
        <a:spcBef>
          <a:spcPct val="20000"/>
        </a:spcBef>
        <a:buFont typeface="Arial" pitchFamily="34" charset="0"/>
        <a:buChar char="•"/>
        <a:defRPr sz="6236" kern="1200">
          <a:solidFill>
            <a:schemeClr val="tx1"/>
          </a:solidFill>
          <a:latin typeface="+mn-lt"/>
          <a:ea typeface="+mn-ea"/>
          <a:cs typeface="+mn-cs"/>
        </a:defRPr>
      </a:lvl6pPr>
      <a:lvl7pPr marL="9266310" indent="-712793" algn="l" defTabSz="2851172" rtl="0" eaLnBrk="1" latinLnBrk="0" hangingPunct="1">
        <a:spcBef>
          <a:spcPct val="20000"/>
        </a:spcBef>
        <a:buFont typeface="Arial" pitchFamily="34" charset="0"/>
        <a:buChar char="•"/>
        <a:defRPr sz="6236" kern="1200">
          <a:solidFill>
            <a:schemeClr val="tx1"/>
          </a:solidFill>
          <a:latin typeface="+mn-lt"/>
          <a:ea typeface="+mn-ea"/>
          <a:cs typeface="+mn-cs"/>
        </a:defRPr>
      </a:lvl7pPr>
      <a:lvl8pPr marL="10691896" indent="-712793" algn="l" defTabSz="2851172" rtl="0" eaLnBrk="1" latinLnBrk="0" hangingPunct="1">
        <a:spcBef>
          <a:spcPct val="20000"/>
        </a:spcBef>
        <a:buFont typeface="Arial" pitchFamily="34" charset="0"/>
        <a:buChar char="•"/>
        <a:defRPr sz="6236" kern="1200">
          <a:solidFill>
            <a:schemeClr val="tx1"/>
          </a:solidFill>
          <a:latin typeface="+mn-lt"/>
          <a:ea typeface="+mn-ea"/>
          <a:cs typeface="+mn-cs"/>
        </a:defRPr>
      </a:lvl8pPr>
      <a:lvl9pPr marL="12117482" indent="-712793" algn="l" defTabSz="2851172" rtl="0" eaLnBrk="1" latinLnBrk="0" hangingPunct="1">
        <a:spcBef>
          <a:spcPct val="20000"/>
        </a:spcBef>
        <a:buFont typeface="Arial" pitchFamily="34" charset="0"/>
        <a:buChar char="•"/>
        <a:defRPr sz="6236" kern="1200">
          <a:solidFill>
            <a:schemeClr val="tx1"/>
          </a:solidFill>
          <a:latin typeface="+mn-lt"/>
          <a:ea typeface="+mn-ea"/>
          <a:cs typeface="+mn-cs"/>
        </a:defRPr>
      </a:lvl9pPr>
    </p:bodyStyle>
    <p:otherStyle>
      <a:defPPr>
        <a:defRPr lang="en-US"/>
      </a:defPPr>
      <a:lvl1pPr marL="0" algn="l" defTabSz="2851172" rtl="0" eaLnBrk="1" latinLnBrk="0" hangingPunct="1">
        <a:defRPr sz="5587" kern="1200">
          <a:solidFill>
            <a:schemeClr val="tx1"/>
          </a:solidFill>
          <a:latin typeface="+mn-lt"/>
          <a:ea typeface="+mn-ea"/>
          <a:cs typeface="+mn-cs"/>
        </a:defRPr>
      </a:lvl1pPr>
      <a:lvl2pPr marL="1425586" algn="l" defTabSz="2851172" rtl="0" eaLnBrk="1" latinLnBrk="0" hangingPunct="1">
        <a:defRPr sz="5587" kern="1200">
          <a:solidFill>
            <a:schemeClr val="tx1"/>
          </a:solidFill>
          <a:latin typeface="+mn-lt"/>
          <a:ea typeface="+mn-ea"/>
          <a:cs typeface="+mn-cs"/>
        </a:defRPr>
      </a:lvl2pPr>
      <a:lvl3pPr marL="2851172" algn="l" defTabSz="2851172" rtl="0" eaLnBrk="1" latinLnBrk="0" hangingPunct="1">
        <a:defRPr sz="5587" kern="1200">
          <a:solidFill>
            <a:schemeClr val="tx1"/>
          </a:solidFill>
          <a:latin typeface="+mn-lt"/>
          <a:ea typeface="+mn-ea"/>
          <a:cs typeface="+mn-cs"/>
        </a:defRPr>
      </a:lvl3pPr>
      <a:lvl4pPr marL="4276759" algn="l" defTabSz="2851172" rtl="0" eaLnBrk="1" latinLnBrk="0" hangingPunct="1">
        <a:defRPr sz="5587" kern="1200">
          <a:solidFill>
            <a:schemeClr val="tx1"/>
          </a:solidFill>
          <a:latin typeface="+mn-lt"/>
          <a:ea typeface="+mn-ea"/>
          <a:cs typeface="+mn-cs"/>
        </a:defRPr>
      </a:lvl4pPr>
      <a:lvl5pPr marL="5702345" algn="l" defTabSz="2851172" rtl="0" eaLnBrk="1" latinLnBrk="0" hangingPunct="1">
        <a:defRPr sz="5587" kern="1200">
          <a:solidFill>
            <a:schemeClr val="tx1"/>
          </a:solidFill>
          <a:latin typeface="+mn-lt"/>
          <a:ea typeface="+mn-ea"/>
          <a:cs typeface="+mn-cs"/>
        </a:defRPr>
      </a:lvl5pPr>
      <a:lvl6pPr marL="7127931" algn="l" defTabSz="2851172" rtl="0" eaLnBrk="1" latinLnBrk="0" hangingPunct="1">
        <a:defRPr sz="5587" kern="1200">
          <a:solidFill>
            <a:schemeClr val="tx1"/>
          </a:solidFill>
          <a:latin typeface="+mn-lt"/>
          <a:ea typeface="+mn-ea"/>
          <a:cs typeface="+mn-cs"/>
        </a:defRPr>
      </a:lvl6pPr>
      <a:lvl7pPr marL="8553517" algn="l" defTabSz="2851172" rtl="0" eaLnBrk="1" latinLnBrk="0" hangingPunct="1">
        <a:defRPr sz="5587" kern="1200">
          <a:solidFill>
            <a:schemeClr val="tx1"/>
          </a:solidFill>
          <a:latin typeface="+mn-lt"/>
          <a:ea typeface="+mn-ea"/>
          <a:cs typeface="+mn-cs"/>
        </a:defRPr>
      </a:lvl7pPr>
      <a:lvl8pPr marL="9979103" algn="l" defTabSz="2851172" rtl="0" eaLnBrk="1" latinLnBrk="0" hangingPunct="1">
        <a:defRPr sz="5587" kern="1200">
          <a:solidFill>
            <a:schemeClr val="tx1"/>
          </a:solidFill>
          <a:latin typeface="+mn-lt"/>
          <a:ea typeface="+mn-ea"/>
          <a:cs typeface="+mn-cs"/>
        </a:defRPr>
      </a:lvl8pPr>
      <a:lvl9pPr marL="11404689" algn="l" defTabSz="2851172" rtl="0" eaLnBrk="1" latinLnBrk="0" hangingPunct="1">
        <a:defRPr sz="55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863579" y="0"/>
            <a:ext cx="28511500" cy="2879950"/>
          </a:xfrm>
          <a:prstGeom prst="rect">
            <a:avLst/>
          </a:prstGeom>
          <a:gradFill flip="none" rotWithShape="1">
            <a:gsLst>
              <a:gs pos="0">
                <a:srgbClr val="EDF1F2">
                  <a:shade val="30000"/>
                  <a:satMod val="115000"/>
                </a:srgbClr>
              </a:gs>
              <a:gs pos="50000">
                <a:srgbClr val="EDF1F2">
                  <a:shade val="67500"/>
                  <a:satMod val="115000"/>
                </a:srgbClr>
              </a:gs>
              <a:gs pos="100000">
                <a:srgbClr val="EDF1F2">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a:p>
        </p:txBody>
      </p:sp>
      <p:sp>
        <p:nvSpPr>
          <p:cNvPr id="5" name="Rectangle 3"/>
          <p:cNvSpPr/>
          <p:nvPr/>
        </p:nvSpPr>
        <p:spPr>
          <a:xfrm flipH="1">
            <a:off x="863580" y="0"/>
            <a:ext cx="28511500" cy="2771951"/>
          </a:xfrm>
          <a:prstGeom prst="rect">
            <a:avLst/>
          </a:prstGeom>
          <a:gradFill flip="none" rotWithShape="1">
            <a:gsLst>
              <a:gs pos="0">
                <a:srgbClr val="09AF25">
                  <a:shade val="30000"/>
                  <a:satMod val="115000"/>
                </a:srgbClr>
              </a:gs>
              <a:gs pos="50000">
                <a:srgbClr val="09AF25">
                  <a:shade val="67500"/>
                  <a:satMod val="115000"/>
                </a:srgbClr>
              </a:gs>
              <a:gs pos="100000">
                <a:srgbClr val="09AF25">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a:p>
        </p:txBody>
      </p:sp>
      <p:sp>
        <p:nvSpPr>
          <p:cNvPr id="6" name="Rectangle 3"/>
          <p:cNvSpPr/>
          <p:nvPr/>
        </p:nvSpPr>
        <p:spPr>
          <a:xfrm flipH="1">
            <a:off x="863579" y="1"/>
            <a:ext cx="28511500" cy="2573954"/>
          </a:xfrm>
          <a:prstGeom prst="rect">
            <a:avLst/>
          </a:prstGeom>
          <a:gradFill flip="none" rotWithShape="1">
            <a:gsLst>
              <a:gs pos="0">
                <a:srgbClr val="09AF25">
                  <a:tint val="66000"/>
                  <a:satMod val="160000"/>
                </a:srgbClr>
              </a:gs>
              <a:gs pos="50000">
                <a:srgbClr val="09AF25">
                  <a:tint val="44500"/>
                  <a:satMod val="160000"/>
                </a:srgbClr>
              </a:gs>
              <a:gs pos="100000">
                <a:srgbClr val="09AF25">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dirty="0"/>
          </a:p>
        </p:txBody>
      </p:sp>
      <p:sp>
        <p:nvSpPr>
          <p:cNvPr id="16" name="TextBox 15"/>
          <p:cNvSpPr txBox="1"/>
          <p:nvPr/>
        </p:nvSpPr>
        <p:spPr>
          <a:xfrm>
            <a:off x="4683630" y="403940"/>
            <a:ext cx="20775216" cy="1200329"/>
          </a:xfrm>
          <a:prstGeom prst="rect">
            <a:avLst/>
          </a:prstGeom>
          <a:noFill/>
        </p:spPr>
        <p:txBody>
          <a:bodyPr wrap="square" rtlCol="0">
            <a:spAutoFit/>
          </a:bodyPr>
          <a:lstStyle/>
          <a:p>
            <a:pPr algn="ctr"/>
            <a:r>
              <a:rPr lang="en-US" sz="7200" b="1" i="1" dirty="0">
                <a:effectLst>
                  <a:outerShdw blurRad="38100" dist="38100" dir="2700000" algn="tl">
                    <a:srgbClr val="000000">
                      <a:alpha val="43137"/>
                    </a:srgbClr>
                  </a:outerShdw>
                </a:effectLst>
                <a:cs typeface="Arial" pitchFamily="34" charset="0"/>
              </a:rPr>
              <a:t>Environment Monitoring System</a:t>
            </a:r>
          </a:p>
        </p:txBody>
      </p:sp>
      <p:sp>
        <p:nvSpPr>
          <p:cNvPr id="260" name="Rectangle 3"/>
          <p:cNvSpPr/>
          <p:nvPr/>
        </p:nvSpPr>
        <p:spPr>
          <a:xfrm flipH="1">
            <a:off x="863579" y="20245144"/>
            <a:ext cx="28511500" cy="1138480"/>
          </a:xfrm>
          <a:prstGeom prst="rect">
            <a:avLst/>
          </a:prstGeom>
          <a:gradFill flip="none" rotWithShape="1">
            <a:gsLst>
              <a:gs pos="0">
                <a:srgbClr val="09AF25">
                  <a:tint val="66000"/>
                  <a:satMod val="160000"/>
                </a:srgbClr>
              </a:gs>
              <a:gs pos="50000">
                <a:srgbClr val="09AF25">
                  <a:tint val="44500"/>
                  <a:satMod val="160000"/>
                </a:srgbClr>
              </a:gs>
              <a:gs pos="100000">
                <a:srgbClr val="09AF25">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a:p>
        </p:txBody>
      </p:sp>
      <p:sp>
        <p:nvSpPr>
          <p:cNvPr id="264" name="TextBox 263"/>
          <p:cNvSpPr txBox="1"/>
          <p:nvPr/>
        </p:nvSpPr>
        <p:spPr>
          <a:xfrm>
            <a:off x="1223810" y="3561055"/>
            <a:ext cx="6258918" cy="572144"/>
          </a:xfrm>
          <a:prstGeom prst="rect">
            <a:avLst/>
          </a:prstGeom>
          <a:noFill/>
        </p:spPr>
        <p:txBody>
          <a:bodyPr wrap="square" rtlCol="0">
            <a:spAutoFit/>
          </a:bodyPr>
          <a:lstStyle/>
          <a:p>
            <a:r>
              <a:rPr lang="en-US" sz="3118" b="1" dirty="0">
                <a:solidFill>
                  <a:srgbClr val="520063"/>
                </a:solidFill>
                <a:latin typeface="Arial Narrow" pitchFamily="34" charset="0"/>
                <a:cs typeface="Arial" pitchFamily="34" charset="0"/>
              </a:rPr>
              <a:t>Summary</a:t>
            </a:r>
          </a:p>
        </p:txBody>
      </p:sp>
      <p:graphicFrame>
        <p:nvGraphicFramePr>
          <p:cNvPr id="271" name="Chart 270"/>
          <p:cNvGraphicFramePr/>
          <p:nvPr>
            <p:extLst>
              <p:ext uri="{D42A27DB-BD31-4B8C-83A1-F6EECF244321}">
                <p14:modId xmlns:p14="http://schemas.microsoft.com/office/powerpoint/2010/main" val="181131831"/>
              </p:ext>
            </p:extLst>
          </p:nvPr>
        </p:nvGraphicFramePr>
        <p:xfrm>
          <a:off x="10972626" y="5577187"/>
          <a:ext cx="8330241" cy="31441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2" name="Chart 271"/>
          <p:cNvGraphicFramePr/>
          <p:nvPr>
            <p:extLst>
              <p:ext uri="{D42A27DB-BD31-4B8C-83A1-F6EECF244321}">
                <p14:modId xmlns:p14="http://schemas.microsoft.com/office/powerpoint/2010/main" val="322560314"/>
              </p:ext>
            </p:extLst>
          </p:nvPr>
        </p:nvGraphicFramePr>
        <p:xfrm>
          <a:off x="10856455" y="15776291"/>
          <a:ext cx="8330241" cy="2913215"/>
        </p:xfrm>
        <a:graphic>
          <a:graphicData uri="http://schemas.openxmlformats.org/drawingml/2006/chart">
            <c:chart xmlns:c="http://schemas.openxmlformats.org/drawingml/2006/chart" xmlns:r="http://schemas.openxmlformats.org/officeDocument/2006/relationships" r:id="rId4"/>
          </a:graphicData>
        </a:graphic>
      </p:graphicFrame>
      <p:sp>
        <p:nvSpPr>
          <p:cNvPr id="273" name="TextBox 272"/>
          <p:cNvSpPr txBox="1"/>
          <p:nvPr/>
        </p:nvSpPr>
        <p:spPr>
          <a:xfrm>
            <a:off x="10972296" y="15029461"/>
            <a:ext cx="8330620" cy="646331"/>
          </a:xfrm>
          <a:prstGeom prst="rect">
            <a:avLst/>
          </a:prstGeom>
          <a:noFill/>
        </p:spPr>
        <p:txBody>
          <a:bodyPr wrap="square" rtlCol="0">
            <a:spAutoFit/>
          </a:bodyPr>
          <a:lstStyle/>
          <a:p>
            <a:pPr marL="296997" indent="-296997">
              <a:buFont typeface="Arial" pitchFamily="34" charset="0"/>
              <a:buChar char="•"/>
            </a:pPr>
            <a:r>
              <a:rPr lang="en-US" sz="3600" dirty="0">
                <a:cs typeface="Arial" pitchFamily="34" charset="0"/>
              </a:rPr>
              <a:t>Process</a:t>
            </a:r>
          </a:p>
        </p:txBody>
      </p:sp>
      <p:sp>
        <p:nvSpPr>
          <p:cNvPr id="276" name="TextBox 275"/>
          <p:cNvSpPr txBox="1"/>
          <p:nvPr/>
        </p:nvSpPr>
        <p:spPr>
          <a:xfrm>
            <a:off x="10972579" y="5157336"/>
            <a:ext cx="8330619" cy="452303"/>
          </a:xfrm>
          <a:prstGeom prst="rect">
            <a:avLst/>
          </a:prstGeom>
          <a:noFill/>
        </p:spPr>
        <p:txBody>
          <a:bodyPr wrap="square" rtlCol="0">
            <a:spAutoFit/>
          </a:bodyPr>
          <a:lstStyle/>
          <a:p>
            <a:r>
              <a:rPr lang="en-US" sz="2339" b="1" dirty="0">
                <a:solidFill>
                  <a:srgbClr val="09AF25"/>
                </a:solidFill>
                <a:latin typeface="Arial Narrow" pitchFamily="34" charset="0"/>
                <a:cs typeface="Arial" pitchFamily="34" charset="0"/>
              </a:rPr>
              <a:t>Figure 1</a:t>
            </a:r>
          </a:p>
        </p:txBody>
      </p:sp>
      <p:sp>
        <p:nvSpPr>
          <p:cNvPr id="277" name="TextBox 276"/>
          <p:cNvSpPr txBox="1"/>
          <p:nvPr/>
        </p:nvSpPr>
        <p:spPr>
          <a:xfrm>
            <a:off x="10972296" y="8931081"/>
            <a:ext cx="8330619" cy="452303"/>
          </a:xfrm>
          <a:prstGeom prst="rect">
            <a:avLst/>
          </a:prstGeom>
          <a:noFill/>
        </p:spPr>
        <p:txBody>
          <a:bodyPr wrap="square" rtlCol="0">
            <a:spAutoFit/>
          </a:bodyPr>
          <a:lstStyle/>
          <a:p>
            <a:r>
              <a:rPr lang="en-US" sz="2339" b="1" dirty="0">
                <a:solidFill>
                  <a:srgbClr val="09AF25"/>
                </a:solidFill>
                <a:latin typeface="Arial Narrow" pitchFamily="34" charset="0"/>
                <a:cs typeface="Arial" pitchFamily="34" charset="0"/>
              </a:rPr>
              <a:t>Figure 2</a:t>
            </a:r>
          </a:p>
        </p:txBody>
      </p:sp>
      <p:sp>
        <p:nvSpPr>
          <p:cNvPr id="281" name="TextBox 280"/>
          <p:cNvSpPr txBox="1"/>
          <p:nvPr/>
        </p:nvSpPr>
        <p:spPr>
          <a:xfrm>
            <a:off x="1238662" y="4216105"/>
            <a:ext cx="8330620" cy="7060266"/>
          </a:xfrm>
          <a:prstGeom prst="rect">
            <a:avLst/>
          </a:prstGeom>
          <a:noFill/>
        </p:spPr>
        <p:txBody>
          <a:bodyPr wrap="square" rtlCol="0">
            <a:spAutoFit/>
          </a:bodyPr>
          <a:lstStyle/>
          <a:p>
            <a:r>
              <a:rPr lang="en-US" sz="3600" dirty="0"/>
              <a:t>Aim of project is to monitor and regulate various environment variables, such as temperature, humidity, light, air and water. This is achieved by reading data from sensors on embedded system inside a grow area. Data is sent to a database where user can view via web browser.</a:t>
            </a:r>
          </a:p>
          <a:p>
            <a:endParaRPr lang="en-US" sz="3600" dirty="0"/>
          </a:p>
          <a:p>
            <a:r>
              <a:rPr lang="en-US" sz="3600" dirty="0"/>
              <a:t>Grow area has an automated ventilation, irrigation and artificial light system. This ensures optimum growth and allows adjusting of the environment. </a:t>
            </a:r>
          </a:p>
          <a:p>
            <a:endParaRPr lang="en-US" sz="2079" dirty="0">
              <a:cs typeface="Arial" pitchFamily="34" charset="0"/>
            </a:endParaRPr>
          </a:p>
        </p:txBody>
      </p:sp>
      <p:pic>
        <p:nvPicPr>
          <p:cNvPr id="3" name="Picture 2">
            <a:extLst>
              <a:ext uri="{FF2B5EF4-FFF2-40B4-BE49-F238E27FC236}">
                <a16:creationId xmlns:a16="http://schemas.microsoft.com/office/drawing/2014/main" id="{8872FDEC-BF69-4610-9DC1-1AA11CE31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34" y="11430324"/>
            <a:ext cx="10515600" cy="7198275"/>
          </a:xfrm>
          <a:prstGeom prst="rect">
            <a:avLst/>
          </a:prstGeom>
        </p:spPr>
      </p:pic>
      <p:pic>
        <p:nvPicPr>
          <p:cNvPr id="290" name="Picture 289">
            <a:extLst>
              <a:ext uri="{FF2B5EF4-FFF2-40B4-BE49-F238E27FC236}">
                <a16:creationId xmlns:a16="http://schemas.microsoft.com/office/drawing/2014/main" id="{A9C0029C-D762-4F14-8177-A4FFBA2F1A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578" y="-253584"/>
            <a:ext cx="8843842" cy="2879950"/>
          </a:xfrm>
          <a:prstGeom prst="rect">
            <a:avLst/>
          </a:prstGeom>
        </p:spPr>
      </p:pic>
      <p:pic>
        <p:nvPicPr>
          <p:cNvPr id="292" name="Picture 291">
            <a:extLst>
              <a:ext uri="{FF2B5EF4-FFF2-40B4-BE49-F238E27FC236}">
                <a16:creationId xmlns:a16="http://schemas.microsoft.com/office/drawing/2014/main" id="{33BB4FB7-9807-434E-8B86-ACA5213E81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59036" y="3297203"/>
            <a:ext cx="9077515" cy="15992132"/>
          </a:xfrm>
          <a:prstGeom prst="rect">
            <a:avLst/>
          </a:prstGeom>
        </p:spPr>
      </p:pic>
      <p:sp>
        <p:nvSpPr>
          <p:cNvPr id="2" name="TextBox 1">
            <a:extLst>
              <a:ext uri="{FF2B5EF4-FFF2-40B4-BE49-F238E27FC236}">
                <a16:creationId xmlns:a16="http://schemas.microsoft.com/office/drawing/2014/main" id="{6959BE1A-D932-4B04-9578-F40152C6260E}"/>
              </a:ext>
            </a:extLst>
          </p:cNvPr>
          <p:cNvSpPr txBox="1"/>
          <p:nvPr/>
        </p:nvSpPr>
        <p:spPr>
          <a:xfrm>
            <a:off x="10521249" y="11701439"/>
            <a:ext cx="8485821"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t>Reduces work in grow area.</a:t>
            </a:r>
          </a:p>
          <a:p>
            <a:pPr marL="571500" indent="-571500">
              <a:buFont typeface="Arial" panose="020B0604020202020204" pitchFamily="34" charset="0"/>
              <a:buChar char="•"/>
            </a:pPr>
            <a:r>
              <a:rPr lang="en-US" sz="3600" dirty="0"/>
              <a:t>Monitors water, air and climate enabling user to control environment more effectively.</a:t>
            </a:r>
          </a:p>
          <a:p>
            <a:pPr marL="571500" indent="-571500">
              <a:buFont typeface="Arial" panose="020B0604020202020204" pitchFamily="34" charset="0"/>
              <a:buChar char="•"/>
            </a:pPr>
            <a:r>
              <a:rPr lang="en-US" sz="3600" dirty="0"/>
              <a:t>Low power system.</a:t>
            </a:r>
          </a:p>
        </p:txBody>
      </p:sp>
      <p:sp>
        <p:nvSpPr>
          <p:cNvPr id="7" name="TextBox 6">
            <a:extLst>
              <a:ext uri="{FF2B5EF4-FFF2-40B4-BE49-F238E27FC236}">
                <a16:creationId xmlns:a16="http://schemas.microsoft.com/office/drawing/2014/main" id="{EAE966C3-DF58-4589-8153-371A59A1B00C}"/>
              </a:ext>
            </a:extLst>
          </p:cNvPr>
          <p:cNvSpPr txBox="1"/>
          <p:nvPr/>
        </p:nvSpPr>
        <p:spPr>
          <a:xfrm>
            <a:off x="10856455" y="11016165"/>
            <a:ext cx="2093843" cy="584775"/>
          </a:xfrm>
          <a:prstGeom prst="rect">
            <a:avLst/>
          </a:prstGeom>
          <a:noFill/>
        </p:spPr>
        <p:txBody>
          <a:bodyPr wrap="none" rtlCol="0">
            <a:spAutoFit/>
          </a:bodyPr>
          <a:lstStyle/>
          <a:p>
            <a:r>
              <a:rPr lang="en-US" sz="3200" b="1" dirty="0">
                <a:solidFill>
                  <a:srgbClr val="520063"/>
                </a:solidFill>
                <a:latin typeface="Arial Narrow" pitchFamily="34" charset="0"/>
                <a:cs typeface="Arial" pitchFamily="34" charset="0"/>
              </a:rPr>
              <a:t>Advantages</a:t>
            </a:r>
            <a:endParaRPr lang="en-IE" sz="3200" dirty="0"/>
          </a:p>
        </p:txBody>
      </p:sp>
    </p:spTree>
    <p:extLst>
      <p:ext uri="{BB962C8B-B14F-4D97-AF65-F5344CB8AC3E}">
        <p14:creationId xmlns:p14="http://schemas.microsoft.com/office/powerpoint/2010/main" val="174309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3950</TotalTime>
  <Words>113</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AONGHUS O DOMHNAILL - STUDENT</cp:lastModifiedBy>
  <cp:revision>71</cp:revision>
  <dcterms:created xsi:type="dcterms:W3CDTF">2012-09-05T15:05:35Z</dcterms:created>
  <dcterms:modified xsi:type="dcterms:W3CDTF">2022-03-25T10:41:55Z</dcterms:modified>
</cp:coreProperties>
</file>