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3"/>
  </p:notesMasterIdLst>
  <p:sldIdLst>
    <p:sldId id="264" r:id="rId2"/>
  </p:sldIdLst>
  <p:sldSz cx="30275213"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9150923-9328-4E74-B4A5-ABB06B31244F}">
          <p14:sldIdLst/>
        </p14:section>
        <p14:section name="Untitled Section" id="{D019FF50-7A41-4527-8BB5-016C3F0C7EE6}">
          <p14:sldIdLst>
            <p14:sldId id="264"/>
          </p14:sldIdLst>
        </p14:section>
      </p14:sectionLst>
    </p:ex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7B9"/>
    <a:srgbClr val="94DF98"/>
    <a:srgbClr val="118240"/>
    <a:srgbClr val="078F1E"/>
    <a:srgbClr val="09AF25"/>
    <a:srgbClr val="E4E4E4"/>
    <a:srgbClr val="000000"/>
    <a:srgbClr val="004C09"/>
    <a:srgbClr val="FFFFFF"/>
    <a:srgbClr val="61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84" y="660"/>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8DCEA-398D-4646-8DBF-A6BF2113A8EA}" type="datetimeFigureOut">
              <a:rPr lang="en-US" smtClean="0"/>
              <a:t>4/21/2022</a:t>
            </a:fld>
            <a:endParaRPr lang="en-US"/>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24599-C6A5-46E6-B8D9-1A0B63C08072}" type="slidenum">
              <a:rPr lang="en-US" smtClean="0"/>
              <a:t>‹#›</a:t>
            </a:fld>
            <a:endParaRPr lang="en-US"/>
          </a:p>
        </p:txBody>
      </p:sp>
    </p:spTree>
    <p:extLst>
      <p:ext uri="{BB962C8B-B14F-4D97-AF65-F5344CB8AC3E}">
        <p14:creationId xmlns:p14="http://schemas.microsoft.com/office/powerpoint/2010/main" val="1753512509"/>
      </p:ext>
    </p:extLst>
  </p:cSld>
  <p:clrMap bg1="lt1" tx1="dk1" bg2="lt2" tx2="dk2" accent1="accent1" accent2="accent2" accent3="accent3" accent4="accent4" accent5="accent5" accent6="accent6" hlink="hlink" folHlink="folHlink"/>
  <p:notesStyle>
    <a:lvl1pPr marL="0" algn="l" defTabSz="2951308" rtl="0" eaLnBrk="1" latinLnBrk="0" hangingPunct="1">
      <a:defRPr sz="3901" kern="1200">
        <a:solidFill>
          <a:schemeClr val="tx1"/>
        </a:solidFill>
        <a:latin typeface="+mn-lt"/>
        <a:ea typeface="+mn-ea"/>
        <a:cs typeface="+mn-cs"/>
      </a:defRPr>
    </a:lvl1pPr>
    <a:lvl2pPr marL="1475655" algn="l" defTabSz="2951308" rtl="0" eaLnBrk="1" latinLnBrk="0" hangingPunct="1">
      <a:defRPr sz="3901" kern="1200">
        <a:solidFill>
          <a:schemeClr val="tx1"/>
        </a:solidFill>
        <a:latin typeface="+mn-lt"/>
        <a:ea typeface="+mn-ea"/>
        <a:cs typeface="+mn-cs"/>
      </a:defRPr>
    </a:lvl2pPr>
    <a:lvl3pPr marL="2951308" algn="l" defTabSz="2951308" rtl="0" eaLnBrk="1" latinLnBrk="0" hangingPunct="1">
      <a:defRPr sz="3901" kern="1200">
        <a:solidFill>
          <a:schemeClr val="tx1"/>
        </a:solidFill>
        <a:latin typeface="+mn-lt"/>
        <a:ea typeface="+mn-ea"/>
        <a:cs typeface="+mn-cs"/>
      </a:defRPr>
    </a:lvl3pPr>
    <a:lvl4pPr marL="4426963" algn="l" defTabSz="2951308" rtl="0" eaLnBrk="1" latinLnBrk="0" hangingPunct="1">
      <a:defRPr sz="3901" kern="1200">
        <a:solidFill>
          <a:schemeClr val="tx1"/>
        </a:solidFill>
        <a:latin typeface="+mn-lt"/>
        <a:ea typeface="+mn-ea"/>
        <a:cs typeface="+mn-cs"/>
      </a:defRPr>
    </a:lvl4pPr>
    <a:lvl5pPr marL="5902617" algn="l" defTabSz="2951308" rtl="0" eaLnBrk="1" latinLnBrk="0" hangingPunct="1">
      <a:defRPr sz="3901" kern="1200">
        <a:solidFill>
          <a:schemeClr val="tx1"/>
        </a:solidFill>
        <a:latin typeface="+mn-lt"/>
        <a:ea typeface="+mn-ea"/>
        <a:cs typeface="+mn-cs"/>
      </a:defRPr>
    </a:lvl5pPr>
    <a:lvl6pPr marL="7378271" algn="l" defTabSz="2951308" rtl="0" eaLnBrk="1" latinLnBrk="0" hangingPunct="1">
      <a:defRPr sz="3901" kern="1200">
        <a:solidFill>
          <a:schemeClr val="tx1"/>
        </a:solidFill>
        <a:latin typeface="+mn-lt"/>
        <a:ea typeface="+mn-ea"/>
        <a:cs typeface="+mn-cs"/>
      </a:defRPr>
    </a:lvl6pPr>
    <a:lvl7pPr marL="8853925" algn="l" defTabSz="2951308" rtl="0" eaLnBrk="1" latinLnBrk="0" hangingPunct="1">
      <a:defRPr sz="3901" kern="1200">
        <a:solidFill>
          <a:schemeClr val="tx1"/>
        </a:solidFill>
        <a:latin typeface="+mn-lt"/>
        <a:ea typeface="+mn-ea"/>
        <a:cs typeface="+mn-cs"/>
      </a:defRPr>
    </a:lvl7pPr>
    <a:lvl8pPr marL="10329579" algn="l" defTabSz="2951308" rtl="0" eaLnBrk="1" latinLnBrk="0" hangingPunct="1">
      <a:defRPr sz="3901" kern="1200">
        <a:solidFill>
          <a:schemeClr val="tx1"/>
        </a:solidFill>
        <a:latin typeface="+mn-lt"/>
        <a:ea typeface="+mn-ea"/>
        <a:cs typeface="+mn-cs"/>
      </a:defRPr>
    </a:lvl8pPr>
    <a:lvl9pPr marL="11805234" algn="l" defTabSz="2951308" rtl="0" eaLnBrk="1" latinLnBrk="0" hangingPunct="1">
      <a:defRPr sz="3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8A24599-C6A5-46E6-B8D9-1A0B63C08072}" type="slidenum">
              <a:rPr lang="en-US" smtClean="0"/>
              <a:t>1</a:t>
            </a:fld>
            <a:endParaRPr lang="en-US"/>
          </a:p>
        </p:txBody>
      </p:sp>
    </p:spTree>
    <p:extLst>
      <p:ext uri="{BB962C8B-B14F-4D97-AF65-F5344CB8AC3E}">
        <p14:creationId xmlns:p14="http://schemas.microsoft.com/office/powerpoint/2010/main" val="160462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44AE-4F33-4C5A-8475-6CBC20286657}"/>
              </a:ext>
            </a:extLst>
          </p:cNvPr>
          <p:cNvSpPr>
            <a:spLocks noGrp="1"/>
          </p:cNvSpPr>
          <p:nvPr>
            <p:ph type="ctrTitle"/>
          </p:nvPr>
        </p:nvSpPr>
        <p:spPr>
          <a:xfrm>
            <a:off x="3784402" y="3499590"/>
            <a:ext cx="22706410" cy="7444669"/>
          </a:xfrm>
        </p:spPr>
        <p:txBody>
          <a:bodyPr anchor="b"/>
          <a:lstStyle>
            <a:lvl1pPr algn="ctr">
              <a:defRPr sz="14899"/>
            </a:lvl1pPr>
          </a:lstStyle>
          <a:p>
            <a:r>
              <a:rPr lang="en-US"/>
              <a:t>Click to edit Master title style</a:t>
            </a:r>
            <a:endParaRPr lang="en-IE"/>
          </a:p>
        </p:txBody>
      </p:sp>
      <p:sp>
        <p:nvSpPr>
          <p:cNvPr id="3" name="Subtitle 2">
            <a:extLst>
              <a:ext uri="{FF2B5EF4-FFF2-40B4-BE49-F238E27FC236}">
                <a16:creationId xmlns:a16="http://schemas.microsoft.com/office/drawing/2014/main" id="{1EFA84F2-085F-4323-85B2-669D114A42F2}"/>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2050D86-F031-4DC0-8744-2108AF2AE2CA}"/>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2EE3837C-2D6D-48A2-9AA2-C82A28E6D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B2BD1-83B3-4B7E-BBC8-B1F4D7B5CAA0}"/>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67602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3381-90D5-48EB-8C5F-2B930D33F8C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C8CA91D-3283-4519-A82A-28C986A12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AA1AC1C-1960-4C0E-BA8C-15AE5E00C6BA}"/>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21B3DF27-941C-4773-95C0-716C7420F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097D9-8D69-433A-8EAC-42CF175AEFB4}"/>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911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6B7DC-0428-42B4-A898-D290674C23F2}"/>
              </a:ext>
            </a:extLst>
          </p:cNvPr>
          <p:cNvSpPr>
            <a:spLocks noGrp="1"/>
          </p:cNvSpPr>
          <p:nvPr>
            <p:ph type="title" orient="vert"/>
          </p:nvPr>
        </p:nvSpPr>
        <p:spPr>
          <a:xfrm>
            <a:off x="21665699" y="1138480"/>
            <a:ext cx="6528093" cy="18121634"/>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7611D88-1AB8-4C6A-BFA7-D919940755E2}"/>
              </a:ext>
            </a:extLst>
          </p:cNvPr>
          <p:cNvSpPr>
            <a:spLocks noGrp="1"/>
          </p:cNvSpPr>
          <p:nvPr>
            <p:ph type="body" orient="vert" idx="1"/>
          </p:nvPr>
        </p:nvSpPr>
        <p:spPr>
          <a:xfrm>
            <a:off x="2081421"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0D7EBA0-5C07-4730-8F37-CBA654F50DF7}"/>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25137F1D-AAAB-477F-BCCF-E505D988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4206-12AD-456C-833D-850BDB3F69AC}"/>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95808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0091-3D70-409D-871A-A5F6BF8BD26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7CEA233-3B72-4B10-A996-0122CC0DA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D0B1A31-95D6-4CE5-99FC-6AE6D31AF582}"/>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9648C93C-40B3-4CCC-87A3-5D1929DFB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ACE26-ECBF-432D-992C-2557A8B82E0A}"/>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518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35F3-5E88-4F3C-B75B-A36DD8CF9D17}"/>
              </a:ext>
            </a:extLst>
          </p:cNvPr>
          <p:cNvSpPr>
            <a:spLocks noGrp="1"/>
          </p:cNvSpPr>
          <p:nvPr>
            <p:ph type="title"/>
          </p:nvPr>
        </p:nvSpPr>
        <p:spPr>
          <a:xfrm>
            <a:off x="2065653" y="5331060"/>
            <a:ext cx="26112371" cy="8894992"/>
          </a:xfrm>
        </p:spPr>
        <p:txBody>
          <a:bodyPr anchor="b"/>
          <a:lstStyle>
            <a:lvl1pPr>
              <a:defRPr sz="14899"/>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E9D1A12-DDD1-4D71-A5B2-3CD0DEDEF7E6}"/>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FE1D3-A3E1-4EA4-A218-0DADE823D624}"/>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671CB760-22CC-412D-A705-47AC1C67C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88C78-BA3E-4C76-883C-B6F6DA300455}"/>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400079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B2D-E810-490F-875A-D603ED45EE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9FD8D67-C280-4FBB-BE57-82235AFA4353}"/>
              </a:ext>
            </a:extLst>
          </p:cNvPr>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AEB00533-0ABF-4CB1-A617-EBCE1131494F}"/>
              </a:ext>
            </a:extLst>
          </p:cNvPr>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73E33BC-037E-4880-A866-8627EF1DB14B}"/>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6" name="Footer Placeholder 5">
            <a:extLst>
              <a:ext uri="{FF2B5EF4-FFF2-40B4-BE49-F238E27FC236}">
                <a16:creationId xmlns:a16="http://schemas.microsoft.com/office/drawing/2014/main" id="{9712AA81-5EFF-4586-A843-1AB571A3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CF68E-6329-492C-9B25-22BE10C3D204}"/>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62598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CF9A-CF17-4CF4-B523-C6A6FD9CB052}"/>
              </a:ext>
            </a:extLst>
          </p:cNvPr>
          <p:cNvSpPr>
            <a:spLocks noGrp="1"/>
          </p:cNvSpPr>
          <p:nvPr>
            <p:ph type="title"/>
          </p:nvPr>
        </p:nvSpPr>
        <p:spPr>
          <a:xfrm>
            <a:off x="2085364" y="1138482"/>
            <a:ext cx="26112371" cy="4133179"/>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D1ECF6A-7CFA-4E76-8A31-7B1AF454E2B7}"/>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91A1F957-3326-4187-A1F7-3542ACD6FE2D}"/>
              </a:ext>
            </a:extLst>
          </p:cNvPr>
          <p:cNvSpPr>
            <a:spLocks noGrp="1"/>
          </p:cNvSpPr>
          <p:nvPr>
            <p:ph sz="half" idx="2"/>
          </p:nvPr>
        </p:nvSpPr>
        <p:spPr>
          <a:xfrm>
            <a:off x="2085365" y="7810963"/>
            <a:ext cx="1280783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69ABB53-2E37-4162-9DDF-8EE61BD85A5B}"/>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E7AB5FA4-10A0-43C3-940D-83A9C9A00676}"/>
              </a:ext>
            </a:extLst>
          </p:cNvPr>
          <p:cNvSpPr>
            <a:spLocks noGrp="1"/>
          </p:cNvSpPr>
          <p:nvPr>
            <p:ph sz="quarter" idx="4"/>
          </p:nvPr>
        </p:nvSpPr>
        <p:spPr>
          <a:xfrm>
            <a:off x="15326827"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CDA74EC-EF45-4677-8CE5-0422A7160DD2}"/>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8" name="Footer Placeholder 7">
            <a:extLst>
              <a:ext uri="{FF2B5EF4-FFF2-40B4-BE49-F238E27FC236}">
                <a16:creationId xmlns:a16="http://schemas.microsoft.com/office/drawing/2014/main" id="{49A20D7C-BEA0-4CBA-B4E6-31F722812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57E82-CADE-4E9D-BD66-A6DD9F386737}"/>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50605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F2BB-BC38-45A2-ACFF-430958B2E82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F7AAF76-6BAC-4A23-9619-80AAD81F6C23}"/>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4" name="Footer Placeholder 3">
            <a:extLst>
              <a:ext uri="{FF2B5EF4-FFF2-40B4-BE49-F238E27FC236}">
                <a16:creationId xmlns:a16="http://schemas.microsoft.com/office/drawing/2014/main" id="{AF6AD46E-500C-439E-8045-A6F9AD76BD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F8E2A-C634-4D29-A2DB-19E3B13F2132}"/>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78090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F8828-F8A8-4EE6-AD69-A2970BB5F893}"/>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3" name="Footer Placeholder 2">
            <a:extLst>
              <a:ext uri="{FF2B5EF4-FFF2-40B4-BE49-F238E27FC236}">
                <a16:creationId xmlns:a16="http://schemas.microsoft.com/office/drawing/2014/main" id="{13FB7007-8B61-4A22-88AA-5018F3AFA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8A677-235E-4916-B706-AE715D8591B1}"/>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08447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AB6E-AE50-4588-9E62-F3D034DF9D0A}"/>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1ABFCCC1-C17D-4473-B6D0-E7AAEC428F33}"/>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CEC45102-A6D2-4E80-8A48-60DC3F46DAAD}"/>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0FB7F37F-EEB2-4B7D-8843-2B56C5FBACAC}"/>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6" name="Footer Placeholder 5">
            <a:extLst>
              <a:ext uri="{FF2B5EF4-FFF2-40B4-BE49-F238E27FC236}">
                <a16:creationId xmlns:a16="http://schemas.microsoft.com/office/drawing/2014/main" id="{27684F80-716E-438B-92A0-DD80C75A8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53568-0E33-4BE0-B9E6-7B75608BF4C6}"/>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8766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76FD-080E-4F92-A3D8-1D915C3DDD6C}"/>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04702DB-15CC-4879-A5FF-F1FAC1CBA5E7}"/>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IE"/>
          </a:p>
        </p:txBody>
      </p:sp>
      <p:sp>
        <p:nvSpPr>
          <p:cNvPr id="4" name="Text Placeholder 3">
            <a:extLst>
              <a:ext uri="{FF2B5EF4-FFF2-40B4-BE49-F238E27FC236}">
                <a16:creationId xmlns:a16="http://schemas.microsoft.com/office/drawing/2014/main" id="{3A67CFAA-5270-439C-B747-2A558899707E}"/>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CB155E65-0A06-4733-8CB1-D2791BAE482E}"/>
              </a:ext>
            </a:extLst>
          </p:cNvPr>
          <p:cNvSpPr>
            <a:spLocks noGrp="1"/>
          </p:cNvSpPr>
          <p:nvPr>
            <p:ph type="dt" sz="half" idx="10"/>
          </p:nvPr>
        </p:nvSpPr>
        <p:spPr/>
        <p:txBody>
          <a:bodyPr/>
          <a:lstStyle/>
          <a:p>
            <a:fld id="{9BA0D74F-7217-4003-A8E1-2E1DC17AA5FD}" type="datetimeFigureOut">
              <a:rPr lang="en-US" smtClean="0"/>
              <a:t>4/21/2022</a:t>
            </a:fld>
            <a:endParaRPr lang="en-US"/>
          </a:p>
        </p:txBody>
      </p:sp>
      <p:sp>
        <p:nvSpPr>
          <p:cNvPr id="6" name="Footer Placeholder 5">
            <a:extLst>
              <a:ext uri="{FF2B5EF4-FFF2-40B4-BE49-F238E27FC236}">
                <a16:creationId xmlns:a16="http://schemas.microsoft.com/office/drawing/2014/main" id="{40FF26FB-74F0-4232-B38A-98A60C24F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646F0-BDE8-46F1-AA60-C4418FAF811E}"/>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90249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0D695-33BE-413F-8EF5-77D9864C1E81}"/>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4C504B1-55F6-4274-AE1E-A5DA0BD9D35D}"/>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2DA31E6-68D8-4E14-913D-B93E6C460935}"/>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9BA0D74F-7217-4003-A8E1-2E1DC17AA5FD}" type="datetimeFigureOut">
              <a:rPr lang="en-US" smtClean="0"/>
              <a:t>4/21/2022</a:t>
            </a:fld>
            <a:endParaRPr lang="en-US"/>
          </a:p>
        </p:txBody>
      </p:sp>
      <p:sp>
        <p:nvSpPr>
          <p:cNvPr id="5" name="Footer Placeholder 4">
            <a:extLst>
              <a:ext uri="{FF2B5EF4-FFF2-40B4-BE49-F238E27FC236}">
                <a16:creationId xmlns:a16="http://schemas.microsoft.com/office/drawing/2014/main" id="{D38CD8CD-7C20-4EDC-AA61-50EB3FCFEC9C}"/>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B4B37-A350-4E40-A033-6FD2A6852849}"/>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8C1F8576-DFBD-4F9C-8F81-9DABFE52A120}" type="slidenum">
              <a:rPr lang="en-US" smtClean="0"/>
              <a:t>‹#›</a:t>
            </a:fld>
            <a:endParaRPr lang="en-US"/>
          </a:p>
        </p:txBody>
      </p:sp>
    </p:spTree>
    <p:extLst>
      <p:ext uri="{BB962C8B-B14F-4D97-AF65-F5344CB8AC3E}">
        <p14:creationId xmlns:p14="http://schemas.microsoft.com/office/powerpoint/2010/main" val="424368980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hyperlink" Target="https://github.com/AonghusOD/" TargetMode="Externa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863579" y="0"/>
            <a:ext cx="28511500" cy="2879950"/>
          </a:xfrm>
          <a:prstGeom prst="rect">
            <a:avLst/>
          </a:prstGeom>
          <a:gradFill flip="none" rotWithShape="1">
            <a:gsLst>
              <a:gs pos="0">
                <a:srgbClr val="EDF1F2">
                  <a:shade val="30000"/>
                  <a:satMod val="115000"/>
                </a:srgbClr>
              </a:gs>
              <a:gs pos="50000">
                <a:srgbClr val="EDF1F2">
                  <a:shade val="67500"/>
                  <a:satMod val="115000"/>
                </a:srgbClr>
              </a:gs>
              <a:gs pos="100000">
                <a:srgbClr val="EDF1F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5" name="Rectangle 3"/>
          <p:cNvSpPr/>
          <p:nvPr/>
        </p:nvSpPr>
        <p:spPr>
          <a:xfrm flipH="1">
            <a:off x="761344" y="0"/>
            <a:ext cx="28511500" cy="2771951"/>
          </a:xfrm>
          <a:prstGeom prst="rect">
            <a:avLst/>
          </a:prstGeom>
          <a:gradFill flip="none" rotWithShape="1">
            <a:gsLst>
              <a:gs pos="0">
                <a:srgbClr val="09AF25">
                  <a:shade val="30000"/>
                  <a:satMod val="115000"/>
                </a:srgbClr>
              </a:gs>
              <a:gs pos="50000">
                <a:srgbClr val="09AF25">
                  <a:shade val="67500"/>
                  <a:satMod val="115000"/>
                </a:srgbClr>
              </a:gs>
              <a:gs pos="100000">
                <a:srgbClr val="09AF2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6" name="Rectangle 3"/>
          <p:cNvSpPr/>
          <p:nvPr/>
        </p:nvSpPr>
        <p:spPr>
          <a:xfrm flipH="1">
            <a:off x="863579" y="1"/>
            <a:ext cx="28511500" cy="2573954"/>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dirty="0"/>
          </a:p>
        </p:txBody>
      </p:sp>
      <p:sp>
        <p:nvSpPr>
          <p:cNvPr id="16" name="TextBox 15"/>
          <p:cNvSpPr txBox="1"/>
          <p:nvPr/>
        </p:nvSpPr>
        <p:spPr>
          <a:xfrm>
            <a:off x="4683630" y="403940"/>
            <a:ext cx="20775216" cy="1200329"/>
          </a:xfrm>
          <a:prstGeom prst="rect">
            <a:avLst/>
          </a:prstGeom>
          <a:noFill/>
        </p:spPr>
        <p:txBody>
          <a:bodyPr wrap="square" rtlCol="0">
            <a:spAutoFit/>
          </a:bodyPr>
          <a:lstStyle/>
          <a:p>
            <a:pPr algn="ctr"/>
            <a:r>
              <a:rPr lang="en-US" sz="7200" b="1" i="1" dirty="0">
                <a:effectLst>
                  <a:outerShdw blurRad="38100" dist="38100" dir="2700000" algn="tl">
                    <a:srgbClr val="000000">
                      <a:alpha val="43137"/>
                    </a:srgbClr>
                  </a:outerShdw>
                </a:effectLst>
                <a:cs typeface="Arial" pitchFamily="34" charset="0"/>
              </a:rPr>
              <a:t>Environment Monitoring System</a:t>
            </a:r>
          </a:p>
        </p:txBody>
      </p:sp>
      <p:sp>
        <p:nvSpPr>
          <p:cNvPr id="260" name="Rectangle 3"/>
          <p:cNvSpPr/>
          <p:nvPr/>
        </p:nvSpPr>
        <p:spPr>
          <a:xfrm flipH="1">
            <a:off x="863579" y="20245144"/>
            <a:ext cx="28511500" cy="1138480"/>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pic>
        <p:nvPicPr>
          <p:cNvPr id="290" name="Picture 289">
            <a:extLst>
              <a:ext uri="{FF2B5EF4-FFF2-40B4-BE49-F238E27FC236}">
                <a16:creationId xmlns:a16="http://schemas.microsoft.com/office/drawing/2014/main" id="{A9C0029C-D762-4F14-8177-A4FFBA2F1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78" y="-253584"/>
            <a:ext cx="8843842" cy="2879950"/>
          </a:xfrm>
          <a:prstGeom prst="rect">
            <a:avLst/>
          </a:prstGeom>
        </p:spPr>
      </p:pic>
      <p:sp>
        <p:nvSpPr>
          <p:cNvPr id="8" name="TextBox 7">
            <a:extLst>
              <a:ext uri="{FF2B5EF4-FFF2-40B4-BE49-F238E27FC236}">
                <a16:creationId xmlns:a16="http://schemas.microsoft.com/office/drawing/2014/main" id="{2749D418-4815-44CA-A468-06B27AF5969D}"/>
              </a:ext>
            </a:extLst>
          </p:cNvPr>
          <p:cNvSpPr txBox="1"/>
          <p:nvPr/>
        </p:nvSpPr>
        <p:spPr>
          <a:xfrm>
            <a:off x="863577" y="3884081"/>
            <a:ext cx="8330241" cy="7017306"/>
          </a:xfrm>
          <a:prstGeom prst="rect">
            <a:avLst/>
          </a:prstGeom>
          <a:ln>
            <a:noFill/>
          </a:ln>
        </p:spPr>
        <p:style>
          <a:lnRef idx="0">
            <a:scrgbClr r="0" g="0" b="0"/>
          </a:lnRef>
          <a:fillRef idx="1001">
            <a:schemeClr val="lt2"/>
          </a:fillRef>
          <a:effectRef idx="0">
            <a:scrgbClr r="0" g="0" b="0"/>
          </a:effectRef>
          <a:fontRef idx="minor">
            <a:schemeClr val="lt1"/>
          </a:fontRef>
        </p:style>
        <p:txBody>
          <a:bodyPr wrap="square" rtlCol="0">
            <a:spAutoFit/>
          </a:bodyPr>
          <a:lstStyle/>
          <a:p>
            <a:r>
              <a:rPr lang="en-US" sz="3600" dirty="0">
                <a:solidFill>
                  <a:schemeClr val="accent1">
                    <a:lumMod val="50000"/>
                  </a:schemeClr>
                </a:solidFill>
              </a:rPr>
              <a:t>Aim of project is to monitor and regulate various environment variables, such as temperature, humidity, light, air and water. This is achieved by reading data from sensors on embedded system inside a grow area. Data is sent to a database where user can view via web browser.</a:t>
            </a:r>
          </a:p>
          <a:p>
            <a:endParaRPr lang="en-US" sz="3600" dirty="0">
              <a:solidFill>
                <a:schemeClr val="accent1">
                  <a:lumMod val="50000"/>
                </a:schemeClr>
              </a:solidFill>
            </a:endParaRPr>
          </a:p>
          <a:p>
            <a:r>
              <a:rPr lang="en-US" sz="3600" dirty="0">
                <a:solidFill>
                  <a:schemeClr val="accent1">
                    <a:lumMod val="50000"/>
                  </a:schemeClr>
                </a:solidFill>
              </a:rPr>
              <a:t>Grow area has an automated ventilation, irrigation and artificial light system. This ensures optimum growth and allows adjusting of the environment. </a:t>
            </a:r>
          </a:p>
          <a:p>
            <a:endParaRPr lang="en-IE" dirty="0"/>
          </a:p>
        </p:txBody>
      </p:sp>
      <p:sp>
        <p:nvSpPr>
          <p:cNvPr id="9" name="TextBox 8">
            <a:extLst>
              <a:ext uri="{FF2B5EF4-FFF2-40B4-BE49-F238E27FC236}">
                <a16:creationId xmlns:a16="http://schemas.microsoft.com/office/drawing/2014/main" id="{5BBA8546-26D7-4463-8940-FF47BE8A5E7D}"/>
              </a:ext>
            </a:extLst>
          </p:cNvPr>
          <p:cNvSpPr txBox="1"/>
          <p:nvPr/>
        </p:nvSpPr>
        <p:spPr>
          <a:xfrm>
            <a:off x="863577" y="3220814"/>
            <a:ext cx="833024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Summary</a:t>
            </a:r>
            <a:endParaRPr lang="en-IE" dirty="0"/>
          </a:p>
        </p:txBody>
      </p:sp>
      <p:sp>
        <p:nvSpPr>
          <p:cNvPr id="13" name="TextBox 12">
            <a:extLst>
              <a:ext uri="{FF2B5EF4-FFF2-40B4-BE49-F238E27FC236}">
                <a16:creationId xmlns:a16="http://schemas.microsoft.com/office/drawing/2014/main" id="{69D4D1F6-5FB3-4154-8D3E-4EF8CCF0FB5C}"/>
              </a:ext>
            </a:extLst>
          </p:cNvPr>
          <p:cNvSpPr txBox="1"/>
          <p:nvPr/>
        </p:nvSpPr>
        <p:spPr>
          <a:xfrm>
            <a:off x="1002368" y="11754930"/>
            <a:ext cx="1887589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Architecture Diagram</a:t>
            </a:r>
            <a:endParaRPr lang="en-IE" sz="3600" dirty="0"/>
          </a:p>
        </p:txBody>
      </p:sp>
      <p:sp>
        <p:nvSpPr>
          <p:cNvPr id="14" name="TextBox 13">
            <a:extLst>
              <a:ext uri="{FF2B5EF4-FFF2-40B4-BE49-F238E27FC236}">
                <a16:creationId xmlns:a16="http://schemas.microsoft.com/office/drawing/2014/main" id="{D19D2DCE-3044-416C-A331-1347A0676324}"/>
              </a:ext>
            </a:extLst>
          </p:cNvPr>
          <p:cNvSpPr txBox="1"/>
          <p:nvPr/>
        </p:nvSpPr>
        <p:spPr>
          <a:xfrm>
            <a:off x="21497511" y="3884081"/>
            <a:ext cx="7876905" cy="7294305"/>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571500" indent="-571500">
              <a:buFont typeface="Arial" panose="020B0604020202020204" pitchFamily="34" charset="0"/>
              <a:buChar char="•"/>
            </a:pPr>
            <a:r>
              <a:rPr lang="en-US" sz="3600" dirty="0">
                <a:solidFill>
                  <a:schemeClr val="accent1">
                    <a:lumMod val="50000"/>
                  </a:schemeClr>
                </a:solidFill>
              </a:rPr>
              <a:t>Successfully created web application on MERN stack and hosted on AWS servers.</a:t>
            </a:r>
          </a:p>
          <a:p>
            <a:pPr marL="571500" indent="-571500">
              <a:buFont typeface="Arial" panose="020B0604020202020204" pitchFamily="34" charset="0"/>
              <a:buChar char="•"/>
            </a:pPr>
            <a:r>
              <a:rPr lang="en-US" sz="3600" dirty="0">
                <a:solidFill>
                  <a:schemeClr val="accent1">
                    <a:lumMod val="50000"/>
                  </a:schemeClr>
                </a:solidFill>
              </a:rPr>
              <a:t>Monitored an indoor environment and based on data received changed the climate.</a:t>
            </a: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a:p>
            <a:pPr marL="571500" indent="-571500">
              <a:buFont typeface="Arial" panose="020B0604020202020204" pitchFamily="34" charset="0"/>
              <a:buChar char="•"/>
            </a:pPr>
            <a:endParaRPr lang="en-US" sz="3600" dirty="0">
              <a:solidFill>
                <a:schemeClr val="accent1">
                  <a:lumMod val="50000"/>
                </a:schemeClr>
              </a:solidFill>
            </a:endParaRPr>
          </a:p>
        </p:txBody>
      </p:sp>
      <p:sp>
        <p:nvSpPr>
          <p:cNvPr id="15" name="TextBox 14">
            <a:extLst>
              <a:ext uri="{FF2B5EF4-FFF2-40B4-BE49-F238E27FC236}">
                <a16:creationId xmlns:a16="http://schemas.microsoft.com/office/drawing/2014/main" id="{167AD5E6-5F45-42DD-B463-EDABB995AD09}"/>
              </a:ext>
            </a:extLst>
          </p:cNvPr>
          <p:cNvSpPr txBox="1"/>
          <p:nvPr/>
        </p:nvSpPr>
        <p:spPr>
          <a:xfrm>
            <a:off x="21497511" y="3252278"/>
            <a:ext cx="7876906" cy="648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Results</a:t>
            </a:r>
            <a:endParaRPr lang="en-IE" sz="3600" dirty="0"/>
          </a:p>
        </p:txBody>
      </p:sp>
      <p:sp>
        <p:nvSpPr>
          <p:cNvPr id="17" name="TextBox 16">
            <a:extLst>
              <a:ext uri="{FF2B5EF4-FFF2-40B4-BE49-F238E27FC236}">
                <a16:creationId xmlns:a16="http://schemas.microsoft.com/office/drawing/2014/main" id="{F8C6868B-179D-468E-9165-05FF202CA0E8}"/>
              </a:ext>
            </a:extLst>
          </p:cNvPr>
          <p:cNvSpPr txBox="1"/>
          <p:nvPr/>
        </p:nvSpPr>
        <p:spPr>
          <a:xfrm>
            <a:off x="10907163" y="3928074"/>
            <a:ext cx="8877004" cy="7005846"/>
          </a:xfrm>
          <a:prstGeom prst="rect">
            <a:avLst/>
          </a:prstGeom>
        </p:spPr>
        <p:style>
          <a:lnRef idx="0">
            <a:scrgbClr r="0" g="0" b="0"/>
          </a:lnRef>
          <a:fillRef idx="1001">
            <a:schemeClr val="lt2"/>
          </a:fillRef>
          <a:effectRef idx="0">
            <a:scrgbClr r="0" g="0" b="0"/>
          </a:effectRef>
          <a:fontRef idx="major"/>
        </p:style>
        <p:txBody>
          <a:bodyPr wrap="square" rtlCol="0">
            <a:spAutoFit/>
          </a:bodyPr>
          <a:lstStyle/>
          <a:p>
            <a:endParaRPr lang="en-IE" dirty="0"/>
          </a:p>
        </p:txBody>
      </p:sp>
      <p:sp>
        <p:nvSpPr>
          <p:cNvPr id="18" name="TextBox 17">
            <a:extLst>
              <a:ext uri="{FF2B5EF4-FFF2-40B4-BE49-F238E27FC236}">
                <a16:creationId xmlns:a16="http://schemas.microsoft.com/office/drawing/2014/main" id="{68C2FC47-FBB6-4883-A950-93FA001E07E7}"/>
              </a:ext>
            </a:extLst>
          </p:cNvPr>
          <p:cNvSpPr txBox="1"/>
          <p:nvPr/>
        </p:nvSpPr>
        <p:spPr>
          <a:xfrm>
            <a:off x="10907163" y="3290619"/>
            <a:ext cx="887700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Technologies Used</a:t>
            </a:r>
            <a:endParaRPr lang="en-IE" sz="3600" dirty="0"/>
          </a:p>
        </p:txBody>
      </p:sp>
      <p:pic>
        <p:nvPicPr>
          <p:cNvPr id="20" name="Picture 19">
            <a:extLst>
              <a:ext uri="{FF2B5EF4-FFF2-40B4-BE49-F238E27FC236}">
                <a16:creationId xmlns:a16="http://schemas.microsoft.com/office/drawing/2014/main" id="{A3B1ADFF-AE75-478B-A767-F9B1A9711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3010" y="5029147"/>
            <a:ext cx="3508565" cy="2239510"/>
          </a:xfrm>
          <a:prstGeom prst="rect">
            <a:avLst/>
          </a:prstGeom>
        </p:spPr>
      </p:pic>
      <p:pic>
        <p:nvPicPr>
          <p:cNvPr id="43" name="Picture 42">
            <a:extLst>
              <a:ext uri="{FF2B5EF4-FFF2-40B4-BE49-F238E27FC236}">
                <a16:creationId xmlns:a16="http://schemas.microsoft.com/office/drawing/2014/main" id="{76C10FAB-C078-4739-A905-B356345105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3010" y="4212935"/>
            <a:ext cx="3350733" cy="1577201"/>
          </a:xfrm>
          <a:prstGeom prst="rect">
            <a:avLst/>
          </a:prstGeom>
        </p:spPr>
      </p:pic>
      <p:pic>
        <p:nvPicPr>
          <p:cNvPr id="45" name="Picture 44">
            <a:extLst>
              <a:ext uri="{FF2B5EF4-FFF2-40B4-BE49-F238E27FC236}">
                <a16:creationId xmlns:a16="http://schemas.microsoft.com/office/drawing/2014/main" id="{9A76B49C-691B-4A0E-AD7A-932259236C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15035" y="4266406"/>
            <a:ext cx="2918789" cy="1785326"/>
          </a:xfrm>
          <a:prstGeom prst="rect">
            <a:avLst/>
          </a:prstGeom>
        </p:spPr>
      </p:pic>
      <p:pic>
        <p:nvPicPr>
          <p:cNvPr id="47" name="Picture 46">
            <a:extLst>
              <a:ext uri="{FF2B5EF4-FFF2-40B4-BE49-F238E27FC236}">
                <a16:creationId xmlns:a16="http://schemas.microsoft.com/office/drawing/2014/main" id="{B81C765B-2BF7-46A5-965D-A280123A68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7422" y="5346666"/>
            <a:ext cx="2981726" cy="1823606"/>
          </a:xfrm>
          <a:prstGeom prst="rect">
            <a:avLst/>
          </a:prstGeom>
        </p:spPr>
      </p:pic>
      <p:pic>
        <p:nvPicPr>
          <p:cNvPr id="53" name="Picture 52">
            <a:extLst>
              <a:ext uri="{FF2B5EF4-FFF2-40B4-BE49-F238E27FC236}">
                <a16:creationId xmlns:a16="http://schemas.microsoft.com/office/drawing/2014/main" id="{5D574D27-54AD-40CF-80C3-EF5DA91D6F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30488" y="7008019"/>
            <a:ext cx="2952440" cy="1826811"/>
          </a:xfrm>
          <a:prstGeom prst="rect">
            <a:avLst/>
          </a:prstGeom>
        </p:spPr>
      </p:pic>
      <p:pic>
        <p:nvPicPr>
          <p:cNvPr id="55" name="Picture 54">
            <a:extLst>
              <a:ext uri="{FF2B5EF4-FFF2-40B4-BE49-F238E27FC236}">
                <a16:creationId xmlns:a16="http://schemas.microsoft.com/office/drawing/2014/main" id="{1BA4B1B2-6E10-4C9F-BFB1-A5E2038875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15503" y="9065556"/>
            <a:ext cx="2893645" cy="1396184"/>
          </a:xfrm>
          <a:prstGeom prst="rect">
            <a:avLst/>
          </a:prstGeom>
        </p:spPr>
      </p:pic>
      <p:sp>
        <p:nvSpPr>
          <p:cNvPr id="56" name="TextBox 55">
            <a:extLst>
              <a:ext uri="{FF2B5EF4-FFF2-40B4-BE49-F238E27FC236}">
                <a16:creationId xmlns:a16="http://schemas.microsoft.com/office/drawing/2014/main" id="{66027E96-223B-4139-85B0-BDB1092DBDBF}"/>
              </a:ext>
            </a:extLst>
          </p:cNvPr>
          <p:cNvSpPr txBox="1"/>
          <p:nvPr/>
        </p:nvSpPr>
        <p:spPr>
          <a:xfrm>
            <a:off x="21428103" y="16965363"/>
            <a:ext cx="7844742" cy="212365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3200" dirty="0"/>
              <a:t>For more information visit:</a:t>
            </a:r>
          </a:p>
          <a:p>
            <a:endParaRPr lang="en-IE" sz="3200" dirty="0">
              <a:hlinkClick r:id="rId10"/>
            </a:endParaRPr>
          </a:p>
          <a:p>
            <a:r>
              <a:rPr lang="en-IE" sz="3200" dirty="0">
                <a:hlinkClick r:id="rId10"/>
              </a:rPr>
              <a:t>https://github.com/AonghusOD/</a:t>
            </a:r>
            <a:r>
              <a:rPr lang="en-IE" sz="3200" dirty="0"/>
              <a:t>ProjectCode</a:t>
            </a:r>
          </a:p>
          <a:p>
            <a:endParaRPr lang="en-IE" sz="3600" dirty="0"/>
          </a:p>
        </p:txBody>
      </p:sp>
      <p:sp>
        <p:nvSpPr>
          <p:cNvPr id="57" name="TextBox 56">
            <a:extLst>
              <a:ext uri="{FF2B5EF4-FFF2-40B4-BE49-F238E27FC236}">
                <a16:creationId xmlns:a16="http://schemas.microsoft.com/office/drawing/2014/main" id="{0536EEF2-3CAB-49C3-8466-65460BAF65D4}"/>
              </a:ext>
            </a:extLst>
          </p:cNvPr>
          <p:cNvSpPr txBox="1"/>
          <p:nvPr/>
        </p:nvSpPr>
        <p:spPr>
          <a:xfrm>
            <a:off x="21428103" y="16319032"/>
            <a:ext cx="784474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err="1"/>
              <a:t>Github</a:t>
            </a:r>
            <a:r>
              <a:rPr lang="en-US" sz="3600" dirty="0"/>
              <a:t> Repository</a:t>
            </a:r>
            <a:endParaRPr lang="en-IE" sz="3600" dirty="0"/>
          </a:p>
        </p:txBody>
      </p:sp>
      <p:sp>
        <p:nvSpPr>
          <p:cNvPr id="58" name="TextBox 57">
            <a:extLst>
              <a:ext uri="{FF2B5EF4-FFF2-40B4-BE49-F238E27FC236}">
                <a16:creationId xmlns:a16="http://schemas.microsoft.com/office/drawing/2014/main" id="{85D0D6EF-C1F0-4A4A-887B-91B74EDEE4BD}"/>
              </a:ext>
            </a:extLst>
          </p:cNvPr>
          <p:cNvSpPr txBox="1"/>
          <p:nvPr/>
        </p:nvSpPr>
        <p:spPr>
          <a:xfrm>
            <a:off x="11513010" y="1701309"/>
            <a:ext cx="7494060" cy="646331"/>
          </a:xfrm>
          <a:prstGeom prst="rect">
            <a:avLst/>
          </a:prstGeom>
          <a:noFill/>
        </p:spPr>
        <p:txBody>
          <a:bodyPr wrap="square" rtlCol="0">
            <a:spAutoFit/>
          </a:bodyPr>
          <a:lstStyle/>
          <a:p>
            <a:r>
              <a:rPr lang="en-US" sz="3600" dirty="0"/>
              <a:t>AONGHUS O DOMHNAILL</a:t>
            </a:r>
            <a:endParaRPr lang="en-IE" sz="3600" dirty="0"/>
          </a:p>
        </p:txBody>
      </p:sp>
      <p:pic>
        <p:nvPicPr>
          <p:cNvPr id="60" name="Picture 59">
            <a:extLst>
              <a:ext uri="{FF2B5EF4-FFF2-40B4-BE49-F238E27FC236}">
                <a16:creationId xmlns:a16="http://schemas.microsoft.com/office/drawing/2014/main" id="{5FACE1CB-EE79-4709-81EE-621DB8B4113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055907" y="6987813"/>
            <a:ext cx="2024870" cy="1379442"/>
          </a:xfrm>
          <a:prstGeom prst="rect">
            <a:avLst/>
          </a:prstGeom>
        </p:spPr>
      </p:pic>
      <p:sp>
        <p:nvSpPr>
          <p:cNvPr id="61" name="TextBox 60">
            <a:extLst>
              <a:ext uri="{FF2B5EF4-FFF2-40B4-BE49-F238E27FC236}">
                <a16:creationId xmlns:a16="http://schemas.microsoft.com/office/drawing/2014/main" id="{D2B0B810-FFE5-4973-BB34-BED8B60E01D4}"/>
              </a:ext>
            </a:extLst>
          </p:cNvPr>
          <p:cNvSpPr txBox="1"/>
          <p:nvPr/>
        </p:nvSpPr>
        <p:spPr>
          <a:xfrm>
            <a:off x="1002369" y="12383992"/>
            <a:ext cx="18875892" cy="7104840"/>
          </a:xfrm>
          <a:prstGeom prst="rect">
            <a:avLst/>
          </a:prstGeom>
        </p:spPr>
        <p:style>
          <a:lnRef idx="0">
            <a:scrgbClr r="0" g="0" b="0"/>
          </a:lnRef>
          <a:fillRef idx="1001">
            <a:schemeClr val="lt2"/>
          </a:fillRef>
          <a:effectRef idx="0">
            <a:scrgbClr r="0" g="0" b="0"/>
          </a:effectRef>
          <a:fontRef idx="major"/>
        </p:style>
        <p:txBody>
          <a:bodyPr wrap="square" rtlCol="0">
            <a:spAutoFit/>
          </a:bodyPr>
          <a:lstStyle/>
          <a:p>
            <a:endParaRPr lang="en-IE" dirty="0"/>
          </a:p>
        </p:txBody>
      </p:sp>
      <p:pic>
        <p:nvPicPr>
          <p:cNvPr id="1033" name="Picture 1032">
            <a:extLst>
              <a:ext uri="{FF2B5EF4-FFF2-40B4-BE49-F238E27FC236}">
                <a16:creationId xmlns:a16="http://schemas.microsoft.com/office/drawing/2014/main" id="{962352F9-05BC-4617-9FFA-EBE3584E71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7997" y="12127943"/>
            <a:ext cx="19278933" cy="7636875"/>
          </a:xfrm>
          <a:prstGeom prst="rect">
            <a:avLst/>
          </a:prstGeom>
        </p:spPr>
      </p:pic>
      <p:pic>
        <p:nvPicPr>
          <p:cNvPr id="7" name="Picture 6">
            <a:extLst>
              <a:ext uri="{FF2B5EF4-FFF2-40B4-BE49-F238E27FC236}">
                <a16:creationId xmlns:a16="http://schemas.microsoft.com/office/drawing/2014/main" id="{BACCB2A1-73A9-4A30-84D5-719FAF5B57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059002" y="7523182"/>
            <a:ext cx="6799683" cy="3410738"/>
          </a:xfrm>
          <a:prstGeom prst="rect">
            <a:avLst/>
          </a:prstGeom>
        </p:spPr>
      </p:pic>
      <p:sp>
        <p:nvSpPr>
          <p:cNvPr id="31" name="TextBox 30">
            <a:extLst>
              <a:ext uri="{FF2B5EF4-FFF2-40B4-BE49-F238E27FC236}">
                <a16:creationId xmlns:a16="http://schemas.microsoft.com/office/drawing/2014/main" id="{471DB62D-441F-4ECB-B867-23AA9426E6AF}"/>
              </a:ext>
            </a:extLst>
          </p:cNvPr>
          <p:cNvSpPr txBox="1"/>
          <p:nvPr/>
        </p:nvSpPr>
        <p:spPr>
          <a:xfrm>
            <a:off x="21520393" y="11814177"/>
            <a:ext cx="7876906" cy="648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Conclusion</a:t>
            </a:r>
            <a:endParaRPr lang="en-IE" sz="3600" dirty="0"/>
          </a:p>
        </p:txBody>
      </p:sp>
      <p:sp>
        <p:nvSpPr>
          <p:cNvPr id="32" name="TextBox 31">
            <a:extLst>
              <a:ext uri="{FF2B5EF4-FFF2-40B4-BE49-F238E27FC236}">
                <a16:creationId xmlns:a16="http://schemas.microsoft.com/office/drawing/2014/main" id="{F1978034-C64D-4D12-B9EB-10FD9841958C}"/>
              </a:ext>
            </a:extLst>
          </p:cNvPr>
          <p:cNvSpPr txBox="1"/>
          <p:nvPr/>
        </p:nvSpPr>
        <p:spPr>
          <a:xfrm>
            <a:off x="21520393" y="12463151"/>
            <a:ext cx="7876905"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marL="571500" indent="-571500">
              <a:buFont typeface="Arial" panose="020B0604020202020204" pitchFamily="34" charset="0"/>
              <a:buChar char="•"/>
            </a:pPr>
            <a:r>
              <a:rPr lang="en-GB" sz="3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 this project you can see the integration of a web server, microcontroller, sensors, and a database server that can be easily adapted into many systems. </a:t>
            </a:r>
            <a:endParaRPr lang="en-IE" sz="3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09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4469</TotalTime>
  <Words>164</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AONGHUS O DOMHNAILL - STUDENT</cp:lastModifiedBy>
  <cp:revision>74</cp:revision>
  <dcterms:created xsi:type="dcterms:W3CDTF">2012-09-05T15:05:35Z</dcterms:created>
  <dcterms:modified xsi:type="dcterms:W3CDTF">2022-04-21T14:40:44Z</dcterms:modified>
</cp:coreProperties>
</file>