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9AA6-D81F-4DAC-A761-7BE6ECC94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BFFBE-8DAB-4F0C-922D-3C3148651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4B5D9-A588-47DD-89D8-F8920BFA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7902-BB53-4D7B-8EBD-CDEB06F36DBE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0511-B6C6-42DD-8EBB-F68B8B1E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B373-C974-4FB0-9728-6DE8F48B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8AE-1B41-464E-9368-76FD8B06D4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736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B826-EB45-40D8-A44B-26DEDDFF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B0AC9-A7D5-4EB4-8EB1-7FCB1D1E6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D871A-06CF-4C74-A00A-55E39E96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7902-BB53-4D7B-8EBD-CDEB06F36DBE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1CC4-EF74-4F70-BC2E-783D23D8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7BA99-BA0C-48BE-866B-139F3888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8AE-1B41-464E-9368-76FD8B06D4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996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E23CC-DE1B-4BFC-B0E5-755EA6902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64A8D-7381-4283-A6D9-205FDF421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533C-A6B0-42FB-A49C-3E9C99B0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7902-BB53-4D7B-8EBD-CDEB06F36DBE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0F3FE-0061-4A99-9EFA-3082D972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CCCD-A9E2-4A87-B119-EA8C4E14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8AE-1B41-464E-9368-76FD8B06D4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828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DF46-8F19-450D-8AB4-E10F3A80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CE6F-F8E5-4A96-90D6-E10CC3A2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9B904-391D-4659-A99F-6F66C8C8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7902-BB53-4D7B-8EBD-CDEB06F36DBE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E2B6-F178-4120-ACAA-692E5CD2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12070-0A92-4B62-AC57-A03058F7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8AE-1B41-464E-9368-76FD8B06D4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548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0FC8-C0B5-497B-B45A-C1B70C9E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CC7FF-36C7-46F0-9830-BB7B2680A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E00F6-1E35-4A79-8EE3-15A61E4C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7902-BB53-4D7B-8EBD-CDEB06F36DBE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C6782-5987-4364-8BEA-4F376332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EEFF5-8C8F-4AFD-A435-0E287E53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8AE-1B41-464E-9368-76FD8B06D4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075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AA0E-1583-4CBA-BF5E-53061748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5FD1-328E-4077-A309-83A3A150A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926CD-081E-4B49-80B1-DCD109031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C7F4C-2AC8-4E29-A5D9-FD9DF68B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7902-BB53-4D7B-8EBD-CDEB06F36DBE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206BD-CB43-4977-8322-2A5F9BBF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9B7BA-3BE0-4F9A-AE45-CB85C75C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8AE-1B41-464E-9368-76FD8B06D4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44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1346-ED63-4B9A-848F-10BB344D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BCE45-1D89-4A33-B735-39F761FFB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EE06D-139F-40D6-8785-B4938BAD6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2789F-AB7E-4D91-B447-790DC1CCF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12AFB-1126-43AF-B47B-4E8EF484D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0897A-4048-44C4-9C5B-BB5AD47D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7902-BB53-4D7B-8EBD-CDEB06F36DBE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48D0A-FD8A-45A4-8931-B0FCC18B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A0CE3-720B-41F1-822E-FEED3E0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8AE-1B41-464E-9368-76FD8B06D4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731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E9FC-CEC8-40F3-81F9-28B2B6CA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3A242-F726-4686-B807-9DB47515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7902-BB53-4D7B-8EBD-CDEB06F36DBE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05DFB-6AB3-44BA-BA69-E103D523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AE318-68D2-4440-A42D-3465CCB2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8AE-1B41-464E-9368-76FD8B06D4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012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CD002-CFDD-4D9F-AAD2-65D9BFA0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7902-BB53-4D7B-8EBD-CDEB06F36DBE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58F08-C67A-4771-8F14-5ADAF8F2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07509-B00C-44B9-BB67-0E0CD7A3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8AE-1B41-464E-9368-76FD8B06D4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440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38EA-CE5B-417A-9465-14318555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CD4-9B97-43C2-877A-89C36376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6A757-5C6A-41CF-A2DE-8A3808E73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2F959-D721-40B4-AC7C-7FE62718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7902-BB53-4D7B-8EBD-CDEB06F36DBE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17FAF-C9C7-4BB1-94D9-009781F5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72A4B-0D8A-4273-AB67-F16F804C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8AE-1B41-464E-9368-76FD8B06D4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782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9EE7-29ED-45CF-B06C-F217F1BB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5CCBA-3D74-4D1F-A52D-E29B1C00D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9E46D-786D-4D3F-853E-985C24834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DB6E2-1F0F-4102-B3E0-6E5FE286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7902-BB53-4D7B-8EBD-CDEB06F36DBE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4A82E-3802-48A0-99A4-73C95A8C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DD694-6173-49B9-A296-B86904B3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8AE-1B41-464E-9368-76FD8B06D4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887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89176-3706-43F1-9FA8-BA602E68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388BE-A215-4B60-8D32-A8F3CAF3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E2BB-1934-430D-9E06-004F216A7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D7902-BB53-4D7B-8EBD-CDEB06F36DBE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AF9A-65A2-452B-8BE1-0C9376078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2868-EC00-4A0A-AD7A-FC3170F57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F18AE-1B41-464E-9368-76FD8B06D4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253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8D876-CB58-4441-99CB-D0723777B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14" y="0"/>
            <a:ext cx="971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1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EB23AA-1FE7-4353-8ADB-BB30C1520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47762"/>
            <a:ext cx="8382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4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A46471-E366-4012-AEAC-9522B51C3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95250"/>
            <a:ext cx="1014412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6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AONGHUS O DOMHNAILL - STUDENT</dc:creator>
  <cp:lastModifiedBy>AONGHUS O DOMHNAILL - STUDENT</cp:lastModifiedBy>
  <cp:revision>1</cp:revision>
  <dcterms:created xsi:type="dcterms:W3CDTF">2022-04-21T15:28:35Z</dcterms:created>
  <dcterms:modified xsi:type="dcterms:W3CDTF">2022-04-21T15:28:40Z</dcterms:modified>
</cp:coreProperties>
</file>