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3"/>
  </p:notesMasterIdLst>
  <p:sldIdLst>
    <p:sldId id="264" r:id="rId2"/>
  </p:sldIdLst>
  <p:sldSz cx="30275213" cy="213836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9150923-9328-4E74-B4A5-ABB06B31244F}">
          <p14:sldIdLst/>
        </p14:section>
        <p14:section name="Untitled Section" id="{D019FF50-7A41-4527-8BB5-016C3F0C7EE6}">
          <p14:sldIdLst>
            <p14:sldId id="264"/>
          </p14:sldIdLst>
        </p14:section>
      </p14:sectionLst>
    </p:ext>
    <p:ext uri="{EFAFB233-063F-42B5-8137-9DF3F51BA10A}">
      <p15:sldGuideLst xmlns:p15="http://schemas.microsoft.com/office/powerpoint/2012/main">
        <p15:guide id="1" orient="horz" pos="6735"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E7B9"/>
    <a:srgbClr val="94DF98"/>
    <a:srgbClr val="118240"/>
    <a:srgbClr val="078F1E"/>
    <a:srgbClr val="09AF25"/>
    <a:srgbClr val="E4E4E4"/>
    <a:srgbClr val="000000"/>
    <a:srgbClr val="004C09"/>
    <a:srgbClr val="FFFFFF"/>
    <a:srgbClr val="6100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4" d="100"/>
          <a:sy n="24" d="100"/>
        </p:scale>
        <p:origin x="84" y="660"/>
      </p:cViewPr>
      <p:guideLst>
        <p:guide orient="horz" pos="6735"/>
        <p:guide pos="9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a:solidFill>
                <a:schemeClr val="accent1">
                  <a:lumMod val="20000"/>
                  <a:lumOff val="80000"/>
                </a:schemeClr>
              </a:solidFill>
            </a:ln>
          </c:spPr>
          <c:marker>
            <c:spPr>
              <a:solidFill>
                <a:schemeClr val="tx2">
                  <a:lumMod val="20000"/>
                  <a:lumOff val="80000"/>
                </a:schemeClr>
              </a:solidFill>
              <a:ln>
                <a:solidFill>
                  <a:schemeClr val="accent1">
                    <a:lumMod val="20000"/>
                    <a:lumOff val="80000"/>
                  </a:schemeClr>
                </a:solidFill>
              </a:ln>
            </c:spPr>
          </c:marker>
          <c:cat>
            <c:strRef>
              <c:f>Sheet1!$A$2:$A$6</c:f>
              <c:strCache>
                <c:ptCount val="4"/>
                <c:pt idx="0">
                  <c:v>Category 1</c:v>
                </c:pt>
                <c:pt idx="1">
                  <c:v>Category 2</c:v>
                </c:pt>
                <c:pt idx="2">
                  <c:v>Category 3</c:v>
                </c:pt>
                <c:pt idx="3">
                  <c:v>Category 4</c:v>
                </c:pt>
              </c:strCache>
            </c:strRef>
          </c:cat>
          <c:val>
            <c:numRef>
              <c:f>Sheet1!$B$2:$B$6</c:f>
              <c:numCache>
                <c:formatCode>General</c:formatCode>
                <c:ptCount val="5"/>
                <c:pt idx="0">
                  <c:v>4.3</c:v>
                </c:pt>
                <c:pt idx="1">
                  <c:v>2.5</c:v>
                </c:pt>
                <c:pt idx="2">
                  <c:v>3.5</c:v>
                </c:pt>
                <c:pt idx="3">
                  <c:v>4.5</c:v>
                </c:pt>
              </c:numCache>
            </c:numRef>
          </c:val>
          <c:smooth val="0"/>
          <c:extLst>
            <c:ext xmlns:c16="http://schemas.microsoft.com/office/drawing/2014/chart" uri="{C3380CC4-5D6E-409C-BE32-E72D297353CC}">
              <c16:uniqueId val="{00000000-C136-4E23-A9D5-DCD8D4B66060}"/>
            </c:ext>
          </c:extLst>
        </c:ser>
        <c:ser>
          <c:idx val="1"/>
          <c:order val="1"/>
          <c:tx>
            <c:strRef>
              <c:f>Sheet1!$C$1</c:f>
              <c:strCache>
                <c:ptCount val="1"/>
                <c:pt idx="0">
                  <c:v>Series 2</c:v>
                </c:pt>
              </c:strCache>
            </c:strRef>
          </c:tx>
          <c:spPr>
            <a:ln>
              <a:solidFill>
                <a:schemeClr val="accent5">
                  <a:lumMod val="75000"/>
                </a:schemeClr>
              </a:solidFill>
            </a:ln>
          </c:spPr>
          <c:marker>
            <c:spPr>
              <a:solidFill>
                <a:schemeClr val="accent5">
                  <a:lumMod val="75000"/>
                </a:schemeClr>
              </a:solidFill>
              <a:ln>
                <a:solidFill>
                  <a:schemeClr val="accent5">
                    <a:lumMod val="75000"/>
                  </a:schemeClr>
                </a:solidFill>
              </a:ln>
            </c:spPr>
          </c:marker>
          <c:cat>
            <c:strRef>
              <c:f>Sheet1!$A$2:$A$6</c:f>
              <c:strCache>
                <c:ptCount val="4"/>
                <c:pt idx="0">
                  <c:v>Category 1</c:v>
                </c:pt>
                <c:pt idx="1">
                  <c:v>Category 2</c:v>
                </c:pt>
                <c:pt idx="2">
                  <c:v>Category 3</c:v>
                </c:pt>
                <c:pt idx="3">
                  <c:v>Category 4</c:v>
                </c:pt>
              </c:strCache>
            </c:strRef>
          </c:cat>
          <c:val>
            <c:numRef>
              <c:f>Sheet1!$C$2:$C$6</c:f>
              <c:numCache>
                <c:formatCode>General</c:formatCode>
                <c:ptCount val="5"/>
                <c:pt idx="0">
                  <c:v>2.4</c:v>
                </c:pt>
                <c:pt idx="1">
                  <c:v>4.4000000000000004</c:v>
                </c:pt>
                <c:pt idx="2">
                  <c:v>1.8</c:v>
                </c:pt>
                <c:pt idx="3">
                  <c:v>2.8</c:v>
                </c:pt>
              </c:numCache>
            </c:numRef>
          </c:val>
          <c:smooth val="0"/>
          <c:extLst>
            <c:ext xmlns:c16="http://schemas.microsoft.com/office/drawing/2014/chart" uri="{C3380CC4-5D6E-409C-BE32-E72D297353CC}">
              <c16:uniqueId val="{00000001-C136-4E23-A9D5-DCD8D4B66060}"/>
            </c:ext>
          </c:extLst>
        </c:ser>
        <c:ser>
          <c:idx val="2"/>
          <c:order val="2"/>
          <c:tx>
            <c:strRef>
              <c:f>Sheet1!$D$1</c:f>
              <c:strCache>
                <c:ptCount val="1"/>
                <c:pt idx="0">
                  <c:v>Series 3</c:v>
                </c:pt>
              </c:strCache>
            </c:strRef>
          </c:tx>
          <c:spPr>
            <a:ln>
              <a:solidFill>
                <a:srgbClr val="7030A0"/>
              </a:solidFill>
            </a:ln>
          </c:spPr>
          <c:marker>
            <c:spPr>
              <a:solidFill>
                <a:srgbClr val="7030A0"/>
              </a:solidFill>
              <a:ln>
                <a:solidFill>
                  <a:srgbClr val="7030A0"/>
                </a:solidFill>
              </a:ln>
            </c:spPr>
          </c:marker>
          <c:cat>
            <c:strRef>
              <c:f>Sheet1!$A$2:$A$6</c:f>
              <c:strCache>
                <c:ptCount val="4"/>
                <c:pt idx="0">
                  <c:v>Category 1</c:v>
                </c:pt>
                <c:pt idx="1">
                  <c:v>Category 2</c:v>
                </c:pt>
                <c:pt idx="2">
                  <c:v>Category 3</c:v>
                </c:pt>
                <c:pt idx="3">
                  <c:v>Category 4</c:v>
                </c:pt>
              </c:strCache>
            </c:strRef>
          </c:cat>
          <c:val>
            <c:numRef>
              <c:f>Sheet1!$D$2:$D$6</c:f>
              <c:numCache>
                <c:formatCode>General</c:formatCode>
                <c:ptCount val="5"/>
                <c:pt idx="0">
                  <c:v>2</c:v>
                </c:pt>
                <c:pt idx="1">
                  <c:v>2</c:v>
                </c:pt>
                <c:pt idx="2">
                  <c:v>3</c:v>
                </c:pt>
                <c:pt idx="3">
                  <c:v>5</c:v>
                </c:pt>
              </c:numCache>
            </c:numRef>
          </c:val>
          <c:smooth val="0"/>
          <c:extLst>
            <c:ext xmlns:c16="http://schemas.microsoft.com/office/drawing/2014/chart" uri="{C3380CC4-5D6E-409C-BE32-E72D297353CC}">
              <c16:uniqueId val="{00000002-C136-4E23-A9D5-DCD8D4B66060}"/>
            </c:ext>
          </c:extLst>
        </c:ser>
        <c:ser>
          <c:idx val="3"/>
          <c:order val="3"/>
          <c:tx>
            <c:strRef>
              <c:f>Sheet1!$E$1</c:f>
              <c:strCache>
                <c:ptCount val="1"/>
                <c:pt idx="0">
                  <c:v>Series 4</c:v>
                </c:pt>
              </c:strCache>
            </c:strRef>
          </c:tx>
          <c:spPr>
            <a:ln>
              <a:solidFill>
                <a:srgbClr val="92D050"/>
              </a:solidFill>
            </a:ln>
          </c:spPr>
          <c:marker>
            <c:spPr>
              <a:ln>
                <a:solidFill>
                  <a:srgbClr val="92D050"/>
                </a:solidFill>
              </a:ln>
            </c:spPr>
          </c:marker>
          <c:cat>
            <c:strRef>
              <c:f>Sheet1!$A$2:$A$6</c:f>
              <c:strCache>
                <c:ptCount val="4"/>
                <c:pt idx="0">
                  <c:v>Category 1</c:v>
                </c:pt>
                <c:pt idx="1">
                  <c:v>Category 2</c:v>
                </c:pt>
                <c:pt idx="2">
                  <c:v>Category 3</c:v>
                </c:pt>
                <c:pt idx="3">
                  <c:v>Category 4</c:v>
                </c:pt>
              </c:strCache>
            </c:strRef>
          </c:cat>
          <c:val>
            <c:numRef>
              <c:f>Sheet1!$E$2:$E$6</c:f>
              <c:numCache>
                <c:formatCode>General</c:formatCode>
                <c:ptCount val="5"/>
                <c:pt idx="0">
                  <c:v>4</c:v>
                </c:pt>
                <c:pt idx="1">
                  <c:v>2</c:v>
                </c:pt>
                <c:pt idx="2">
                  <c:v>4.2</c:v>
                </c:pt>
                <c:pt idx="3">
                  <c:v>1.4</c:v>
                </c:pt>
              </c:numCache>
            </c:numRef>
          </c:val>
          <c:smooth val="0"/>
          <c:extLst>
            <c:ext xmlns:c16="http://schemas.microsoft.com/office/drawing/2014/chart" uri="{C3380CC4-5D6E-409C-BE32-E72D297353CC}">
              <c16:uniqueId val="{00000003-C136-4E23-A9D5-DCD8D4B66060}"/>
            </c:ext>
          </c:extLst>
        </c:ser>
        <c:ser>
          <c:idx val="4"/>
          <c:order val="4"/>
          <c:tx>
            <c:strRef>
              <c:f>Sheet1!$F$1</c:f>
              <c:strCache>
                <c:ptCount val="1"/>
                <c:pt idx="0">
                  <c:v>Series 5</c:v>
                </c:pt>
              </c:strCache>
            </c:strRef>
          </c:tx>
          <c:spPr>
            <a:ln>
              <a:solidFill>
                <a:srgbClr val="0070C0"/>
              </a:solidFill>
            </a:ln>
          </c:spPr>
          <c:marker>
            <c:spPr>
              <a:solidFill>
                <a:srgbClr val="0070C0"/>
              </a:solidFill>
              <a:ln>
                <a:solidFill>
                  <a:srgbClr val="0070C0"/>
                </a:solidFill>
              </a:ln>
            </c:spPr>
          </c:marker>
          <c:cat>
            <c:strRef>
              <c:f>Sheet1!$A$2:$A$6</c:f>
              <c:strCache>
                <c:ptCount val="4"/>
                <c:pt idx="0">
                  <c:v>Category 1</c:v>
                </c:pt>
                <c:pt idx="1">
                  <c:v>Category 2</c:v>
                </c:pt>
                <c:pt idx="2">
                  <c:v>Category 3</c:v>
                </c:pt>
                <c:pt idx="3">
                  <c:v>Category 4</c:v>
                </c:pt>
              </c:strCache>
            </c:strRef>
          </c:cat>
          <c:val>
            <c:numRef>
              <c:f>Sheet1!$F$2:$F$6</c:f>
              <c:numCache>
                <c:formatCode>General</c:formatCode>
                <c:ptCount val="5"/>
                <c:pt idx="0">
                  <c:v>5.8</c:v>
                </c:pt>
                <c:pt idx="1">
                  <c:v>3.8</c:v>
                </c:pt>
                <c:pt idx="2">
                  <c:v>3</c:v>
                </c:pt>
                <c:pt idx="3">
                  <c:v>2.9</c:v>
                </c:pt>
              </c:numCache>
            </c:numRef>
          </c:val>
          <c:smooth val="0"/>
          <c:extLst>
            <c:ext xmlns:c16="http://schemas.microsoft.com/office/drawing/2014/chart" uri="{C3380CC4-5D6E-409C-BE32-E72D297353CC}">
              <c16:uniqueId val="{00000004-C136-4E23-A9D5-DCD8D4B66060}"/>
            </c:ext>
          </c:extLst>
        </c:ser>
        <c:ser>
          <c:idx val="5"/>
          <c:order val="5"/>
          <c:tx>
            <c:strRef>
              <c:f>Sheet1!$G$1</c:f>
              <c:strCache>
                <c:ptCount val="1"/>
                <c:pt idx="0">
                  <c:v>Series 6</c:v>
                </c:pt>
              </c:strCache>
            </c:strRef>
          </c:tx>
          <c:spPr>
            <a:ln>
              <a:solidFill>
                <a:schemeClr val="accent6">
                  <a:lumMod val="75000"/>
                </a:schemeClr>
              </a:solidFill>
            </a:ln>
          </c:spPr>
          <c:marker>
            <c:spPr>
              <a:solidFill>
                <a:schemeClr val="accent6">
                  <a:lumMod val="75000"/>
                </a:schemeClr>
              </a:solidFill>
              <a:ln>
                <a:solidFill>
                  <a:schemeClr val="accent6">
                    <a:lumMod val="75000"/>
                  </a:schemeClr>
                </a:solidFill>
              </a:ln>
            </c:spPr>
          </c:marker>
          <c:cat>
            <c:strRef>
              <c:f>Sheet1!$A$2:$A$6</c:f>
              <c:strCache>
                <c:ptCount val="4"/>
                <c:pt idx="0">
                  <c:v>Category 1</c:v>
                </c:pt>
                <c:pt idx="1">
                  <c:v>Category 2</c:v>
                </c:pt>
                <c:pt idx="2">
                  <c:v>Category 3</c:v>
                </c:pt>
                <c:pt idx="3">
                  <c:v>Category 4</c:v>
                </c:pt>
              </c:strCache>
            </c:strRef>
          </c:cat>
          <c:val>
            <c:numRef>
              <c:f>Sheet1!$G$2:$G$6</c:f>
              <c:numCache>
                <c:formatCode>General</c:formatCode>
                <c:ptCount val="5"/>
                <c:pt idx="0">
                  <c:v>3</c:v>
                </c:pt>
                <c:pt idx="1">
                  <c:v>1</c:v>
                </c:pt>
                <c:pt idx="2">
                  <c:v>5</c:v>
                </c:pt>
                <c:pt idx="3">
                  <c:v>3</c:v>
                </c:pt>
              </c:numCache>
            </c:numRef>
          </c:val>
          <c:smooth val="0"/>
          <c:extLst>
            <c:ext xmlns:c16="http://schemas.microsoft.com/office/drawing/2014/chart" uri="{C3380CC4-5D6E-409C-BE32-E72D297353CC}">
              <c16:uniqueId val="{00000005-C136-4E23-A9D5-DCD8D4B66060}"/>
            </c:ext>
          </c:extLst>
        </c:ser>
        <c:dLbls>
          <c:showLegendKey val="0"/>
          <c:showVal val="0"/>
          <c:showCatName val="0"/>
          <c:showSerName val="0"/>
          <c:showPercent val="0"/>
          <c:showBubbleSize val="0"/>
        </c:dLbls>
        <c:marker val="1"/>
        <c:smooth val="0"/>
        <c:axId val="77206016"/>
        <c:axId val="114710720"/>
      </c:lineChart>
      <c:catAx>
        <c:axId val="77206016"/>
        <c:scaling>
          <c:orientation val="minMax"/>
        </c:scaling>
        <c:delete val="0"/>
        <c:axPos val="b"/>
        <c:numFmt formatCode="General" sourceLinked="0"/>
        <c:majorTickMark val="out"/>
        <c:minorTickMark val="none"/>
        <c:tickLblPos val="nextTo"/>
        <c:crossAx val="114710720"/>
        <c:crosses val="autoZero"/>
        <c:auto val="1"/>
        <c:lblAlgn val="ctr"/>
        <c:lblOffset val="100"/>
        <c:noMultiLvlLbl val="0"/>
      </c:catAx>
      <c:valAx>
        <c:axId val="114710720"/>
        <c:scaling>
          <c:orientation val="minMax"/>
        </c:scaling>
        <c:delete val="0"/>
        <c:axPos val="l"/>
        <c:majorGridlines/>
        <c:numFmt formatCode="General" sourceLinked="1"/>
        <c:majorTickMark val="out"/>
        <c:minorTickMark val="none"/>
        <c:tickLblPos val="nextTo"/>
        <c:crossAx val="77206016"/>
        <c:crosses val="autoZero"/>
        <c:crossBetween val="between"/>
      </c:valAx>
    </c:plotArea>
    <c:legend>
      <c:legendPos val="r"/>
      <c:overlay val="0"/>
    </c:legend>
    <c:plotVisOnly val="1"/>
    <c:dispBlanksAs val="gap"/>
    <c:showDLblsOverMax val="0"/>
  </c:chart>
  <c:spPr>
    <a:solidFill>
      <a:schemeClr val="bg1">
        <a:lumMod val="95000"/>
      </a:schemeClr>
    </a:solidFill>
  </c:spPr>
  <c:txPr>
    <a:bodyPr/>
    <a:lstStyle/>
    <a:p>
      <a:pPr>
        <a:defRPr sz="1800">
          <a:solidFill>
            <a:schemeClr val="tx1"/>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manualLayout>
          <c:layoutTarget val="inner"/>
          <c:xMode val="edge"/>
          <c:yMode val="edge"/>
          <c:x val="7.4422132991367268E-2"/>
          <c:y val="4.4380912337035533E-2"/>
          <c:w val="0.72743346018365018"/>
          <c:h val="0.57522580702615356"/>
        </c:manualLayout>
      </c:layout>
      <c:bar3DChart>
        <c:barDir val="col"/>
        <c:grouping val="clustered"/>
        <c:varyColors val="0"/>
        <c:ser>
          <c:idx val="0"/>
          <c:order val="0"/>
          <c:tx>
            <c:strRef>
              <c:f>Sheet1!$B$1</c:f>
              <c:strCache>
                <c:ptCount val="1"/>
                <c:pt idx="0">
                  <c:v>Series 1</c:v>
                </c:pt>
              </c:strCache>
            </c:strRef>
          </c:tx>
          <c:spPr>
            <a:solidFill>
              <a:schemeClr val="accent5">
                <a:lumMod val="60000"/>
                <a:lumOff val="40000"/>
              </a:schemeClr>
            </a:solidFill>
          </c:spPr>
          <c:invertIfNegative val="0"/>
          <c:dPt>
            <c:idx val="0"/>
            <c:invertIfNegative val="0"/>
            <c:bubble3D val="0"/>
            <c:extLst>
              <c:ext xmlns:c16="http://schemas.microsoft.com/office/drawing/2014/chart" uri="{C3380CC4-5D6E-409C-BE32-E72D297353CC}">
                <c16:uniqueId val="{00000000-9B6A-44A2-830F-E559C73A418D}"/>
              </c:ext>
            </c:extLst>
          </c:dPt>
          <c:dPt>
            <c:idx val="1"/>
            <c:invertIfNegative val="0"/>
            <c:bubble3D val="0"/>
            <c:extLst>
              <c:ext xmlns:c16="http://schemas.microsoft.com/office/drawing/2014/chart" uri="{C3380CC4-5D6E-409C-BE32-E72D297353CC}">
                <c16:uniqueId val="{00000001-9B6A-44A2-830F-E559C73A418D}"/>
              </c:ext>
            </c:extLst>
          </c:dPt>
          <c:dPt>
            <c:idx val="2"/>
            <c:invertIfNegative val="0"/>
            <c:bubble3D val="0"/>
            <c:extLst>
              <c:ext xmlns:c16="http://schemas.microsoft.com/office/drawing/2014/chart" uri="{C3380CC4-5D6E-409C-BE32-E72D297353CC}">
                <c16:uniqueId val="{00000002-9B6A-44A2-830F-E559C73A418D}"/>
              </c:ext>
            </c:extLst>
          </c:dPt>
          <c:dPt>
            <c:idx val="3"/>
            <c:invertIfNegative val="0"/>
            <c:bubble3D val="0"/>
            <c:extLst>
              <c:ext xmlns:c16="http://schemas.microsoft.com/office/drawing/2014/chart" uri="{C3380CC4-5D6E-409C-BE32-E72D297353CC}">
                <c16:uniqueId val="{00000003-9B6A-44A2-830F-E559C73A418D}"/>
              </c:ext>
            </c:extLst>
          </c:dPt>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Sheet1!$B$2:$B$9</c:f>
              <c:numCache>
                <c:formatCode>General</c:formatCode>
                <c:ptCount val="8"/>
                <c:pt idx="0">
                  <c:v>4.3</c:v>
                </c:pt>
                <c:pt idx="1">
                  <c:v>2.5</c:v>
                </c:pt>
                <c:pt idx="2">
                  <c:v>3.5</c:v>
                </c:pt>
                <c:pt idx="3">
                  <c:v>4.5</c:v>
                </c:pt>
                <c:pt idx="4">
                  <c:v>4.3</c:v>
                </c:pt>
                <c:pt idx="5">
                  <c:v>2.5</c:v>
                </c:pt>
                <c:pt idx="6">
                  <c:v>3.5</c:v>
                </c:pt>
                <c:pt idx="7">
                  <c:v>4.5</c:v>
                </c:pt>
              </c:numCache>
            </c:numRef>
          </c:val>
          <c:extLst>
            <c:ext xmlns:c16="http://schemas.microsoft.com/office/drawing/2014/chart" uri="{C3380CC4-5D6E-409C-BE32-E72D297353CC}">
              <c16:uniqueId val="{00000004-9B6A-44A2-830F-E559C73A418D}"/>
            </c:ext>
          </c:extLst>
        </c:ser>
        <c:ser>
          <c:idx val="1"/>
          <c:order val="1"/>
          <c:tx>
            <c:strRef>
              <c:f>Sheet1!$C$1</c:f>
              <c:strCache>
                <c:ptCount val="1"/>
                <c:pt idx="0">
                  <c:v>Series 2</c:v>
                </c:pt>
              </c:strCache>
            </c:strRef>
          </c:tx>
          <c:spPr>
            <a:solidFill>
              <a:srgbClr val="7030A0"/>
            </a:solidFill>
          </c:spPr>
          <c:invertIfNegative val="0"/>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Sheet1!$C$2:$C$9</c:f>
              <c:numCache>
                <c:formatCode>General</c:formatCode>
                <c:ptCount val="8"/>
                <c:pt idx="0">
                  <c:v>2.4</c:v>
                </c:pt>
                <c:pt idx="1">
                  <c:v>4.4000000000000004</c:v>
                </c:pt>
                <c:pt idx="2">
                  <c:v>1.8</c:v>
                </c:pt>
                <c:pt idx="3">
                  <c:v>2.8</c:v>
                </c:pt>
                <c:pt idx="4">
                  <c:v>2.4</c:v>
                </c:pt>
                <c:pt idx="5">
                  <c:v>4.4000000000000004</c:v>
                </c:pt>
                <c:pt idx="6">
                  <c:v>1.8</c:v>
                </c:pt>
                <c:pt idx="7">
                  <c:v>2.8</c:v>
                </c:pt>
              </c:numCache>
            </c:numRef>
          </c:val>
          <c:extLst>
            <c:ext xmlns:c16="http://schemas.microsoft.com/office/drawing/2014/chart" uri="{C3380CC4-5D6E-409C-BE32-E72D297353CC}">
              <c16:uniqueId val="{00000005-9B6A-44A2-830F-E559C73A418D}"/>
            </c:ext>
          </c:extLst>
        </c:ser>
        <c:ser>
          <c:idx val="2"/>
          <c:order val="2"/>
          <c:tx>
            <c:strRef>
              <c:f>Sheet1!$D$1</c:f>
              <c:strCache>
                <c:ptCount val="1"/>
                <c:pt idx="0">
                  <c:v>Series 3</c:v>
                </c:pt>
              </c:strCache>
            </c:strRef>
          </c:tx>
          <c:spPr>
            <a:solidFill>
              <a:srgbClr val="92D050"/>
            </a:solidFill>
          </c:spPr>
          <c:invertIfNegative val="0"/>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Sheet1!$D$2:$D$9</c:f>
              <c:numCache>
                <c:formatCode>General</c:formatCode>
                <c:ptCount val="8"/>
                <c:pt idx="0">
                  <c:v>2</c:v>
                </c:pt>
                <c:pt idx="1">
                  <c:v>2</c:v>
                </c:pt>
                <c:pt idx="2">
                  <c:v>3</c:v>
                </c:pt>
                <c:pt idx="3">
                  <c:v>5</c:v>
                </c:pt>
                <c:pt idx="4">
                  <c:v>2</c:v>
                </c:pt>
                <c:pt idx="5">
                  <c:v>2</c:v>
                </c:pt>
                <c:pt idx="6">
                  <c:v>3</c:v>
                </c:pt>
                <c:pt idx="7">
                  <c:v>5</c:v>
                </c:pt>
              </c:numCache>
            </c:numRef>
          </c:val>
          <c:extLst>
            <c:ext xmlns:c16="http://schemas.microsoft.com/office/drawing/2014/chart" uri="{C3380CC4-5D6E-409C-BE32-E72D297353CC}">
              <c16:uniqueId val="{00000006-9B6A-44A2-830F-E559C73A418D}"/>
            </c:ext>
          </c:extLst>
        </c:ser>
        <c:dLbls>
          <c:showLegendKey val="0"/>
          <c:showVal val="0"/>
          <c:showCatName val="0"/>
          <c:showSerName val="0"/>
          <c:showPercent val="0"/>
          <c:showBubbleSize val="0"/>
        </c:dLbls>
        <c:gapWidth val="150"/>
        <c:shape val="box"/>
        <c:axId val="167003648"/>
        <c:axId val="114708992"/>
        <c:axId val="0"/>
      </c:bar3DChart>
      <c:catAx>
        <c:axId val="167003648"/>
        <c:scaling>
          <c:orientation val="minMax"/>
        </c:scaling>
        <c:delete val="0"/>
        <c:axPos val="b"/>
        <c:numFmt formatCode="General" sourceLinked="0"/>
        <c:majorTickMark val="out"/>
        <c:minorTickMark val="none"/>
        <c:tickLblPos val="nextTo"/>
        <c:crossAx val="114708992"/>
        <c:crosses val="autoZero"/>
        <c:auto val="1"/>
        <c:lblAlgn val="ctr"/>
        <c:lblOffset val="100"/>
        <c:noMultiLvlLbl val="0"/>
      </c:catAx>
      <c:valAx>
        <c:axId val="114708992"/>
        <c:scaling>
          <c:orientation val="minMax"/>
        </c:scaling>
        <c:delete val="0"/>
        <c:axPos val="l"/>
        <c:majorGridlines/>
        <c:numFmt formatCode="General" sourceLinked="1"/>
        <c:majorTickMark val="out"/>
        <c:minorTickMark val="none"/>
        <c:tickLblPos val="nextTo"/>
        <c:crossAx val="167003648"/>
        <c:crosses val="autoZero"/>
        <c:crossBetween val="between"/>
      </c:valAx>
    </c:plotArea>
    <c:legend>
      <c:legendPos val="r"/>
      <c:overlay val="0"/>
    </c:legend>
    <c:plotVisOnly val="1"/>
    <c:dispBlanksAs val="gap"/>
    <c:showDLblsOverMax val="0"/>
  </c:chart>
  <c:spPr>
    <a:solidFill>
      <a:schemeClr val="bg1">
        <a:lumMod val="95000"/>
      </a:schemeClr>
    </a:solidFill>
  </c:spPr>
  <c:txPr>
    <a:bodyPr/>
    <a:lstStyle/>
    <a:p>
      <a:pPr>
        <a:defRPr sz="1800">
          <a:solidFill>
            <a:schemeClr val="tx1"/>
          </a:solidFil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78DCEA-398D-4646-8DBF-A6BF2113A8EA}" type="datetimeFigureOut">
              <a:rPr lang="en-US" smtClean="0"/>
              <a:t>4/20/2022</a:t>
            </a:fld>
            <a:endParaRPr lang="en-US"/>
          </a:p>
        </p:txBody>
      </p:sp>
      <p:sp>
        <p:nvSpPr>
          <p:cNvPr id="4" name="Slide Image Placehold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A24599-C6A5-46E6-B8D9-1A0B63C08072}" type="slidenum">
              <a:rPr lang="en-US" smtClean="0"/>
              <a:t>‹#›</a:t>
            </a:fld>
            <a:endParaRPr lang="en-US"/>
          </a:p>
        </p:txBody>
      </p:sp>
    </p:spTree>
    <p:extLst>
      <p:ext uri="{BB962C8B-B14F-4D97-AF65-F5344CB8AC3E}">
        <p14:creationId xmlns:p14="http://schemas.microsoft.com/office/powerpoint/2010/main" val="1753512509"/>
      </p:ext>
    </p:extLst>
  </p:cSld>
  <p:clrMap bg1="lt1" tx1="dk1" bg2="lt2" tx2="dk2" accent1="accent1" accent2="accent2" accent3="accent3" accent4="accent4" accent5="accent5" accent6="accent6" hlink="hlink" folHlink="folHlink"/>
  <p:notesStyle>
    <a:lvl1pPr marL="0" algn="l" defTabSz="2951308" rtl="0" eaLnBrk="1" latinLnBrk="0" hangingPunct="1">
      <a:defRPr sz="3901" kern="1200">
        <a:solidFill>
          <a:schemeClr val="tx1"/>
        </a:solidFill>
        <a:latin typeface="+mn-lt"/>
        <a:ea typeface="+mn-ea"/>
        <a:cs typeface="+mn-cs"/>
      </a:defRPr>
    </a:lvl1pPr>
    <a:lvl2pPr marL="1475655" algn="l" defTabSz="2951308" rtl="0" eaLnBrk="1" latinLnBrk="0" hangingPunct="1">
      <a:defRPr sz="3901" kern="1200">
        <a:solidFill>
          <a:schemeClr val="tx1"/>
        </a:solidFill>
        <a:latin typeface="+mn-lt"/>
        <a:ea typeface="+mn-ea"/>
        <a:cs typeface="+mn-cs"/>
      </a:defRPr>
    </a:lvl2pPr>
    <a:lvl3pPr marL="2951308" algn="l" defTabSz="2951308" rtl="0" eaLnBrk="1" latinLnBrk="0" hangingPunct="1">
      <a:defRPr sz="3901" kern="1200">
        <a:solidFill>
          <a:schemeClr val="tx1"/>
        </a:solidFill>
        <a:latin typeface="+mn-lt"/>
        <a:ea typeface="+mn-ea"/>
        <a:cs typeface="+mn-cs"/>
      </a:defRPr>
    </a:lvl3pPr>
    <a:lvl4pPr marL="4426963" algn="l" defTabSz="2951308" rtl="0" eaLnBrk="1" latinLnBrk="0" hangingPunct="1">
      <a:defRPr sz="3901" kern="1200">
        <a:solidFill>
          <a:schemeClr val="tx1"/>
        </a:solidFill>
        <a:latin typeface="+mn-lt"/>
        <a:ea typeface="+mn-ea"/>
        <a:cs typeface="+mn-cs"/>
      </a:defRPr>
    </a:lvl4pPr>
    <a:lvl5pPr marL="5902617" algn="l" defTabSz="2951308" rtl="0" eaLnBrk="1" latinLnBrk="0" hangingPunct="1">
      <a:defRPr sz="3901" kern="1200">
        <a:solidFill>
          <a:schemeClr val="tx1"/>
        </a:solidFill>
        <a:latin typeface="+mn-lt"/>
        <a:ea typeface="+mn-ea"/>
        <a:cs typeface="+mn-cs"/>
      </a:defRPr>
    </a:lvl5pPr>
    <a:lvl6pPr marL="7378271" algn="l" defTabSz="2951308" rtl="0" eaLnBrk="1" latinLnBrk="0" hangingPunct="1">
      <a:defRPr sz="3901" kern="1200">
        <a:solidFill>
          <a:schemeClr val="tx1"/>
        </a:solidFill>
        <a:latin typeface="+mn-lt"/>
        <a:ea typeface="+mn-ea"/>
        <a:cs typeface="+mn-cs"/>
      </a:defRPr>
    </a:lvl6pPr>
    <a:lvl7pPr marL="8853925" algn="l" defTabSz="2951308" rtl="0" eaLnBrk="1" latinLnBrk="0" hangingPunct="1">
      <a:defRPr sz="3901" kern="1200">
        <a:solidFill>
          <a:schemeClr val="tx1"/>
        </a:solidFill>
        <a:latin typeface="+mn-lt"/>
        <a:ea typeface="+mn-ea"/>
        <a:cs typeface="+mn-cs"/>
      </a:defRPr>
    </a:lvl7pPr>
    <a:lvl8pPr marL="10329579" algn="l" defTabSz="2951308" rtl="0" eaLnBrk="1" latinLnBrk="0" hangingPunct="1">
      <a:defRPr sz="3901" kern="1200">
        <a:solidFill>
          <a:schemeClr val="tx1"/>
        </a:solidFill>
        <a:latin typeface="+mn-lt"/>
        <a:ea typeface="+mn-ea"/>
        <a:cs typeface="+mn-cs"/>
      </a:defRPr>
    </a:lvl8pPr>
    <a:lvl9pPr marL="11805234" algn="l" defTabSz="2951308" rtl="0" eaLnBrk="1" latinLnBrk="0" hangingPunct="1">
      <a:defRPr sz="39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1713" y="685800"/>
            <a:ext cx="4854575" cy="3429000"/>
          </a:xfrm>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8A24599-C6A5-46E6-B8D9-1A0B63C08072}" type="slidenum">
              <a:rPr lang="en-US" smtClean="0"/>
              <a:t>1</a:t>
            </a:fld>
            <a:endParaRPr lang="en-US"/>
          </a:p>
        </p:txBody>
      </p:sp>
    </p:spTree>
    <p:extLst>
      <p:ext uri="{BB962C8B-B14F-4D97-AF65-F5344CB8AC3E}">
        <p14:creationId xmlns:p14="http://schemas.microsoft.com/office/powerpoint/2010/main" val="1604621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44AE-4F33-4C5A-8475-6CBC20286657}"/>
              </a:ext>
            </a:extLst>
          </p:cNvPr>
          <p:cNvSpPr>
            <a:spLocks noGrp="1"/>
          </p:cNvSpPr>
          <p:nvPr>
            <p:ph type="ctrTitle"/>
          </p:nvPr>
        </p:nvSpPr>
        <p:spPr>
          <a:xfrm>
            <a:off x="3784402" y="3499590"/>
            <a:ext cx="22706410" cy="7444669"/>
          </a:xfrm>
        </p:spPr>
        <p:txBody>
          <a:bodyPr anchor="b"/>
          <a:lstStyle>
            <a:lvl1pPr algn="ctr">
              <a:defRPr sz="14899"/>
            </a:lvl1pPr>
          </a:lstStyle>
          <a:p>
            <a:r>
              <a:rPr lang="en-US"/>
              <a:t>Click to edit Master title style</a:t>
            </a:r>
            <a:endParaRPr lang="en-IE"/>
          </a:p>
        </p:txBody>
      </p:sp>
      <p:sp>
        <p:nvSpPr>
          <p:cNvPr id="3" name="Subtitle 2">
            <a:extLst>
              <a:ext uri="{FF2B5EF4-FFF2-40B4-BE49-F238E27FC236}">
                <a16:creationId xmlns:a16="http://schemas.microsoft.com/office/drawing/2014/main" id="{1EFA84F2-085F-4323-85B2-669D114A42F2}"/>
              </a:ext>
            </a:extLst>
          </p:cNvPr>
          <p:cNvSpPr>
            <a:spLocks noGrp="1"/>
          </p:cNvSpPr>
          <p:nvPr>
            <p:ph type="subTitle" idx="1"/>
          </p:nvPr>
        </p:nvSpPr>
        <p:spPr>
          <a:xfrm>
            <a:off x="3784402" y="11231355"/>
            <a:ext cx="22706410" cy="5162758"/>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72050D86-F031-4DC0-8744-2108AF2AE2CA}"/>
              </a:ext>
            </a:extLst>
          </p:cNvPr>
          <p:cNvSpPr>
            <a:spLocks noGrp="1"/>
          </p:cNvSpPr>
          <p:nvPr>
            <p:ph type="dt" sz="half" idx="10"/>
          </p:nvPr>
        </p:nvSpPr>
        <p:spPr/>
        <p:txBody>
          <a:bodyPr/>
          <a:lstStyle/>
          <a:p>
            <a:fld id="{9BA0D74F-7217-4003-A8E1-2E1DC17AA5FD}" type="datetimeFigureOut">
              <a:rPr lang="en-US" smtClean="0"/>
              <a:t>4/20/2022</a:t>
            </a:fld>
            <a:endParaRPr lang="en-US"/>
          </a:p>
        </p:txBody>
      </p:sp>
      <p:sp>
        <p:nvSpPr>
          <p:cNvPr id="5" name="Footer Placeholder 4">
            <a:extLst>
              <a:ext uri="{FF2B5EF4-FFF2-40B4-BE49-F238E27FC236}">
                <a16:creationId xmlns:a16="http://schemas.microsoft.com/office/drawing/2014/main" id="{2EE3837C-2D6D-48A2-9AA2-C82A28E6DB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8B2BD1-83B3-4B7E-BBC8-B1F4D7B5CAA0}"/>
              </a:ext>
            </a:extLst>
          </p:cNvPr>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267602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3381-90D5-48EB-8C5F-2B930D33F8CA}"/>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8C8CA91D-3283-4519-A82A-28C986A12A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2AA1AC1C-1960-4C0E-BA8C-15AE5E00C6BA}"/>
              </a:ext>
            </a:extLst>
          </p:cNvPr>
          <p:cNvSpPr>
            <a:spLocks noGrp="1"/>
          </p:cNvSpPr>
          <p:nvPr>
            <p:ph type="dt" sz="half" idx="10"/>
          </p:nvPr>
        </p:nvSpPr>
        <p:spPr/>
        <p:txBody>
          <a:bodyPr/>
          <a:lstStyle/>
          <a:p>
            <a:fld id="{9BA0D74F-7217-4003-A8E1-2E1DC17AA5FD}" type="datetimeFigureOut">
              <a:rPr lang="en-US" smtClean="0"/>
              <a:t>4/20/2022</a:t>
            </a:fld>
            <a:endParaRPr lang="en-US"/>
          </a:p>
        </p:txBody>
      </p:sp>
      <p:sp>
        <p:nvSpPr>
          <p:cNvPr id="5" name="Footer Placeholder 4">
            <a:extLst>
              <a:ext uri="{FF2B5EF4-FFF2-40B4-BE49-F238E27FC236}">
                <a16:creationId xmlns:a16="http://schemas.microsoft.com/office/drawing/2014/main" id="{21B3DF27-941C-4773-95C0-716C7420F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097D9-8D69-433A-8EAC-42CF175AEFB4}"/>
              </a:ext>
            </a:extLst>
          </p:cNvPr>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9112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56B7DC-0428-42B4-A898-D290674C23F2}"/>
              </a:ext>
            </a:extLst>
          </p:cNvPr>
          <p:cNvSpPr>
            <a:spLocks noGrp="1"/>
          </p:cNvSpPr>
          <p:nvPr>
            <p:ph type="title" orient="vert"/>
          </p:nvPr>
        </p:nvSpPr>
        <p:spPr>
          <a:xfrm>
            <a:off x="21665699" y="1138480"/>
            <a:ext cx="6528093" cy="18121634"/>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17611D88-1AB8-4C6A-BFA7-D919940755E2}"/>
              </a:ext>
            </a:extLst>
          </p:cNvPr>
          <p:cNvSpPr>
            <a:spLocks noGrp="1"/>
          </p:cNvSpPr>
          <p:nvPr>
            <p:ph type="body" orient="vert" idx="1"/>
          </p:nvPr>
        </p:nvSpPr>
        <p:spPr>
          <a:xfrm>
            <a:off x="2081421"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90D7EBA0-5C07-4730-8F37-CBA654F50DF7}"/>
              </a:ext>
            </a:extLst>
          </p:cNvPr>
          <p:cNvSpPr>
            <a:spLocks noGrp="1"/>
          </p:cNvSpPr>
          <p:nvPr>
            <p:ph type="dt" sz="half" idx="10"/>
          </p:nvPr>
        </p:nvSpPr>
        <p:spPr/>
        <p:txBody>
          <a:bodyPr/>
          <a:lstStyle/>
          <a:p>
            <a:fld id="{9BA0D74F-7217-4003-A8E1-2E1DC17AA5FD}" type="datetimeFigureOut">
              <a:rPr lang="en-US" smtClean="0"/>
              <a:t>4/20/2022</a:t>
            </a:fld>
            <a:endParaRPr lang="en-US"/>
          </a:p>
        </p:txBody>
      </p:sp>
      <p:sp>
        <p:nvSpPr>
          <p:cNvPr id="5" name="Footer Placeholder 4">
            <a:extLst>
              <a:ext uri="{FF2B5EF4-FFF2-40B4-BE49-F238E27FC236}">
                <a16:creationId xmlns:a16="http://schemas.microsoft.com/office/drawing/2014/main" id="{25137F1D-AAAB-477F-BCCF-E505D988B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44206-12AD-456C-833D-850BDB3F69AC}"/>
              </a:ext>
            </a:extLst>
          </p:cNvPr>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295808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0091-3D70-409D-871A-A5F6BF8BD267}"/>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D7CEA233-3B72-4B10-A996-0122CC0DA4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D0B1A31-95D6-4CE5-99FC-6AE6D31AF582}"/>
              </a:ext>
            </a:extLst>
          </p:cNvPr>
          <p:cNvSpPr>
            <a:spLocks noGrp="1"/>
          </p:cNvSpPr>
          <p:nvPr>
            <p:ph type="dt" sz="half" idx="10"/>
          </p:nvPr>
        </p:nvSpPr>
        <p:spPr/>
        <p:txBody>
          <a:bodyPr/>
          <a:lstStyle/>
          <a:p>
            <a:fld id="{9BA0D74F-7217-4003-A8E1-2E1DC17AA5FD}" type="datetimeFigureOut">
              <a:rPr lang="en-US" smtClean="0"/>
              <a:t>4/20/2022</a:t>
            </a:fld>
            <a:endParaRPr lang="en-US"/>
          </a:p>
        </p:txBody>
      </p:sp>
      <p:sp>
        <p:nvSpPr>
          <p:cNvPr id="5" name="Footer Placeholder 4">
            <a:extLst>
              <a:ext uri="{FF2B5EF4-FFF2-40B4-BE49-F238E27FC236}">
                <a16:creationId xmlns:a16="http://schemas.microsoft.com/office/drawing/2014/main" id="{9648C93C-40B3-4CCC-87A3-5D1929DFB4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ACE26-ECBF-432D-992C-2557A8B82E0A}"/>
              </a:ext>
            </a:extLst>
          </p:cNvPr>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375182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35F3-5E88-4F3C-B75B-A36DD8CF9D17}"/>
              </a:ext>
            </a:extLst>
          </p:cNvPr>
          <p:cNvSpPr>
            <a:spLocks noGrp="1"/>
          </p:cNvSpPr>
          <p:nvPr>
            <p:ph type="title"/>
          </p:nvPr>
        </p:nvSpPr>
        <p:spPr>
          <a:xfrm>
            <a:off x="2065653" y="5331060"/>
            <a:ext cx="26112371" cy="8894992"/>
          </a:xfrm>
        </p:spPr>
        <p:txBody>
          <a:bodyPr anchor="b"/>
          <a:lstStyle>
            <a:lvl1pPr>
              <a:defRPr sz="14899"/>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4E9D1A12-DDD1-4D71-A5B2-3CD0DEDEF7E6}"/>
              </a:ext>
            </a:extLst>
          </p:cNvPr>
          <p:cNvSpPr>
            <a:spLocks noGrp="1"/>
          </p:cNvSpPr>
          <p:nvPr>
            <p:ph type="body" idx="1"/>
          </p:nvPr>
        </p:nvSpPr>
        <p:spPr>
          <a:xfrm>
            <a:off x="2065653" y="14310202"/>
            <a:ext cx="26112371" cy="4677666"/>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CFE1D3-A3E1-4EA4-A218-0DADE823D624}"/>
              </a:ext>
            </a:extLst>
          </p:cNvPr>
          <p:cNvSpPr>
            <a:spLocks noGrp="1"/>
          </p:cNvSpPr>
          <p:nvPr>
            <p:ph type="dt" sz="half" idx="10"/>
          </p:nvPr>
        </p:nvSpPr>
        <p:spPr/>
        <p:txBody>
          <a:bodyPr/>
          <a:lstStyle/>
          <a:p>
            <a:fld id="{9BA0D74F-7217-4003-A8E1-2E1DC17AA5FD}" type="datetimeFigureOut">
              <a:rPr lang="en-US" smtClean="0"/>
              <a:t>4/20/2022</a:t>
            </a:fld>
            <a:endParaRPr lang="en-US"/>
          </a:p>
        </p:txBody>
      </p:sp>
      <p:sp>
        <p:nvSpPr>
          <p:cNvPr id="5" name="Footer Placeholder 4">
            <a:extLst>
              <a:ext uri="{FF2B5EF4-FFF2-40B4-BE49-F238E27FC236}">
                <a16:creationId xmlns:a16="http://schemas.microsoft.com/office/drawing/2014/main" id="{671CB760-22CC-412D-A705-47AC1C67CE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88C78-BA3E-4C76-883C-B6F6DA300455}"/>
              </a:ext>
            </a:extLst>
          </p:cNvPr>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400079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0B2D-E810-490F-875A-D603ED45EECC}"/>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A9FD8D67-C280-4FBB-BE57-82235AFA4353}"/>
              </a:ext>
            </a:extLst>
          </p:cNvPr>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AEB00533-0ABF-4CB1-A617-EBCE1131494F}"/>
              </a:ext>
            </a:extLst>
          </p:cNvPr>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E73E33BC-037E-4880-A866-8627EF1DB14B}"/>
              </a:ext>
            </a:extLst>
          </p:cNvPr>
          <p:cNvSpPr>
            <a:spLocks noGrp="1"/>
          </p:cNvSpPr>
          <p:nvPr>
            <p:ph type="dt" sz="half" idx="10"/>
          </p:nvPr>
        </p:nvSpPr>
        <p:spPr/>
        <p:txBody>
          <a:bodyPr/>
          <a:lstStyle/>
          <a:p>
            <a:fld id="{9BA0D74F-7217-4003-A8E1-2E1DC17AA5FD}" type="datetimeFigureOut">
              <a:rPr lang="en-US" smtClean="0"/>
              <a:t>4/20/2022</a:t>
            </a:fld>
            <a:endParaRPr lang="en-US"/>
          </a:p>
        </p:txBody>
      </p:sp>
      <p:sp>
        <p:nvSpPr>
          <p:cNvPr id="6" name="Footer Placeholder 5">
            <a:extLst>
              <a:ext uri="{FF2B5EF4-FFF2-40B4-BE49-F238E27FC236}">
                <a16:creationId xmlns:a16="http://schemas.microsoft.com/office/drawing/2014/main" id="{9712AA81-5EFF-4586-A843-1AB571A38A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FCF68E-6329-492C-9B25-22BE10C3D204}"/>
              </a:ext>
            </a:extLst>
          </p:cNvPr>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62598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8CF9A-CF17-4CF4-B523-C6A6FD9CB052}"/>
              </a:ext>
            </a:extLst>
          </p:cNvPr>
          <p:cNvSpPr>
            <a:spLocks noGrp="1"/>
          </p:cNvSpPr>
          <p:nvPr>
            <p:ph type="title"/>
          </p:nvPr>
        </p:nvSpPr>
        <p:spPr>
          <a:xfrm>
            <a:off x="2085364" y="1138482"/>
            <a:ext cx="26112371" cy="4133179"/>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CD1ECF6A-7CFA-4E76-8A31-7B1AF454E2B7}"/>
              </a:ext>
            </a:extLst>
          </p:cNvPr>
          <p:cNvSpPr>
            <a:spLocks noGrp="1"/>
          </p:cNvSpPr>
          <p:nvPr>
            <p:ph type="body" idx="1"/>
          </p:nvPr>
        </p:nvSpPr>
        <p:spPr>
          <a:xfrm>
            <a:off x="2085365" y="5241960"/>
            <a:ext cx="12807833" cy="256900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4" name="Content Placeholder 3">
            <a:extLst>
              <a:ext uri="{FF2B5EF4-FFF2-40B4-BE49-F238E27FC236}">
                <a16:creationId xmlns:a16="http://schemas.microsoft.com/office/drawing/2014/main" id="{91A1F957-3326-4187-A1F7-3542ACD6FE2D}"/>
              </a:ext>
            </a:extLst>
          </p:cNvPr>
          <p:cNvSpPr>
            <a:spLocks noGrp="1"/>
          </p:cNvSpPr>
          <p:nvPr>
            <p:ph sz="half" idx="2"/>
          </p:nvPr>
        </p:nvSpPr>
        <p:spPr>
          <a:xfrm>
            <a:off x="2085365" y="7810963"/>
            <a:ext cx="1280783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D69ABB53-2E37-4162-9DDF-8EE61BD85A5B}"/>
              </a:ext>
            </a:extLst>
          </p:cNvPr>
          <p:cNvSpPr>
            <a:spLocks noGrp="1"/>
          </p:cNvSpPr>
          <p:nvPr>
            <p:ph type="body" sz="quarter" idx="3"/>
          </p:nvPr>
        </p:nvSpPr>
        <p:spPr>
          <a:xfrm>
            <a:off x="15326827" y="5241960"/>
            <a:ext cx="12870909" cy="256900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6" name="Content Placeholder 5">
            <a:extLst>
              <a:ext uri="{FF2B5EF4-FFF2-40B4-BE49-F238E27FC236}">
                <a16:creationId xmlns:a16="http://schemas.microsoft.com/office/drawing/2014/main" id="{E7AB5FA4-10A0-43C3-940D-83A9C9A00676}"/>
              </a:ext>
            </a:extLst>
          </p:cNvPr>
          <p:cNvSpPr>
            <a:spLocks noGrp="1"/>
          </p:cNvSpPr>
          <p:nvPr>
            <p:ph sz="quarter" idx="4"/>
          </p:nvPr>
        </p:nvSpPr>
        <p:spPr>
          <a:xfrm>
            <a:off x="15326827"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1CDA74EC-EF45-4677-8CE5-0422A7160DD2}"/>
              </a:ext>
            </a:extLst>
          </p:cNvPr>
          <p:cNvSpPr>
            <a:spLocks noGrp="1"/>
          </p:cNvSpPr>
          <p:nvPr>
            <p:ph type="dt" sz="half" idx="10"/>
          </p:nvPr>
        </p:nvSpPr>
        <p:spPr/>
        <p:txBody>
          <a:bodyPr/>
          <a:lstStyle/>
          <a:p>
            <a:fld id="{9BA0D74F-7217-4003-A8E1-2E1DC17AA5FD}" type="datetimeFigureOut">
              <a:rPr lang="en-US" smtClean="0"/>
              <a:t>4/20/2022</a:t>
            </a:fld>
            <a:endParaRPr lang="en-US"/>
          </a:p>
        </p:txBody>
      </p:sp>
      <p:sp>
        <p:nvSpPr>
          <p:cNvPr id="8" name="Footer Placeholder 7">
            <a:extLst>
              <a:ext uri="{FF2B5EF4-FFF2-40B4-BE49-F238E27FC236}">
                <a16:creationId xmlns:a16="http://schemas.microsoft.com/office/drawing/2014/main" id="{49A20D7C-BEA0-4CBA-B4E6-31F7228127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B57E82-CADE-4E9D-BD66-A6DD9F386737}"/>
              </a:ext>
            </a:extLst>
          </p:cNvPr>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1506058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9F2BB-BC38-45A2-ACFF-430958B2E824}"/>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5F7AAF76-6BAC-4A23-9619-80AAD81F6C23}"/>
              </a:ext>
            </a:extLst>
          </p:cNvPr>
          <p:cNvSpPr>
            <a:spLocks noGrp="1"/>
          </p:cNvSpPr>
          <p:nvPr>
            <p:ph type="dt" sz="half" idx="10"/>
          </p:nvPr>
        </p:nvSpPr>
        <p:spPr/>
        <p:txBody>
          <a:bodyPr/>
          <a:lstStyle/>
          <a:p>
            <a:fld id="{9BA0D74F-7217-4003-A8E1-2E1DC17AA5FD}" type="datetimeFigureOut">
              <a:rPr lang="en-US" smtClean="0"/>
              <a:t>4/20/2022</a:t>
            </a:fld>
            <a:endParaRPr lang="en-US"/>
          </a:p>
        </p:txBody>
      </p:sp>
      <p:sp>
        <p:nvSpPr>
          <p:cNvPr id="4" name="Footer Placeholder 3">
            <a:extLst>
              <a:ext uri="{FF2B5EF4-FFF2-40B4-BE49-F238E27FC236}">
                <a16:creationId xmlns:a16="http://schemas.microsoft.com/office/drawing/2014/main" id="{AF6AD46E-500C-439E-8045-A6F9AD76BD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9F8E2A-C634-4D29-A2DB-19E3B13F2132}"/>
              </a:ext>
            </a:extLst>
          </p:cNvPr>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78090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3F8828-F8A8-4EE6-AD69-A2970BB5F893}"/>
              </a:ext>
            </a:extLst>
          </p:cNvPr>
          <p:cNvSpPr>
            <a:spLocks noGrp="1"/>
          </p:cNvSpPr>
          <p:nvPr>
            <p:ph type="dt" sz="half" idx="10"/>
          </p:nvPr>
        </p:nvSpPr>
        <p:spPr/>
        <p:txBody>
          <a:bodyPr/>
          <a:lstStyle/>
          <a:p>
            <a:fld id="{9BA0D74F-7217-4003-A8E1-2E1DC17AA5FD}" type="datetimeFigureOut">
              <a:rPr lang="en-US" smtClean="0"/>
              <a:t>4/20/2022</a:t>
            </a:fld>
            <a:endParaRPr lang="en-US"/>
          </a:p>
        </p:txBody>
      </p:sp>
      <p:sp>
        <p:nvSpPr>
          <p:cNvPr id="3" name="Footer Placeholder 2">
            <a:extLst>
              <a:ext uri="{FF2B5EF4-FFF2-40B4-BE49-F238E27FC236}">
                <a16:creationId xmlns:a16="http://schemas.microsoft.com/office/drawing/2014/main" id="{13FB7007-8B61-4A22-88AA-5018F3AFA4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88A677-235E-4916-B706-AE715D8591B1}"/>
              </a:ext>
            </a:extLst>
          </p:cNvPr>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2084478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6AB6E-AE50-4588-9E62-F3D034DF9D0A}"/>
              </a:ext>
            </a:extLst>
          </p:cNvPr>
          <p:cNvSpPr>
            <a:spLocks noGrp="1"/>
          </p:cNvSpPr>
          <p:nvPr>
            <p:ph type="title"/>
          </p:nvPr>
        </p:nvSpPr>
        <p:spPr>
          <a:xfrm>
            <a:off x="2085366" y="1425575"/>
            <a:ext cx="9764543" cy="4989513"/>
          </a:xfrm>
        </p:spPr>
        <p:txBody>
          <a:bodyPr anchor="b"/>
          <a:lstStyle>
            <a:lvl1pPr>
              <a:defRPr sz="7946"/>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1ABFCCC1-C17D-4473-B6D0-E7AAEC428F33}"/>
              </a:ext>
            </a:extLst>
          </p:cNvPr>
          <p:cNvSpPr>
            <a:spLocks noGrp="1"/>
          </p:cNvSpPr>
          <p:nvPr>
            <p:ph idx="1"/>
          </p:nvPr>
        </p:nvSpPr>
        <p:spPr>
          <a:xfrm>
            <a:off x="12870909" y="3078847"/>
            <a:ext cx="15326827" cy="15196234"/>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CEC45102-A6D2-4E80-8A48-60DC3F46DAAD}"/>
              </a:ext>
            </a:extLst>
          </p:cNvPr>
          <p:cNvSpPr>
            <a:spLocks noGrp="1"/>
          </p:cNvSpPr>
          <p:nvPr>
            <p:ph type="body" sz="half" idx="2"/>
          </p:nvPr>
        </p:nvSpPr>
        <p:spPr>
          <a:xfrm>
            <a:off x="2085366" y="6415088"/>
            <a:ext cx="9764543" cy="11884743"/>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0FB7F37F-EEB2-4B7D-8843-2B56C5FBACAC}"/>
              </a:ext>
            </a:extLst>
          </p:cNvPr>
          <p:cNvSpPr>
            <a:spLocks noGrp="1"/>
          </p:cNvSpPr>
          <p:nvPr>
            <p:ph type="dt" sz="half" idx="10"/>
          </p:nvPr>
        </p:nvSpPr>
        <p:spPr/>
        <p:txBody>
          <a:bodyPr/>
          <a:lstStyle/>
          <a:p>
            <a:fld id="{9BA0D74F-7217-4003-A8E1-2E1DC17AA5FD}" type="datetimeFigureOut">
              <a:rPr lang="en-US" smtClean="0"/>
              <a:t>4/20/2022</a:t>
            </a:fld>
            <a:endParaRPr lang="en-US"/>
          </a:p>
        </p:txBody>
      </p:sp>
      <p:sp>
        <p:nvSpPr>
          <p:cNvPr id="6" name="Footer Placeholder 5">
            <a:extLst>
              <a:ext uri="{FF2B5EF4-FFF2-40B4-BE49-F238E27FC236}">
                <a16:creationId xmlns:a16="http://schemas.microsoft.com/office/drawing/2014/main" id="{27684F80-716E-438B-92A0-DD80C75A8D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953568-0E33-4BE0-B9E6-7B75608BF4C6}"/>
              </a:ext>
            </a:extLst>
          </p:cNvPr>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87668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76FD-080E-4F92-A3D8-1D915C3DDD6C}"/>
              </a:ext>
            </a:extLst>
          </p:cNvPr>
          <p:cNvSpPr>
            <a:spLocks noGrp="1"/>
          </p:cNvSpPr>
          <p:nvPr>
            <p:ph type="title"/>
          </p:nvPr>
        </p:nvSpPr>
        <p:spPr>
          <a:xfrm>
            <a:off x="2085366" y="1425575"/>
            <a:ext cx="9764543" cy="4989513"/>
          </a:xfrm>
        </p:spPr>
        <p:txBody>
          <a:bodyPr anchor="b"/>
          <a:lstStyle>
            <a:lvl1pPr>
              <a:defRPr sz="7946"/>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E04702DB-15CC-4879-A5FF-F1FAC1CBA5E7}"/>
              </a:ext>
            </a:extLst>
          </p:cNvPr>
          <p:cNvSpPr>
            <a:spLocks noGrp="1"/>
          </p:cNvSpPr>
          <p:nvPr>
            <p:ph type="pic" idx="1"/>
          </p:nvPr>
        </p:nvSpPr>
        <p:spPr>
          <a:xfrm>
            <a:off x="12870909" y="3078847"/>
            <a:ext cx="15326827" cy="15196234"/>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en-IE"/>
          </a:p>
        </p:txBody>
      </p:sp>
      <p:sp>
        <p:nvSpPr>
          <p:cNvPr id="4" name="Text Placeholder 3">
            <a:extLst>
              <a:ext uri="{FF2B5EF4-FFF2-40B4-BE49-F238E27FC236}">
                <a16:creationId xmlns:a16="http://schemas.microsoft.com/office/drawing/2014/main" id="{3A67CFAA-5270-439C-B747-2A558899707E}"/>
              </a:ext>
            </a:extLst>
          </p:cNvPr>
          <p:cNvSpPr>
            <a:spLocks noGrp="1"/>
          </p:cNvSpPr>
          <p:nvPr>
            <p:ph type="body" sz="half" idx="2"/>
          </p:nvPr>
        </p:nvSpPr>
        <p:spPr>
          <a:xfrm>
            <a:off x="2085366" y="6415088"/>
            <a:ext cx="9764543" cy="11884743"/>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CB155E65-0A06-4733-8CB1-D2791BAE482E}"/>
              </a:ext>
            </a:extLst>
          </p:cNvPr>
          <p:cNvSpPr>
            <a:spLocks noGrp="1"/>
          </p:cNvSpPr>
          <p:nvPr>
            <p:ph type="dt" sz="half" idx="10"/>
          </p:nvPr>
        </p:nvSpPr>
        <p:spPr/>
        <p:txBody>
          <a:bodyPr/>
          <a:lstStyle/>
          <a:p>
            <a:fld id="{9BA0D74F-7217-4003-A8E1-2E1DC17AA5FD}" type="datetimeFigureOut">
              <a:rPr lang="en-US" smtClean="0"/>
              <a:t>4/20/2022</a:t>
            </a:fld>
            <a:endParaRPr lang="en-US"/>
          </a:p>
        </p:txBody>
      </p:sp>
      <p:sp>
        <p:nvSpPr>
          <p:cNvPr id="6" name="Footer Placeholder 5">
            <a:extLst>
              <a:ext uri="{FF2B5EF4-FFF2-40B4-BE49-F238E27FC236}">
                <a16:creationId xmlns:a16="http://schemas.microsoft.com/office/drawing/2014/main" id="{40FF26FB-74F0-4232-B38A-98A60C24F6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9646F0-BDE8-46F1-AA60-C4418FAF811E}"/>
              </a:ext>
            </a:extLst>
          </p:cNvPr>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190249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A0D695-33BE-413F-8EF5-77D9864C1E81}"/>
              </a:ext>
            </a:extLst>
          </p:cNvPr>
          <p:cNvSpPr>
            <a:spLocks noGrp="1"/>
          </p:cNvSpPr>
          <p:nvPr>
            <p:ph type="title"/>
          </p:nvPr>
        </p:nvSpPr>
        <p:spPr>
          <a:xfrm>
            <a:off x="2081421" y="1138482"/>
            <a:ext cx="26112371" cy="4133179"/>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D4C504B1-55F6-4274-AE1E-A5DA0BD9D35D}"/>
              </a:ext>
            </a:extLst>
          </p:cNvPr>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22DA31E6-68D8-4E14-913D-B93E6C460935}"/>
              </a:ext>
            </a:extLst>
          </p:cNvPr>
          <p:cNvSpPr>
            <a:spLocks noGrp="1"/>
          </p:cNvSpPr>
          <p:nvPr>
            <p:ph type="dt" sz="half" idx="2"/>
          </p:nvPr>
        </p:nvSpPr>
        <p:spPr>
          <a:xfrm>
            <a:off x="2081421" y="19819454"/>
            <a:ext cx="6811923" cy="1138480"/>
          </a:xfrm>
          <a:prstGeom prst="rect">
            <a:avLst/>
          </a:prstGeom>
        </p:spPr>
        <p:txBody>
          <a:bodyPr vert="horz" lIns="91440" tIns="45720" rIns="91440" bIns="45720" rtlCol="0" anchor="ctr"/>
          <a:lstStyle>
            <a:lvl1pPr algn="l">
              <a:defRPr sz="2980">
                <a:solidFill>
                  <a:schemeClr val="tx1">
                    <a:tint val="75000"/>
                  </a:schemeClr>
                </a:solidFill>
              </a:defRPr>
            </a:lvl1pPr>
          </a:lstStyle>
          <a:p>
            <a:fld id="{9BA0D74F-7217-4003-A8E1-2E1DC17AA5FD}" type="datetimeFigureOut">
              <a:rPr lang="en-US" smtClean="0"/>
              <a:t>4/20/2022</a:t>
            </a:fld>
            <a:endParaRPr lang="en-US"/>
          </a:p>
        </p:txBody>
      </p:sp>
      <p:sp>
        <p:nvSpPr>
          <p:cNvPr id="5" name="Footer Placeholder 4">
            <a:extLst>
              <a:ext uri="{FF2B5EF4-FFF2-40B4-BE49-F238E27FC236}">
                <a16:creationId xmlns:a16="http://schemas.microsoft.com/office/drawing/2014/main" id="{D38CD8CD-7C20-4EDC-AA61-50EB3FCFEC9C}"/>
              </a:ext>
            </a:extLst>
          </p:cNvPr>
          <p:cNvSpPr>
            <a:spLocks noGrp="1"/>
          </p:cNvSpPr>
          <p:nvPr>
            <p:ph type="ftr" sz="quarter" idx="3"/>
          </p:nvPr>
        </p:nvSpPr>
        <p:spPr>
          <a:xfrm>
            <a:off x="10028665" y="19819454"/>
            <a:ext cx="10217884" cy="1138480"/>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AB4B37-A350-4E40-A033-6FD2A6852849}"/>
              </a:ext>
            </a:extLst>
          </p:cNvPr>
          <p:cNvSpPr>
            <a:spLocks noGrp="1"/>
          </p:cNvSpPr>
          <p:nvPr>
            <p:ph type="sldNum" sz="quarter" idx="4"/>
          </p:nvPr>
        </p:nvSpPr>
        <p:spPr>
          <a:xfrm>
            <a:off x="21381869" y="19819454"/>
            <a:ext cx="6811923" cy="1138480"/>
          </a:xfrm>
          <a:prstGeom prst="rect">
            <a:avLst/>
          </a:prstGeom>
        </p:spPr>
        <p:txBody>
          <a:bodyPr vert="horz" lIns="91440" tIns="45720" rIns="91440" bIns="45720" rtlCol="0" anchor="ctr"/>
          <a:lstStyle>
            <a:lvl1pPr algn="r">
              <a:defRPr sz="2980">
                <a:solidFill>
                  <a:schemeClr val="tx1">
                    <a:tint val="75000"/>
                  </a:schemeClr>
                </a:solidFill>
              </a:defRPr>
            </a:lvl1pPr>
          </a:lstStyle>
          <a:p>
            <a:fld id="{8C1F8576-DFBD-4F9C-8F81-9DABFE52A120}" type="slidenum">
              <a:rPr lang="en-US" smtClean="0"/>
              <a:t>‹#›</a:t>
            </a:fld>
            <a:endParaRPr lang="en-US"/>
          </a:p>
        </p:txBody>
      </p:sp>
    </p:spTree>
    <p:extLst>
      <p:ext uri="{BB962C8B-B14F-4D97-AF65-F5344CB8AC3E}">
        <p14:creationId xmlns:p14="http://schemas.microsoft.com/office/powerpoint/2010/main" val="424368980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github.com/AonghusOD/" TargetMode="External"/><Relationship Id="rId3" Type="http://schemas.openxmlformats.org/officeDocument/2006/relationships/chart" Target="../charts/chart1.xm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hart" Target="../charts/chart2.xml"/><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flipH="1">
            <a:off x="863579" y="0"/>
            <a:ext cx="28511500" cy="2879950"/>
          </a:xfrm>
          <a:prstGeom prst="rect">
            <a:avLst/>
          </a:prstGeom>
          <a:gradFill flip="none" rotWithShape="1">
            <a:gsLst>
              <a:gs pos="0">
                <a:srgbClr val="EDF1F2">
                  <a:shade val="30000"/>
                  <a:satMod val="115000"/>
                </a:srgbClr>
              </a:gs>
              <a:gs pos="50000">
                <a:srgbClr val="EDF1F2">
                  <a:shade val="67500"/>
                  <a:satMod val="115000"/>
                </a:srgbClr>
              </a:gs>
              <a:gs pos="100000">
                <a:srgbClr val="EDF1F2">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7"/>
          </a:p>
        </p:txBody>
      </p:sp>
      <p:sp>
        <p:nvSpPr>
          <p:cNvPr id="5" name="Rectangle 3"/>
          <p:cNvSpPr/>
          <p:nvPr/>
        </p:nvSpPr>
        <p:spPr>
          <a:xfrm flipH="1">
            <a:off x="863580" y="0"/>
            <a:ext cx="28511500" cy="2771951"/>
          </a:xfrm>
          <a:prstGeom prst="rect">
            <a:avLst/>
          </a:prstGeom>
          <a:gradFill flip="none" rotWithShape="1">
            <a:gsLst>
              <a:gs pos="0">
                <a:srgbClr val="09AF25">
                  <a:shade val="30000"/>
                  <a:satMod val="115000"/>
                </a:srgbClr>
              </a:gs>
              <a:gs pos="50000">
                <a:srgbClr val="09AF25">
                  <a:shade val="67500"/>
                  <a:satMod val="115000"/>
                </a:srgbClr>
              </a:gs>
              <a:gs pos="100000">
                <a:srgbClr val="09AF25">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7"/>
          </a:p>
        </p:txBody>
      </p:sp>
      <p:sp>
        <p:nvSpPr>
          <p:cNvPr id="6" name="Rectangle 3"/>
          <p:cNvSpPr/>
          <p:nvPr/>
        </p:nvSpPr>
        <p:spPr>
          <a:xfrm flipH="1">
            <a:off x="863579" y="1"/>
            <a:ext cx="28511500" cy="2573954"/>
          </a:xfrm>
          <a:prstGeom prst="rect">
            <a:avLst/>
          </a:prstGeom>
          <a:gradFill flip="none" rotWithShape="1">
            <a:gsLst>
              <a:gs pos="0">
                <a:srgbClr val="09AF25">
                  <a:tint val="66000"/>
                  <a:satMod val="160000"/>
                </a:srgbClr>
              </a:gs>
              <a:gs pos="50000">
                <a:srgbClr val="09AF25">
                  <a:tint val="44500"/>
                  <a:satMod val="160000"/>
                </a:srgbClr>
              </a:gs>
              <a:gs pos="100000">
                <a:srgbClr val="09AF25">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7" dirty="0"/>
          </a:p>
        </p:txBody>
      </p:sp>
      <p:sp>
        <p:nvSpPr>
          <p:cNvPr id="16" name="TextBox 15"/>
          <p:cNvSpPr txBox="1"/>
          <p:nvPr/>
        </p:nvSpPr>
        <p:spPr>
          <a:xfrm>
            <a:off x="4683630" y="403940"/>
            <a:ext cx="20775216" cy="1200329"/>
          </a:xfrm>
          <a:prstGeom prst="rect">
            <a:avLst/>
          </a:prstGeom>
          <a:noFill/>
        </p:spPr>
        <p:txBody>
          <a:bodyPr wrap="square" rtlCol="0">
            <a:spAutoFit/>
          </a:bodyPr>
          <a:lstStyle/>
          <a:p>
            <a:pPr algn="ctr"/>
            <a:r>
              <a:rPr lang="en-US" sz="7200" b="1" i="1" dirty="0">
                <a:effectLst>
                  <a:outerShdw blurRad="38100" dist="38100" dir="2700000" algn="tl">
                    <a:srgbClr val="000000">
                      <a:alpha val="43137"/>
                    </a:srgbClr>
                  </a:outerShdw>
                </a:effectLst>
                <a:cs typeface="Arial" pitchFamily="34" charset="0"/>
              </a:rPr>
              <a:t>Environment Monitoring System</a:t>
            </a:r>
          </a:p>
        </p:txBody>
      </p:sp>
      <p:sp>
        <p:nvSpPr>
          <p:cNvPr id="260" name="Rectangle 3"/>
          <p:cNvSpPr/>
          <p:nvPr/>
        </p:nvSpPr>
        <p:spPr>
          <a:xfrm flipH="1">
            <a:off x="863579" y="20245144"/>
            <a:ext cx="28511500" cy="1138480"/>
          </a:xfrm>
          <a:prstGeom prst="rect">
            <a:avLst/>
          </a:prstGeom>
          <a:gradFill flip="none" rotWithShape="1">
            <a:gsLst>
              <a:gs pos="0">
                <a:srgbClr val="09AF25">
                  <a:tint val="66000"/>
                  <a:satMod val="160000"/>
                </a:srgbClr>
              </a:gs>
              <a:gs pos="50000">
                <a:srgbClr val="09AF25">
                  <a:tint val="44500"/>
                  <a:satMod val="160000"/>
                </a:srgbClr>
              </a:gs>
              <a:gs pos="100000">
                <a:srgbClr val="09AF25">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7"/>
          </a:p>
        </p:txBody>
      </p:sp>
      <p:graphicFrame>
        <p:nvGraphicFramePr>
          <p:cNvPr id="272" name="Chart 271"/>
          <p:cNvGraphicFramePr/>
          <p:nvPr>
            <p:extLst>
              <p:ext uri="{D42A27DB-BD31-4B8C-83A1-F6EECF244321}">
                <p14:modId xmlns:p14="http://schemas.microsoft.com/office/powerpoint/2010/main" val="322560314"/>
              </p:ext>
            </p:extLst>
          </p:nvPr>
        </p:nvGraphicFramePr>
        <p:xfrm>
          <a:off x="10856455" y="15776291"/>
          <a:ext cx="8330241" cy="2913215"/>
        </p:xfrm>
        <a:graphic>
          <a:graphicData uri="http://schemas.openxmlformats.org/drawingml/2006/chart">
            <c:chart xmlns:c="http://schemas.openxmlformats.org/drawingml/2006/chart" xmlns:r="http://schemas.openxmlformats.org/officeDocument/2006/relationships" r:id="rId3"/>
          </a:graphicData>
        </a:graphic>
      </p:graphicFrame>
      <p:sp>
        <p:nvSpPr>
          <p:cNvPr id="273" name="TextBox 272"/>
          <p:cNvSpPr txBox="1"/>
          <p:nvPr/>
        </p:nvSpPr>
        <p:spPr>
          <a:xfrm>
            <a:off x="10972296" y="15029461"/>
            <a:ext cx="8330620" cy="646331"/>
          </a:xfrm>
          <a:prstGeom prst="rect">
            <a:avLst/>
          </a:prstGeom>
          <a:noFill/>
        </p:spPr>
        <p:txBody>
          <a:bodyPr wrap="square" rtlCol="0">
            <a:spAutoFit/>
          </a:bodyPr>
          <a:lstStyle/>
          <a:p>
            <a:pPr marL="296997" indent="-296997">
              <a:buFont typeface="Arial" pitchFamily="34" charset="0"/>
              <a:buChar char="•"/>
            </a:pPr>
            <a:r>
              <a:rPr lang="en-US" sz="3600" dirty="0">
                <a:cs typeface="Arial" pitchFamily="34" charset="0"/>
              </a:rPr>
              <a:t>Process</a:t>
            </a:r>
          </a:p>
        </p:txBody>
      </p:sp>
      <p:pic>
        <p:nvPicPr>
          <p:cNvPr id="290" name="Picture 289">
            <a:extLst>
              <a:ext uri="{FF2B5EF4-FFF2-40B4-BE49-F238E27FC236}">
                <a16:creationId xmlns:a16="http://schemas.microsoft.com/office/drawing/2014/main" id="{A9C0029C-D762-4F14-8177-A4FFBA2F1A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578" y="-253584"/>
            <a:ext cx="8843842" cy="2879950"/>
          </a:xfrm>
          <a:prstGeom prst="rect">
            <a:avLst/>
          </a:prstGeom>
        </p:spPr>
      </p:pic>
      <p:sp>
        <p:nvSpPr>
          <p:cNvPr id="2" name="TextBox 1">
            <a:extLst>
              <a:ext uri="{FF2B5EF4-FFF2-40B4-BE49-F238E27FC236}">
                <a16:creationId xmlns:a16="http://schemas.microsoft.com/office/drawing/2014/main" id="{6959BE1A-D932-4B04-9578-F40152C6260E}"/>
              </a:ext>
            </a:extLst>
          </p:cNvPr>
          <p:cNvSpPr txBox="1"/>
          <p:nvPr/>
        </p:nvSpPr>
        <p:spPr>
          <a:xfrm>
            <a:off x="10521249" y="11701439"/>
            <a:ext cx="8485821" cy="2862322"/>
          </a:xfrm>
          <a:prstGeom prst="rect">
            <a:avLst/>
          </a:prstGeom>
          <a:noFill/>
        </p:spPr>
        <p:txBody>
          <a:bodyPr wrap="square" rtlCol="0">
            <a:spAutoFit/>
          </a:bodyPr>
          <a:lstStyle/>
          <a:p>
            <a:pPr marL="571500" indent="-571500">
              <a:buFont typeface="Arial" panose="020B0604020202020204" pitchFamily="34" charset="0"/>
              <a:buChar char="•"/>
            </a:pPr>
            <a:r>
              <a:rPr lang="en-US" sz="3600" dirty="0"/>
              <a:t>Reduces work in grow area.</a:t>
            </a:r>
          </a:p>
          <a:p>
            <a:pPr marL="571500" indent="-571500">
              <a:buFont typeface="Arial" panose="020B0604020202020204" pitchFamily="34" charset="0"/>
              <a:buChar char="•"/>
            </a:pPr>
            <a:r>
              <a:rPr lang="en-US" sz="3600" dirty="0"/>
              <a:t>Monitors water, air and climate enabling user to control environment more effectively.</a:t>
            </a:r>
          </a:p>
          <a:p>
            <a:pPr marL="571500" indent="-571500">
              <a:buFont typeface="Arial" panose="020B0604020202020204" pitchFamily="34" charset="0"/>
              <a:buChar char="•"/>
            </a:pPr>
            <a:r>
              <a:rPr lang="en-US" sz="3600" dirty="0"/>
              <a:t>Low power system.</a:t>
            </a:r>
          </a:p>
        </p:txBody>
      </p:sp>
      <p:sp>
        <p:nvSpPr>
          <p:cNvPr id="7" name="TextBox 6">
            <a:extLst>
              <a:ext uri="{FF2B5EF4-FFF2-40B4-BE49-F238E27FC236}">
                <a16:creationId xmlns:a16="http://schemas.microsoft.com/office/drawing/2014/main" id="{EAE966C3-DF58-4589-8153-371A59A1B00C}"/>
              </a:ext>
            </a:extLst>
          </p:cNvPr>
          <p:cNvSpPr txBox="1"/>
          <p:nvPr/>
        </p:nvSpPr>
        <p:spPr>
          <a:xfrm>
            <a:off x="10856455" y="11016165"/>
            <a:ext cx="2093843" cy="584775"/>
          </a:xfrm>
          <a:prstGeom prst="rect">
            <a:avLst/>
          </a:prstGeom>
          <a:noFill/>
        </p:spPr>
        <p:txBody>
          <a:bodyPr wrap="none" rtlCol="0">
            <a:spAutoFit/>
          </a:bodyPr>
          <a:lstStyle/>
          <a:p>
            <a:r>
              <a:rPr lang="en-US" sz="3200" b="1" dirty="0">
                <a:solidFill>
                  <a:srgbClr val="520063"/>
                </a:solidFill>
                <a:latin typeface="Arial Narrow" pitchFamily="34" charset="0"/>
                <a:cs typeface="Arial" pitchFamily="34" charset="0"/>
              </a:rPr>
              <a:t>Advantages</a:t>
            </a:r>
            <a:endParaRPr lang="en-IE" sz="3200" dirty="0"/>
          </a:p>
        </p:txBody>
      </p:sp>
      <p:sp>
        <p:nvSpPr>
          <p:cNvPr id="8" name="TextBox 7">
            <a:extLst>
              <a:ext uri="{FF2B5EF4-FFF2-40B4-BE49-F238E27FC236}">
                <a16:creationId xmlns:a16="http://schemas.microsoft.com/office/drawing/2014/main" id="{2749D418-4815-44CA-A468-06B27AF5969D}"/>
              </a:ext>
            </a:extLst>
          </p:cNvPr>
          <p:cNvSpPr txBox="1"/>
          <p:nvPr/>
        </p:nvSpPr>
        <p:spPr>
          <a:xfrm>
            <a:off x="863576" y="3765527"/>
            <a:ext cx="8330241" cy="7017306"/>
          </a:xfrm>
          <a:prstGeom prst="rect">
            <a:avLst/>
          </a:prstGeom>
          <a:ln>
            <a:noFill/>
          </a:ln>
        </p:spPr>
        <p:style>
          <a:lnRef idx="0">
            <a:scrgbClr r="0" g="0" b="0"/>
          </a:lnRef>
          <a:fillRef idx="1001">
            <a:schemeClr val="lt2"/>
          </a:fillRef>
          <a:effectRef idx="0">
            <a:scrgbClr r="0" g="0" b="0"/>
          </a:effectRef>
          <a:fontRef idx="minor">
            <a:schemeClr val="lt1"/>
          </a:fontRef>
        </p:style>
        <p:txBody>
          <a:bodyPr wrap="square" rtlCol="0">
            <a:spAutoFit/>
          </a:bodyPr>
          <a:lstStyle/>
          <a:p>
            <a:r>
              <a:rPr lang="en-US" sz="3600" dirty="0"/>
              <a:t>Aim of project is to monitor and regulate various environment variables, such as temperature, humidity, light, air and water. This is achieved by reading data from sensors on embedded system inside a grow area. Data is sent to a database where user can view via web browser.</a:t>
            </a:r>
          </a:p>
          <a:p>
            <a:endParaRPr lang="en-US" sz="3600" dirty="0"/>
          </a:p>
          <a:p>
            <a:r>
              <a:rPr lang="en-US" sz="3600" dirty="0"/>
              <a:t>Grow area has an automated ventilation, irrigation and artificial light system. This ensures optimum growth and allows adjusting of the environment. </a:t>
            </a:r>
          </a:p>
          <a:p>
            <a:endParaRPr lang="en-IE" dirty="0"/>
          </a:p>
        </p:txBody>
      </p:sp>
      <p:sp>
        <p:nvSpPr>
          <p:cNvPr id="9" name="TextBox 8">
            <a:extLst>
              <a:ext uri="{FF2B5EF4-FFF2-40B4-BE49-F238E27FC236}">
                <a16:creationId xmlns:a16="http://schemas.microsoft.com/office/drawing/2014/main" id="{5BBA8546-26D7-4463-8940-FF47BE8A5E7D}"/>
              </a:ext>
            </a:extLst>
          </p:cNvPr>
          <p:cNvSpPr txBox="1"/>
          <p:nvPr/>
        </p:nvSpPr>
        <p:spPr>
          <a:xfrm>
            <a:off x="863576" y="3181057"/>
            <a:ext cx="8330241"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3600" dirty="0"/>
              <a:t>Summary</a:t>
            </a:r>
            <a:endParaRPr lang="en-IE" dirty="0"/>
          </a:p>
        </p:txBody>
      </p:sp>
      <p:pic>
        <p:nvPicPr>
          <p:cNvPr id="25" name="Picture 24">
            <a:extLst>
              <a:ext uri="{FF2B5EF4-FFF2-40B4-BE49-F238E27FC236}">
                <a16:creationId xmlns:a16="http://schemas.microsoft.com/office/drawing/2014/main" id="{7A3C7AD0-F4C4-43C9-8F0F-882F021CA2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2368" y="12365931"/>
            <a:ext cx="8204625" cy="7017306"/>
          </a:xfrm>
          <a:prstGeom prst="rect">
            <a:avLst/>
          </a:prstGeom>
        </p:spPr>
        <p:style>
          <a:lnRef idx="0">
            <a:scrgbClr r="0" g="0" b="0"/>
          </a:lnRef>
          <a:fillRef idx="1001">
            <a:schemeClr val="lt2"/>
          </a:fillRef>
          <a:effectRef idx="0">
            <a:scrgbClr r="0" g="0" b="0"/>
          </a:effectRef>
          <a:fontRef idx="major"/>
        </p:style>
      </p:pic>
      <p:sp>
        <p:nvSpPr>
          <p:cNvPr id="13" name="TextBox 12">
            <a:extLst>
              <a:ext uri="{FF2B5EF4-FFF2-40B4-BE49-F238E27FC236}">
                <a16:creationId xmlns:a16="http://schemas.microsoft.com/office/drawing/2014/main" id="{69D4D1F6-5FB3-4154-8D3E-4EF8CCF0FB5C}"/>
              </a:ext>
            </a:extLst>
          </p:cNvPr>
          <p:cNvSpPr txBox="1"/>
          <p:nvPr/>
        </p:nvSpPr>
        <p:spPr>
          <a:xfrm>
            <a:off x="1002369" y="11737660"/>
            <a:ext cx="8191450" cy="646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3600" dirty="0"/>
              <a:t>Architecture Diagram</a:t>
            </a:r>
            <a:endParaRPr lang="en-IE" sz="3600" dirty="0"/>
          </a:p>
        </p:txBody>
      </p:sp>
      <p:sp>
        <p:nvSpPr>
          <p:cNvPr id="14" name="TextBox 13">
            <a:extLst>
              <a:ext uri="{FF2B5EF4-FFF2-40B4-BE49-F238E27FC236}">
                <a16:creationId xmlns:a16="http://schemas.microsoft.com/office/drawing/2014/main" id="{D19D2DCE-3044-416C-A331-1347A0676324}"/>
              </a:ext>
            </a:extLst>
          </p:cNvPr>
          <p:cNvSpPr txBox="1"/>
          <p:nvPr/>
        </p:nvSpPr>
        <p:spPr>
          <a:xfrm>
            <a:off x="21428103" y="3884081"/>
            <a:ext cx="7946314" cy="6567962"/>
          </a:xfrm>
          <a:prstGeom prst="rect">
            <a:avLst/>
          </a:prstGeom>
        </p:spPr>
        <p:style>
          <a:lnRef idx="0">
            <a:scrgbClr r="0" g="0" b="0"/>
          </a:lnRef>
          <a:fillRef idx="1001">
            <a:schemeClr val="lt2"/>
          </a:fillRef>
          <a:effectRef idx="0">
            <a:scrgbClr r="0" g="0" b="0"/>
          </a:effectRef>
          <a:fontRef idx="major"/>
        </p:style>
        <p:txBody>
          <a:bodyPr wrap="square" rtlCol="0">
            <a:spAutoFit/>
          </a:bodyPr>
          <a:lstStyle/>
          <a:p>
            <a:endParaRPr lang="en-IE" dirty="0"/>
          </a:p>
        </p:txBody>
      </p:sp>
      <p:sp>
        <p:nvSpPr>
          <p:cNvPr id="15" name="TextBox 14">
            <a:extLst>
              <a:ext uri="{FF2B5EF4-FFF2-40B4-BE49-F238E27FC236}">
                <a16:creationId xmlns:a16="http://schemas.microsoft.com/office/drawing/2014/main" id="{167AD5E6-5F45-42DD-B463-EDABB995AD09}"/>
              </a:ext>
            </a:extLst>
          </p:cNvPr>
          <p:cNvSpPr txBox="1"/>
          <p:nvPr/>
        </p:nvSpPr>
        <p:spPr>
          <a:xfrm>
            <a:off x="21428434" y="3175890"/>
            <a:ext cx="7945983"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3600" dirty="0"/>
              <a:t>Results</a:t>
            </a:r>
            <a:endParaRPr lang="en-IE" sz="3600" dirty="0"/>
          </a:p>
        </p:txBody>
      </p:sp>
      <p:graphicFrame>
        <p:nvGraphicFramePr>
          <p:cNvPr id="29" name="Chart 28">
            <a:extLst>
              <a:ext uri="{FF2B5EF4-FFF2-40B4-BE49-F238E27FC236}">
                <a16:creationId xmlns:a16="http://schemas.microsoft.com/office/drawing/2014/main" id="{4B3E3147-4F50-4B51-8C18-BAF09EE86B5D}"/>
              </a:ext>
            </a:extLst>
          </p:cNvPr>
          <p:cNvGraphicFramePr/>
          <p:nvPr>
            <p:extLst>
              <p:ext uri="{D42A27DB-BD31-4B8C-83A1-F6EECF244321}">
                <p14:modId xmlns:p14="http://schemas.microsoft.com/office/powerpoint/2010/main" val="596679058"/>
              </p:ext>
            </p:extLst>
          </p:nvPr>
        </p:nvGraphicFramePr>
        <p:xfrm>
          <a:off x="22462435" y="4826352"/>
          <a:ext cx="6537101" cy="3144167"/>
        </p:xfrm>
        <a:graphic>
          <a:graphicData uri="http://schemas.openxmlformats.org/drawingml/2006/chart">
            <c:chart xmlns:c="http://schemas.openxmlformats.org/drawingml/2006/chart" xmlns:r="http://schemas.openxmlformats.org/officeDocument/2006/relationships" r:id="rId6"/>
          </a:graphicData>
        </a:graphic>
      </p:graphicFrame>
      <p:sp>
        <p:nvSpPr>
          <p:cNvPr id="17" name="TextBox 16">
            <a:extLst>
              <a:ext uri="{FF2B5EF4-FFF2-40B4-BE49-F238E27FC236}">
                <a16:creationId xmlns:a16="http://schemas.microsoft.com/office/drawing/2014/main" id="{F8C6868B-179D-468E-9165-05FF202CA0E8}"/>
              </a:ext>
            </a:extLst>
          </p:cNvPr>
          <p:cNvSpPr txBox="1"/>
          <p:nvPr/>
        </p:nvSpPr>
        <p:spPr>
          <a:xfrm>
            <a:off x="11453927" y="3812417"/>
            <a:ext cx="7946314" cy="6567962"/>
          </a:xfrm>
          <a:prstGeom prst="rect">
            <a:avLst/>
          </a:prstGeom>
        </p:spPr>
        <p:style>
          <a:lnRef idx="0">
            <a:scrgbClr r="0" g="0" b="0"/>
          </a:lnRef>
          <a:fillRef idx="1001">
            <a:schemeClr val="lt2"/>
          </a:fillRef>
          <a:effectRef idx="0">
            <a:scrgbClr r="0" g="0" b="0"/>
          </a:effectRef>
          <a:fontRef idx="major"/>
        </p:style>
        <p:txBody>
          <a:bodyPr wrap="square" rtlCol="0">
            <a:spAutoFit/>
          </a:bodyPr>
          <a:lstStyle/>
          <a:p>
            <a:endParaRPr lang="en-IE" dirty="0"/>
          </a:p>
        </p:txBody>
      </p:sp>
      <p:sp>
        <p:nvSpPr>
          <p:cNvPr id="18" name="TextBox 17">
            <a:extLst>
              <a:ext uri="{FF2B5EF4-FFF2-40B4-BE49-F238E27FC236}">
                <a16:creationId xmlns:a16="http://schemas.microsoft.com/office/drawing/2014/main" id="{68C2FC47-FBB6-4883-A950-93FA001E07E7}"/>
              </a:ext>
            </a:extLst>
          </p:cNvPr>
          <p:cNvSpPr txBox="1"/>
          <p:nvPr/>
        </p:nvSpPr>
        <p:spPr>
          <a:xfrm>
            <a:off x="11453927" y="3170286"/>
            <a:ext cx="792377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3600" dirty="0"/>
              <a:t>Technologies Used</a:t>
            </a:r>
            <a:endParaRPr lang="en-IE" sz="3600" dirty="0"/>
          </a:p>
        </p:txBody>
      </p:sp>
      <p:pic>
        <p:nvPicPr>
          <p:cNvPr id="20" name="Picture 19">
            <a:extLst>
              <a:ext uri="{FF2B5EF4-FFF2-40B4-BE49-F238E27FC236}">
                <a16:creationId xmlns:a16="http://schemas.microsoft.com/office/drawing/2014/main" id="{A3B1ADFF-AE75-478B-A767-F9B1A97114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46829" y="5029147"/>
            <a:ext cx="3074746" cy="1962604"/>
          </a:xfrm>
          <a:prstGeom prst="rect">
            <a:avLst/>
          </a:prstGeom>
        </p:spPr>
      </p:pic>
      <p:pic>
        <p:nvPicPr>
          <p:cNvPr id="43" name="Picture 42">
            <a:extLst>
              <a:ext uri="{FF2B5EF4-FFF2-40B4-BE49-F238E27FC236}">
                <a16:creationId xmlns:a16="http://schemas.microsoft.com/office/drawing/2014/main" id="{76C10FAB-C078-4739-A905-B356345105C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012447" y="4212936"/>
            <a:ext cx="2851296" cy="1342114"/>
          </a:xfrm>
          <a:prstGeom prst="rect">
            <a:avLst/>
          </a:prstGeom>
        </p:spPr>
      </p:pic>
      <p:pic>
        <p:nvPicPr>
          <p:cNvPr id="45" name="Picture 44">
            <a:extLst>
              <a:ext uri="{FF2B5EF4-FFF2-40B4-BE49-F238E27FC236}">
                <a16:creationId xmlns:a16="http://schemas.microsoft.com/office/drawing/2014/main" id="{9A76B49C-691B-4A0E-AD7A-932259236C5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982528" y="4266406"/>
            <a:ext cx="2851296" cy="1744043"/>
          </a:xfrm>
          <a:prstGeom prst="rect">
            <a:avLst/>
          </a:prstGeom>
        </p:spPr>
      </p:pic>
      <p:pic>
        <p:nvPicPr>
          <p:cNvPr id="47" name="Picture 46">
            <a:extLst>
              <a:ext uri="{FF2B5EF4-FFF2-40B4-BE49-F238E27FC236}">
                <a16:creationId xmlns:a16="http://schemas.microsoft.com/office/drawing/2014/main" id="{B81C765B-2BF7-46A5-965D-A280123A685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207204" y="5640958"/>
            <a:ext cx="2401944" cy="1469015"/>
          </a:xfrm>
          <a:prstGeom prst="rect">
            <a:avLst/>
          </a:prstGeom>
        </p:spPr>
      </p:pic>
      <p:pic>
        <p:nvPicPr>
          <p:cNvPr id="53" name="Picture 52">
            <a:extLst>
              <a:ext uri="{FF2B5EF4-FFF2-40B4-BE49-F238E27FC236}">
                <a16:creationId xmlns:a16="http://schemas.microsoft.com/office/drawing/2014/main" id="{5D574D27-54AD-40CF-80C3-EF5DA91D6F6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248844" y="6738913"/>
            <a:ext cx="2470716" cy="1528746"/>
          </a:xfrm>
          <a:prstGeom prst="rect">
            <a:avLst/>
          </a:prstGeom>
        </p:spPr>
      </p:pic>
      <p:pic>
        <p:nvPicPr>
          <p:cNvPr id="55" name="Picture 54">
            <a:extLst>
              <a:ext uri="{FF2B5EF4-FFF2-40B4-BE49-F238E27FC236}">
                <a16:creationId xmlns:a16="http://schemas.microsoft.com/office/drawing/2014/main" id="{1BA4B1B2-6E10-4C9F-BFB1-A5E20388752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037003" y="6891908"/>
            <a:ext cx="2851296" cy="1375751"/>
          </a:xfrm>
          <a:prstGeom prst="rect">
            <a:avLst/>
          </a:prstGeom>
        </p:spPr>
      </p:pic>
      <p:sp>
        <p:nvSpPr>
          <p:cNvPr id="56" name="TextBox 55">
            <a:extLst>
              <a:ext uri="{FF2B5EF4-FFF2-40B4-BE49-F238E27FC236}">
                <a16:creationId xmlns:a16="http://schemas.microsoft.com/office/drawing/2014/main" id="{66027E96-223B-4139-85B0-BDB1092DBDBF}"/>
              </a:ext>
            </a:extLst>
          </p:cNvPr>
          <p:cNvSpPr txBox="1"/>
          <p:nvPr/>
        </p:nvSpPr>
        <p:spPr>
          <a:xfrm>
            <a:off x="21428103" y="16965363"/>
            <a:ext cx="7844742" cy="2123658"/>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3200" dirty="0"/>
              <a:t>For more information visit:</a:t>
            </a:r>
          </a:p>
          <a:p>
            <a:endParaRPr lang="en-IE" sz="3200" dirty="0">
              <a:hlinkClick r:id="rId13"/>
            </a:endParaRPr>
          </a:p>
          <a:p>
            <a:r>
              <a:rPr lang="en-IE" sz="3200" dirty="0">
                <a:hlinkClick r:id="rId13"/>
              </a:rPr>
              <a:t>https://github.com/AonghusOD/</a:t>
            </a:r>
            <a:r>
              <a:rPr lang="en-IE" sz="3200" dirty="0"/>
              <a:t>ProjectCode</a:t>
            </a:r>
          </a:p>
          <a:p>
            <a:endParaRPr lang="en-IE" sz="3600" dirty="0"/>
          </a:p>
        </p:txBody>
      </p:sp>
      <p:sp>
        <p:nvSpPr>
          <p:cNvPr id="57" name="TextBox 56">
            <a:extLst>
              <a:ext uri="{FF2B5EF4-FFF2-40B4-BE49-F238E27FC236}">
                <a16:creationId xmlns:a16="http://schemas.microsoft.com/office/drawing/2014/main" id="{0536EEF2-3CAB-49C3-8466-65460BAF65D4}"/>
              </a:ext>
            </a:extLst>
          </p:cNvPr>
          <p:cNvSpPr txBox="1"/>
          <p:nvPr/>
        </p:nvSpPr>
        <p:spPr>
          <a:xfrm>
            <a:off x="21428103" y="16319032"/>
            <a:ext cx="7844741"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3600" dirty="0" err="1"/>
              <a:t>Github</a:t>
            </a:r>
            <a:r>
              <a:rPr lang="en-US" sz="3600" dirty="0"/>
              <a:t> Repository</a:t>
            </a:r>
            <a:endParaRPr lang="en-IE" sz="3600" dirty="0"/>
          </a:p>
        </p:txBody>
      </p:sp>
    </p:spTree>
    <p:extLst>
      <p:ext uri="{BB962C8B-B14F-4D97-AF65-F5344CB8AC3E}">
        <p14:creationId xmlns:p14="http://schemas.microsoft.com/office/powerpoint/2010/main" val="1743097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4008</TotalTime>
  <Words>130</Words>
  <Application>Microsoft Office PowerPoint</Application>
  <PresentationFormat>Custom</PresentationFormat>
  <Paragraphs>18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Narrow</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dc:creator>
  <cp:lastModifiedBy>AONGHUS O DOMHNAILL - STUDENT</cp:lastModifiedBy>
  <cp:revision>72</cp:revision>
  <dcterms:created xsi:type="dcterms:W3CDTF">2012-09-05T15:05:35Z</dcterms:created>
  <dcterms:modified xsi:type="dcterms:W3CDTF">2022-04-20T09:17:18Z</dcterms:modified>
</cp:coreProperties>
</file>