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546" r:id="rId2"/>
    <p:sldId id="259" r:id="rId3"/>
    <p:sldId id="358" r:id="rId4"/>
    <p:sldId id="280" r:id="rId5"/>
    <p:sldId id="258" r:id="rId6"/>
    <p:sldId id="268" r:id="rId7"/>
    <p:sldId id="269" r:id="rId8"/>
    <p:sldId id="270" r:id="rId9"/>
    <p:sldId id="271" r:id="rId10"/>
    <p:sldId id="551" r:id="rId11"/>
    <p:sldId id="273" r:id="rId12"/>
    <p:sldId id="274" r:id="rId13"/>
    <p:sldId id="552" r:id="rId14"/>
    <p:sldId id="547" r:id="rId15"/>
    <p:sldId id="548" r:id="rId16"/>
    <p:sldId id="549" r:id="rId17"/>
    <p:sldId id="550" r:id="rId18"/>
    <p:sldId id="553" r:id="rId19"/>
    <p:sldId id="554" r:id="rId20"/>
    <p:sldId id="555" r:id="rId21"/>
    <p:sldId id="556" r:id="rId22"/>
    <p:sldId id="577" r:id="rId23"/>
    <p:sldId id="578" r:id="rId24"/>
    <p:sldId id="418" r:id="rId25"/>
    <p:sldId id="433" r:id="rId26"/>
    <p:sldId id="419" r:id="rId27"/>
    <p:sldId id="423" r:id="rId28"/>
    <p:sldId id="334" r:id="rId29"/>
    <p:sldId id="579" r:id="rId30"/>
    <p:sldId id="335" r:id="rId31"/>
    <p:sldId id="333"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14E4A-73F6-428C-B2BC-B6A81577DFEF}" v="27" dt="2022-11-01T05:44:39.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84644" autoAdjust="0"/>
  </p:normalViewPr>
  <p:slideViewPr>
    <p:cSldViewPr snapToGrid="0">
      <p:cViewPr varScale="1">
        <p:scale>
          <a:sx n="56" d="100"/>
          <a:sy n="56" d="100"/>
        </p:scale>
        <p:origin x="10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fa" userId="BKa0To5I017v0eA1va/6uOgYbiveGyC1KTRAYMxHn10=" providerId="None" clId="Web-{61014E4A-73F6-428C-B2BC-B6A81577DFEF}"/>
    <pc:docChg chg="modSld">
      <pc:chgData name="haifa" userId="BKa0To5I017v0eA1va/6uOgYbiveGyC1KTRAYMxHn10=" providerId="None" clId="Web-{61014E4A-73F6-428C-B2BC-B6A81577DFEF}" dt="2022-11-01T05:44:39.944" v="13" actId="20577"/>
      <pc:docMkLst>
        <pc:docMk/>
      </pc:docMkLst>
      <pc:sldChg chg="delSp modSp">
        <pc:chgData name="haifa" userId="BKa0To5I017v0eA1va/6uOgYbiveGyC1KTRAYMxHn10=" providerId="None" clId="Web-{61014E4A-73F6-428C-B2BC-B6A81577DFEF}" dt="2022-11-01T05:44:39.944" v="13" actId="20577"/>
        <pc:sldMkLst>
          <pc:docMk/>
          <pc:sldMk cId="0" sldId="419"/>
        </pc:sldMkLst>
        <pc:spChg chg="del mod">
          <ac:chgData name="haifa" userId="BKa0To5I017v0eA1va/6uOgYbiveGyC1KTRAYMxHn10=" providerId="None" clId="Web-{61014E4A-73F6-428C-B2BC-B6A81577DFEF}" dt="2022-11-01T05:41:56.637" v="6"/>
          <ac:spMkLst>
            <pc:docMk/>
            <pc:sldMk cId="0" sldId="419"/>
            <ac:spMk id="3" creationId="{E9EF9A3F-014E-4804-9E2D-CDE2FCD8985C}"/>
          </ac:spMkLst>
        </pc:spChg>
        <pc:spChg chg="mod">
          <ac:chgData name="haifa" userId="BKa0To5I017v0eA1va/6uOgYbiveGyC1KTRAYMxHn10=" providerId="None" clId="Web-{61014E4A-73F6-428C-B2BC-B6A81577DFEF}" dt="2022-11-01T05:44:39.944" v="13" actId="20577"/>
          <ac:spMkLst>
            <pc:docMk/>
            <pc:sldMk cId="0" sldId="419"/>
            <ac:spMk id="48131" creationId="{D7A7A998-C83A-4146-8700-26C11A53F0C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DFE11F-6B81-47F7-9E5F-20F2298612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90AF401-7CED-49CE-B18F-2DA3EDE695B8}">
      <dgm:prSet phldrT="[Text]"/>
      <dgm:spPr/>
      <dgm:t>
        <a:bodyPr/>
        <a:lstStyle/>
        <a:p>
          <a:r>
            <a:rPr lang="en-US" dirty="0"/>
            <a:t>Sorts</a:t>
          </a:r>
        </a:p>
      </dgm:t>
    </dgm:pt>
    <dgm:pt modelId="{6DDF259E-F194-48BE-A2CA-B424AFF24229}" type="parTrans" cxnId="{70F1FEDE-D874-4F24-AF78-2B69148E19AE}">
      <dgm:prSet/>
      <dgm:spPr/>
      <dgm:t>
        <a:bodyPr/>
        <a:lstStyle/>
        <a:p>
          <a:endParaRPr lang="en-US"/>
        </a:p>
      </dgm:t>
    </dgm:pt>
    <dgm:pt modelId="{F267B4B7-D438-45D3-9B4F-32ECD01ABA94}" type="sibTrans" cxnId="{70F1FEDE-D874-4F24-AF78-2B69148E19AE}">
      <dgm:prSet/>
      <dgm:spPr/>
      <dgm:t>
        <a:bodyPr/>
        <a:lstStyle/>
        <a:p>
          <a:endParaRPr lang="en-US"/>
        </a:p>
      </dgm:t>
    </dgm:pt>
    <dgm:pt modelId="{6862B22A-AAE1-44E5-A445-04CF332CFC5F}">
      <dgm:prSet phldrT="[Text]"/>
      <dgm:spPr/>
      <dgm:t>
        <a:bodyPr/>
        <a:lstStyle/>
        <a:p>
          <a:r>
            <a:rPr lang="en-US" dirty="0"/>
            <a:t>Internal</a:t>
          </a:r>
        </a:p>
      </dgm:t>
    </dgm:pt>
    <dgm:pt modelId="{3D0FEC60-4746-4D7B-8885-BFB8FB7288AB}" type="parTrans" cxnId="{76FB9BB8-BAB3-4836-8A50-91650AEF8210}">
      <dgm:prSet/>
      <dgm:spPr/>
      <dgm:t>
        <a:bodyPr/>
        <a:lstStyle/>
        <a:p>
          <a:endParaRPr lang="en-US" dirty="0"/>
        </a:p>
      </dgm:t>
    </dgm:pt>
    <dgm:pt modelId="{66F5814B-A774-4907-A490-2CBBEDE1109F}" type="sibTrans" cxnId="{76FB9BB8-BAB3-4836-8A50-91650AEF8210}">
      <dgm:prSet/>
      <dgm:spPr/>
      <dgm:t>
        <a:bodyPr/>
        <a:lstStyle/>
        <a:p>
          <a:endParaRPr lang="en-US"/>
        </a:p>
      </dgm:t>
    </dgm:pt>
    <dgm:pt modelId="{BD79348E-EE1E-4125-AC7F-2A7E347EF48E}">
      <dgm:prSet phldrT="[Text]"/>
      <dgm:spPr/>
      <dgm:t>
        <a:bodyPr/>
        <a:lstStyle/>
        <a:p>
          <a:r>
            <a:rPr lang="en-US" dirty="0"/>
            <a:t>Insertion </a:t>
          </a:r>
        </a:p>
      </dgm:t>
    </dgm:pt>
    <dgm:pt modelId="{636E469B-CDCB-41BE-BEE1-481F165D1307}" type="parTrans" cxnId="{62E8DEDC-B891-4D1B-8FF1-971ACF44AA08}">
      <dgm:prSet/>
      <dgm:spPr/>
      <dgm:t>
        <a:bodyPr/>
        <a:lstStyle/>
        <a:p>
          <a:endParaRPr lang="en-US" dirty="0"/>
        </a:p>
      </dgm:t>
    </dgm:pt>
    <dgm:pt modelId="{804A1E76-C83F-4D03-8F93-B059C7397FA2}" type="sibTrans" cxnId="{62E8DEDC-B891-4D1B-8FF1-971ACF44AA08}">
      <dgm:prSet/>
      <dgm:spPr/>
      <dgm:t>
        <a:bodyPr/>
        <a:lstStyle/>
        <a:p>
          <a:endParaRPr lang="en-US"/>
        </a:p>
      </dgm:t>
    </dgm:pt>
    <dgm:pt modelId="{19788017-7103-4DD5-BB32-1F44E0935019}">
      <dgm:prSet phldrT="[Text]"/>
      <dgm:spPr/>
      <dgm:t>
        <a:bodyPr/>
        <a:lstStyle/>
        <a:p>
          <a:r>
            <a:rPr lang="en-US" dirty="0"/>
            <a:t>Selection</a:t>
          </a:r>
        </a:p>
      </dgm:t>
    </dgm:pt>
    <dgm:pt modelId="{6E3F7EB6-88A4-4455-BA69-96D853AA46F2}" type="parTrans" cxnId="{06215894-9073-45BD-B426-D9EFD0BC01D3}">
      <dgm:prSet/>
      <dgm:spPr/>
      <dgm:t>
        <a:bodyPr/>
        <a:lstStyle/>
        <a:p>
          <a:endParaRPr lang="en-US" dirty="0"/>
        </a:p>
      </dgm:t>
    </dgm:pt>
    <dgm:pt modelId="{72541F99-D1B3-4DCE-94D7-ED44F5754F5B}" type="sibTrans" cxnId="{06215894-9073-45BD-B426-D9EFD0BC01D3}">
      <dgm:prSet/>
      <dgm:spPr/>
      <dgm:t>
        <a:bodyPr/>
        <a:lstStyle/>
        <a:p>
          <a:endParaRPr lang="en-US"/>
        </a:p>
      </dgm:t>
    </dgm:pt>
    <dgm:pt modelId="{00533D9D-6D4A-4C5D-8E31-96167B21B3FA}">
      <dgm:prSet phldrT="[Text]"/>
      <dgm:spPr/>
      <dgm:t>
        <a:bodyPr/>
        <a:lstStyle/>
        <a:p>
          <a:r>
            <a:rPr lang="en-US" dirty="0"/>
            <a:t>External (Merges)</a:t>
          </a:r>
        </a:p>
      </dgm:t>
    </dgm:pt>
    <dgm:pt modelId="{8CAA99C7-DB64-4773-B873-766D5CFBDC91}" type="parTrans" cxnId="{919579FE-4DAC-4F47-AF22-8F8F8DB6427A}">
      <dgm:prSet/>
      <dgm:spPr/>
      <dgm:t>
        <a:bodyPr/>
        <a:lstStyle/>
        <a:p>
          <a:endParaRPr lang="en-US" dirty="0"/>
        </a:p>
      </dgm:t>
    </dgm:pt>
    <dgm:pt modelId="{38C98CA5-0161-4F59-82E5-5457F1955808}" type="sibTrans" cxnId="{919579FE-4DAC-4F47-AF22-8F8F8DB6427A}">
      <dgm:prSet/>
      <dgm:spPr/>
      <dgm:t>
        <a:bodyPr/>
        <a:lstStyle/>
        <a:p>
          <a:endParaRPr lang="en-US"/>
        </a:p>
      </dgm:t>
    </dgm:pt>
    <dgm:pt modelId="{13B6A087-12AC-49D5-B48D-E30471B88010}">
      <dgm:prSet phldrT="[Text]"/>
      <dgm:spPr/>
      <dgm:t>
        <a:bodyPr/>
        <a:lstStyle/>
        <a:p>
          <a:r>
            <a:rPr lang="en-US" dirty="0"/>
            <a:t>Natural</a:t>
          </a:r>
        </a:p>
      </dgm:t>
    </dgm:pt>
    <dgm:pt modelId="{AE19E5E6-E7D6-4477-92F5-0AF695D7DDB7}" type="parTrans" cxnId="{A06D22E2-269F-4F86-BB3F-87DF4F89435C}">
      <dgm:prSet/>
      <dgm:spPr/>
      <dgm:t>
        <a:bodyPr/>
        <a:lstStyle/>
        <a:p>
          <a:endParaRPr lang="en-US" dirty="0"/>
        </a:p>
      </dgm:t>
    </dgm:pt>
    <dgm:pt modelId="{9E4AC355-4D68-490D-A68F-CD1002225D8A}" type="sibTrans" cxnId="{A06D22E2-269F-4F86-BB3F-87DF4F89435C}">
      <dgm:prSet/>
      <dgm:spPr/>
      <dgm:t>
        <a:bodyPr/>
        <a:lstStyle/>
        <a:p>
          <a:endParaRPr lang="en-US"/>
        </a:p>
      </dgm:t>
    </dgm:pt>
    <dgm:pt modelId="{0A78C0F9-D52A-4A9F-93DA-2723875EC333}">
      <dgm:prSet phldrT="[Text]"/>
      <dgm:spPr/>
      <dgm:t>
        <a:bodyPr/>
        <a:lstStyle/>
        <a:p>
          <a:r>
            <a:rPr lang="en-US" dirty="0"/>
            <a:t>Exchange</a:t>
          </a:r>
        </a:p>
      </dgm:t>
    </dgm:pt>
    <dgm:pt modelId="{6E46C53E-17A5-4A29-BB0E-D80D7084AABD}" type="parTrans" cxnId="{7BE60EA7-FA28-479E-8CF2-D9C581751AC8}">
      <dgm:prSet/>
      <dgm:spPr/>
      <dgm:t>
        <a:bodyPr/>
        <a:lstStyle/>
        <a:p>
          <a:endParaRPr lang="en-US" dirty="0"/>
        </a:p>
      </dgm:t>
    </dgm:pt>
    <dgm:pt modelId="{885DE627-DC45-4D87-91C8-49D526832E12}" type="sibTrans" cxnId="{7BE60EA7-FA28-479E-8CF2-D9C581751AC8}">
      <dgm:prSet/>
      <dgm:spPr/>
      <dgm:t>
        <a:bodyPr/>
        <a:lstStyle/>
        <a:p>
          <a:endParaRPr lang="en-US"/>
        </a:p>
      </dgm:t>
    </dgm:pt>
    <dgm:pt modelId="{7D785051-5E41-4F44-A05E-69CA29DB2F52}">
      <dgm:prSet phldrT="[Text]"/>
      <dgm:spPr/>
      <dgm:t>
        <a:bodyPr/>
        <a:lstStyle/>
        <a:p>
          <a:r>
            <a:rPr lang="en-US" dirty="0"/>
            <a:t>Insertion</a:t>
          </a:r>
        </a:p>
      </dgm:t>
    </dgm:pt>
    <dgm:pt modelId="{5CD3AF1F-F067-496B-A9F6-FD78A134F011}" type="parTrans" cxnId="{61DAD5F1-24BB-4EA0-B01C-A0D4FA2C9628}">
      <dgm:prSet/>
      <dgm:spPr/>
      <dgm:t>
        <a:bodyPr/>
        <a:lstStyle/>
        <a:p>
          <a:endParaRPr lang="en-US" dirty="0"/>
        </a:p>
      </dgm:t>
    </dgm:pt>
    <dgm:pt modelId="{D7101754-E80C-4E06-97FB-4D763BE47FF9}" type="sibTrans" cxnId="{61DAD5F1-24BB-4EA0-B01C-A0D4FA2C9628}">
      <dgm:prSet/>
      <dgm:spPr/>
      <dgm:t>
        <a:bodyPr/>
        <a:lstStyle/>
        <a:p>
          <a:endParaRPr lang="en-US"/>
        </a:p>
      </dgm:t>
    </dgm:pt>
    <dgm:pt modelId="{705FF057-52C2-412A-9E96-0A26A31082F6}">
      <dgm:prSet phldrT="[Text]"/>
      <dgm:spPr/>
      <dgm:t>
        <a:bodyPr/>
        <a:lstStyle/>
        <a:p>
          <a:r>
            <a:rPr lang="en-US" dirty="0"/>
            <a:t>shell</a:t>
          </a:r>
        </a:p>
      </dgm:t>
    </dgm:pt>
    <dgm:pt modelId="{76885022-1A0A-4B2F-BA8E-CF41549DDE56}" type="parTrans" cxnId="{4232805E-1473-41FF-85CD-CA1ADD608497}">
      <dgm:prSet/>
      <dgm:spPr/>
      <dgm:t>
        <a:bodyPr/>
        <a:lstStyle/>
        <a:p>
          <a:endParaRPr lang="en-US" dirty="0"/>
        </a:p>
      </dgm:t>
    </dgm:pt>
    <dgm:pt modelId="{732881D9-7248-4FD2-B84F-2E60A08FF866}" type="sibTrans" cxnId="{4232805E-1473-41FF-85CD-CA1ADD608497}">
      <dgm:prSet/>
      <dgm:spPr/>
      <dgm:t>
        <a:bodyPr/>
        <a:lstStyle/>
        <a:p>
          <a:endParaRPr lang="en-US"/>
        </a:p>
      </dgm:t>
    </dgm:pt>
    <dgm:pt modelId="{168D0E84-FCA8-4787-B39C-C45740DC4C78}">
      <dgm:prSet phldrT="[Text]"/>
      <dgm:spPr/>
      <dgm:t>
        <a:bodyPr/>
        <a:lstStyle/>
        <a:p>
          <a:r>
            <a:rPr lang="en-US" dirty="0"/>
            <a:t>Selection</a:t>
          </a:r>
        </a:p>
      </dgm:t>
    </dgm:pt>
    <dgm:pt modelId="{CB9C404F-C0E0-4E44-9B4F-80FC1DF81C5D}" type="parTrans" cxnId="{402A2BD1-360E-4A58-9819-627A80E6B819}">
      <dgm:prSet/>
      <dgm:spPr/>
      <dgm:t>
        <a:bodyPr/>
        <a:lstStyle/>
        <a:p>
          <a:endParaRPr lang="en-US" dirty="0"/>
        </a:p>
      </dgm:t>
    </dgm:pt>
    <dgm:pt modelId="{BCD98CD5-2C7B-4162-B976-3A6A2F33ED05}" type="sibTrans" cxnId="{402A2BD1-360E-4A58-9819-627A80E6B819}">
      <dgm:prSet/>
      <dgm:spPr/>
      <dgm:t>
        <a:bodyPr/>
        <a:lstStyle/>
        <a:p>
          <a:endParaRPr lang="en-US"/>
        </a:p>
      </dgm:t>
    </dgm:pt>
    <dgm:pt modelId="{6826904D-643B-478A-8F85-5BCF5CD4AB74}">
      <dgm:prSet phldrT="[Text]"/>
      <dgm:spPr/>
      <dgm:t>
        <a:bodyPr/>
        <a:lstStyle/>
        <a:p>
          <a:r>
            <a:rPr lang="en-US" dirty="0"/>
            <a:t>Heap</a:t>
          </a:r>
        </a:p>
      </dgm:t>
    </dgm:pt>
    <dgm:pt modelId="{E6299D19-B366-47BA-804D-B51DEFC19FB3}" type="parTrans" cxnId="{3378F688-F183-4BDB-8310-5B14BAF96552}">
      <dgm:prSet/>
      <dgm:spPr/>
      <dgm:t>
        <a:bodyPr/>
        <a:lstStyle/>
        <a:p>
          <a:endParaRPr lang="en-US" dirty="0"/>
        </a:p>
      </dgm:t>
    </dgm:pt>
    <dgm:pt modelId="{4F66D5B5-39B5-40DF-91E3-A0C7AE977147}" type="sibTrans" cxnId="{3378F688-F183-4BDB-8310-5B14BAF96552}">
      <dgm:prSet/>
      <dgm:spPr/>
      <dgm:t>
        <a:bodyPr/>
        <a:lstStyle/>
        <a:p>
          <a:endParaRPr lang="en-US"/>
        </a:p>
      </dgm:t>
    </dgm:pt>
    <dgm:pt modelId="{088FC371-57D9-4259-B03C-86011AAC7AB6}">
      <dgm:prSet phldrT="[Text]"/>
      <dgm:spPr/>
      <dgm:t>
        <a:bodyPr/>
        <a:lstStyle/>
        <a:p>
          <a:r>
            <a:rPr lang="en-US" dirty="0"/>
            <a:t>Bubble</a:t>
          </a:r>
        </a:p>
      </dgm:t>
    </dgm:pt>
    <dgm:pt modelId="{9622325B-7B54-401B-AC38-CF9C7F21E7BF}" type="parTrans" cxnId="{B68B6416-F94D-4E97-AE7F-6A2CC4CDB099}">
      <dgm:prSet/>
      <dgm:spPr/>
      <dgm:t>
        <a:bodyPr/>
        <a:lstStyle/>
        <a:p>
          <a:endParaRPr lang="en-US" dirty="0"/>
        </a:p>
      </dgm:t>
    </dgm:pt>
    <dgm:pt modelId="{C5B1AE63-28B3-4C3D-ABF8-AA9E5AA2F3F8}" type="sibTrans" cxnId="{B68B6416-F94D-4E97-AE7F-6A2CC4CDB099}">
      <dgm:prSet/>
      <dgm:spPr/>
      <dgm:t>
        <a:bodyPr/>
        <a:lstStyle/>
        <a:p>
          <a:endParaRPr lang="en-US"/>
        </a:p>
      </dgm:t>
    </dgm:pt>
    <dgm:pt modelId="{639585F3-7026-4AF4-8358-313826EE2D77}">
      <dgm:prSet phldrT="[Text]"/>
      <dgm:spPr/>
      <dgm:t>
        <a:bodyPr/>
        <a:lstStyle/>
        <a:p>
          <a:r>
            <a:rPr lang="en-US" dirty="0"/>
            <a:t>Quick</a:t>
          </a:r>
        </a:p>
      </dgm:t>
    </dgm:pt>
    <dgm:pt modelId="{22218918-5B33-4060-9734-0A8C99C35FA1}" type="parTrans" cxnId="{6612FBA6-5381-4A00-B999-A7BE9153914A}">
      <dgm:prSet/>
      <dgm:spPr/>
      <dgm:t>
        <a:bodyPr/>
        <a:lstStyle/>
        <a:p>
          <a:endParaRPr lang="en-US" dirty="0"/>
        </a:p>
      </dgm:t>
    </dgm:pt>
    <dgm:pt modelId="{37BE8727-B5A7-434B-B896-8BCE4D6305A7}" type="sibTrans" cxnId="{6612FBA6-5381-4A00-B999-A7BE9153914A}">
      <dgm:prSet/>
      <dgm:spPr/>
      <dgm:t>
        <a:bodyPr/>
        <a:lstStyle/>
        <a:p>
          <a:endParaRPr lang="en-US"/>
        </a:p>
      </dgm:t>
    </dgm:pt>
    <dgm:pt modelId="{BEAB362C-F109-4BB6-9B20-FF54F6A06FC2}">
      <dgm:prSet phldrT="[Text]"/>
      <dgm:spPr/>
      <dgm:t>
        <a:bodyPr/>
        <a:lstStyle/>
        <a:p>
          <a:r>
            <a:rPr lang="en-US" dirty="0"/>
            <a:t>Balanced</a:t>
          </a:r>
        </a:p>
      </dgm:t>
    </dgm:pt>
    <dgm:pt modelId="{B2EA297C-888D-432A-B721-69015FB69E22}" type="parTrans" cxnId="{6B0F91A8-E6AB-4727-8DA2-E26C61C21B95}">
      <dgm:prSet/>
      <dgm:spPr/>
      <dgm:t>
        <a:bodyPr/>
        <a:lstStyle/>
        <a:p>
          <a:endParaRPr lang="en-US" dirty="0"/>
        </a:p>
      </dgm:t>
    </dgm:pt>
    <dgm:pt modelId="{B03E950A-3CA7-444F-A3FB-A51C1A50B65D}" type="sibTrans" cxnId="{6B0F91A8-E6AB-4727-8DA2-E26C61C21B95}">
      <dgm:prSet/>
      <dgm:spPr/>
      <dgm:t>
        <a:bodyPr/>
        <a:lstStyle/>
        <a:p>
          <a:endParaRPr lang="en-US"/>
        </a:p>
      </dgm:t>
    </dgm:pt>
    <dgm:pt modelId="{73689EB5-CE9C-4CC3-8DDC-6CB5C416F0A2}">
      <dgm:prSet phldrT="[Text]"/>
      <dgm:spPr/>
      <dgm:t>
        <a:bodyPr/>
        <a:lstStyle/>
        <a:p>
          <a:r>
            <a:rPr lang="en-US" dirty="0" err="1"/>
            <a:t>Polyphase</a:t>
          </a:r>
          <a:endParaRPr lang="en-US" dirty="0"/>
        </a:p>
      </dgm:t>
    </dgm:pt>
    <dgm:pt modelId="{BF86E14A-AB29-4A93-A58C-67EF91E86645}" type="parTrans" cxnId="{CBD941D9-C408-4231-B6DB-7E8D6CD0D15F}">
      <dgm:prSet/>
      <dgm:spPr/>
      <dgm:t>
        <a:bodyPr/>
        <a:lstStyle/>
        <a:p>
          <a:endParaRPr lang="en-US" dirty="0"/>
        </a:p>
      </dgm:t>
    </dgm:pt>
    <dgm:pt modelId="{D168D2C0-3C6F-4A12-A110-953EC9A0622F}" type="sibTrans" cxnId="{CBD941D9-C408-4231-B6DB-7E8D6CD0D15F}">
      <dgm:prSet/>
      <dgm:spPr/>
      <dgm:t>
        <a:bodyPr/>
        <a:lstStyle/>
        <a:p>
          <a:endParaRPr lang="en-US"/>
        </a:p>
      </dgm:t>
    </dgm:pt>
    <dgm:pt modelId="{49903A68-0F90-4E64-B4C7-DDEEACED40C2}" type="pres">
      <dgm:prSet presAssocID="{06DFE11F-6B81-47F7-9E5F-20F229861285}" presName="hierChild1" presStyleCnt="0">
        <dgm:presLayoutVars>
          <dgm:chPref val="1"/>
          <dgm:dir/>
          <dgm:animOne val="branch"/>
          <dgm:animLvl val="lvl"/>
          <dgm:resizeHandles/>
        </dgm:presLayoutVars>
      </dgm:prSet>
      <dgm:spPr/>
    </dgm:pt>
    <dgm:pt modelId="{5F36C89D-CF52-4A2A-9731-F134416616CA}" type="pres">
      <dgm:prSet presAssocID="{F90AF401-7CED-49CE-B18F-2DA3EDE695B8}" presName="hierRoot1" presStyleCnt="0"/>
      <dgm:spPr/>
    </dgm:pt>
    <dgm:pt modelId="{B97378BC-A57C-46DC-A051-07F7337C8BE4}" type="pres">
      <dgm:prSet presAssocID="{F90AF401-7CED-49CE-B18F-2DA3EDE695B8}" presName="composite" presStyleCnt="0"/>
      <dgm:spPr/>
    </dgm:pt>
    <dgm:pt modelId="{A1453F03-7055-4393-8F5C-257DE0EA2265}" type="pres">
      <dgm:prSet presAssocID="{F90AF401-7CED-49CE-B18F-2DA3EDE695B8}" presName="background" presStyleLbl="node0" presStyleIdx="0" presStyleCnt="1"/>
      <dgm:spPr/>
    </dgm:pt>
    <dgm:pt modelId="{2962EAB0-788F-4BBC-8DD4-6D8223CBA692}" type="pres">
      <dgm:prSet presAssocID="{F90AF401-7CED-49CE-B18F-2DA3EDE695B8}" presName="text" presStyleLbl="fgAcc0" presStyleIdx="0" presStyleCnt="1">
        <dgm:presLayoutVars>
          <dgm:chPref val="3"/>
        </dgm:presLayoutVars>
      </dgm:prSet>
      <dgm:spPr/>
    </dgm:pt>
    <dgm:pt modelId="{7DE47D12-C86E-4349-AC5B-991673339DDA}" type="pres">
      <dgm:prSet presAssocID="{F90AF401-7CED-49CE-B18F-2DA3EDE695B8}" presName="hierChild2" presStyleCnt="0"/>
      <dgm:spPr/>
    </dgm:pt>
    <dgm:pt modelId="{AAB5C9BF-519F-453F-AFD1-84FA4E68E43E}" type="pres">
      <dgm:prSet presAssocID="{3D0FEC60-4746-4D7B-8885-BFB8FB7288AB}" presName="Name10" presStyleLbl="parChTrans1D2" presStyleIdx="0" presStyleCnt="2"/>
      <dgm:spPr/>
    </dgm:pt>
    <dgm:pt modelId="{DB5E1BAA-BDED-4DF6-A350-DD5F063F2444}" type="pres">
      <dgm:prSet presAssocID="{6862B22A-AAE1-44E5-A445-04CF332CFC5F}" presName="hierRoot2" presStyleCnt="0"/>
      <dgm:spPr/>
    </dgm:pt>
    <dgm:pt modelId="{94B7674F-7D23-42FD-A8FB-9DCB89CA227B}" type="pres">
      <dgm:prSet presAssocID="{6862B22A-AAE1-44E5-A445-04CF332CFC5F}" presName="composite2" presStyleCnt="0"/>
      <dgm:spPr/>
    </dgm:pt>
    <dgm:pt modelId="{E619F40A-268E-4A3F-A697-4BD0BFF0CA61}" type="pres">
      <dgm:prSet presAssocID="{6862B22A-AAE1-44E5-A445-04CF332CFC5F}" presName="background2" presStyleLbl="node2" presStyleIdx="0" presStyleCnt="2"/>
      <dgm:spPr/>
    </dgm:pt>
    <dgm:pt modelId="{C06B99CB-A20C-45DB-AB98-18FEC2529097}" type="pres">
      <dgm:prSet presAssocID="{6862B22A-AAE1-44E5-A445-04CF332CFC5F}" presName="text2" presStyleLbl="fgAcc2" presStyleIdx="0" presStyleCnt="2">
        <dgm:presLayoutVars>
          <dgm:chPref val="3"/>
        </dgm:presLayoutVars>
      </dgm:prSet>
      <dgm:spPr/>
    </dgm:pt>
    <dgm:pt modelId="{921259AA-15F5-451C-A6B3-7339C929F527}" type="pres">
      <dgm:prSet presAssocID="{6862B22A-AAE1-44E5-A445-04CF332CFC5F}" presName="hierChild3" presStyleCnt="0"/>
      <dgm:spPr/>
    </dgm:pt>
    <dgm:pt modelId="{8A0E3222-7EE0-4E51-87E6-AFAB1ACF8BAE}" type="pres">
      <dgm:prSet presAssocID="{636E469B-CDCB-41BE-BEE1-481F165D1307}" presName="Name17" presStyleLbl="parChTrans1D3" presStyleIdx="0" presStyleCnt="6"/>
      <dgm:spPr/>
    </dgm:pt>
    <dgm:pt modelId="{4E9C18CE-784C-4912-BF43-0CD3C5A7B16F}" type="pres">
      <dgm:prSet presAssocID="{BD79348E-EE1E-4125-AC7F-2A7E347EF48E}" presName="hierRoot3" presStyleCnt="0"/>
      <dgm:spPr/>
    </dgm:pt>
    <dgm:pt modelId="{AE049810-3FDE-4569-93C8-676630CC29DA}" type="pres">
      <dgm:prSet presAssocID="{BD79348E-EE1E-4125-AC7F-2A7E347EF48E}" presName="composite3" presStyleCnt="0"/>
      <dgm:spPr/>
    </dgm:pt>
    <dgm:pt modelId="{03C462EF-A302-4DD3-974F-BCEBADB7326C}" type="pres">
      <dgm:prSet presAssocID="{BD79348E-EE1E-4125-AC7F-2A7E347EF48E}" presName="background3" presStyleLbl="node3" presStyleIdx="0" presStyleCnt="6"/>
      <dgm:spPr/>
    </dgm:pt>
    <dgm:pt modelId="{EED045A3-4057-42C0-9698-D11B320392DF}" type="pres">
      <dgm:prSet presAssocID="{BD79348E-EE1E-4125-AC7F-2A7E347EF48E}" presName="text3" presStyleLbl="fgAcc3" presStyleIdx="0" presStyleCnt="6">
        <dgm:presLayoutVars>
          <dgm:chPref val="3"/>
        </dgm:presLayoutVars>
      </dgm:prSet>
      <dgm:spPr/>
    </dgm:pt>
    <dgm:pt modelId="{A78D3EDE-BFCC-4DEC-9455-1B6026BAC44C}" type="pres">
      <dgm:prSet presAssocID="{BD79348E-EE1E-4125-AC7F-2A7E347EF48E}" presName="hierChild4" presStyleCnt="0"/>
      <dgm:spPr/>
    </dgm:pt>
    <dgm:pt modelId="{CFC23CB9-1638-4F6E-B53E-946D0E7E7063}" type="pres">
      <dgm:prSet presAssocID="{5CD3AF1F-F067-496B-A9F6-FD78A134F011}" presName="Name23" presStyleLbl="parChTrans1D4" presStyleIdx="0" presStyleCnt="6"/>
      <dgm:spPr/>
    </dgm:pt>
    <dgm:pt modelId="{C3ECD219-281D-4E59-BC96-E7D881F85077}" type="pres">
      <dgm:prSet presAssocID="{7D785051-5E41-4F44-A05E-69CA29DB2F52}" presName="hierRoot4" presStyleCnt="0"/>
      <dgm:spPr/>
    </dgm:pt>
    <dgm:pt modelId="{B5BEFE74-BC1E-4E4D-B17F-A5A7AFB9BFA2}" type="pres">
      <dgm:prSet presAssocID="{7D785051-5E41-4F44-A05E-69CA29DB2F52}" presName="composite4" presStyleCnt="0"/>
      <dgm:spPr/>
    </dgm:pt>
    <dgm:pt modelId="{488326AB-A0C7-4759-9F60-74630AA400E0}" type="pres">
      <dgm:prSet presAssocID="{7D785051-5E41-4F44-A05E-69CA29DB2F52}" presName="background4" presStyleLbl="node4" presStyleIdx="0" presStyleCnt="6"/>
      <dgm:spPr/>
    </dgm:pt>
    <dgm:pt modelId="{C89731F6-85DE-48C5-AFF9-F43B0A837C52}" type="pres">
      <dgm:prSet presAssocID="{7D785051-5E41-4F44-A05E-69CA29DB2F52}" presName="text4" presStyleLbl="fgAcc4" presStyleIdx="0" presStyleCnt="6">
        <dgm:presLayoutVars>
          <dgm:chPref val="3"/>
        </dgm:presLayoutVars>
      </dgm:prSet>
      <dgm:spPr/>
    </dgm:pt>
    <dgm:pt modelId="{3DE4DE9D-B667-48C3-A2D4-B1318A411F0A}" type="pres">
      <dgm:prSet presAssocID="{7D785051-5E41-4F44-A05E-69CA29DB2F52}" presName="hierChild5" presStyleCnt="0"/>
      <dgm:spPr/>
    </dgm:pt>
    <dgm:pt modelId="{C9D7FD3E-7B1B-45D6-92C1-37224B812E87}" type="pres">
      <dgm:prSet presAssocID="{76885022-1A0A-4B2F-BA8E-CF41549DDE56}" presName="Name23" presStyleLbl="parChTrans1D4" presStyleIdx="1" presStyleCnt="6"/>
      <dgm:spPr/>
    </dgm:pt>
    <dgm:pt modelId="{62E28AF2-FD1D-466A-AC10-E3AE47256957}" type="pres">
      <dgm:prSet presAssocID="{705FF057-52C2-412A-9E96-0A26A31082F6}" presName="hierRoot4" presStyleCnt="0"/>
      <dgm:spPr/>
    </dgm:pt>
    <dgm:pt modelId="{8DEB37CF-2BB8-493B-93B0-3932150802E6}" type="pres">
      <dgm:prSet presAssocID="{705FF057-52C2-412A-9E96-0A26A31082F6}" presName="composite4" presStyleCnt="0"/>
      <dgm:spPr/>
    </dgm:pt>
    <dgm:pt modelId="{B8253811-9340-4929-BE73-7023B93FBAD6}" type="pres">
      <dgm:prSet presAssocID="{705FF057-52C2-412A-9E96-0A26A31082F6}" presName="background4" presStyleLbl="node4" presStyleIdx="1" presStyleCnt="6"/>
      <dgm:spPr/>
    </dgm:pt>
    <dgm:pt modelId="{32EB24AC-B9E5-4D15-A8D2-479121C91381}" type="pres">
      <dgm:prSet presAssocID="{705FF057-52C2-412A-9E96-0A26A31082F6}" presName="text4" presStyleLbl="fgAcc4" presStyleIdx="1" presStyleCnt="6">
        <dgm:presLayoutVars>
          <dgm:chPref val="3"/>
        </dgm:presLayoutVars>
      </dgm:prSet>
      <dgm:spPr/>
    </dgm:pt>
    <dgm:pt modelId="{18946AF7-15A6-4535-836D-8B1616E2E488}" type="pres">
      <dgm:prSet presAssocID="{705FF057-52C2-412A-9E96-0A26A31082F6}" presName="hierChild5" presStyleCnt="0"/>
      <dgm:spPr/>
    </dgm:pt>
    <dgm:pt modelId="{25EC444E-3168-4D1E-BE15-A04C70B1DD03}" type="pres">
      <dgm:prSet presAssocID="{6E3F7EB6-88A4-4455-BA69-96D853AA46F2}" presName="Name17" presStyleLbl="parChTrans1D3" presStyleIdx="1" presStyleCnt="6"/>
      <dgm:spPr/>
    </dgm:pt>
    <dgm:pt modelId="{33DB9B29-23CB-4963-BA50-80CD5F5AAB4B}" type="pres">
      <dgm:prSet presAssocID="{19788017-7103-4DD5-BB32-1F44E0935019}" presName="hierRoot3" presStyleCnt="0"/>
      <dgm:spPr/>
    </dgm:pt>
    <dgm:pt modelId="{76E93967-6BB8-440F-A237-B30747F50F85}" type="pres">
      <dgm:prSet presAssocID="{19788017-7103-4DD5-BB32-1F44E0935019}" presName="composite3" presStyleCnt="0"/>
      <dgm:spPr/>
    </dgm:pt>
    <dgm:pt modelId="{2876DB6C-88B0-439C-9879-83DDF07DD9B6}" type="pres">
      <dgm:prSet presAssocID="{19788017-7103-4DD5-BB32-1F44E0935019}" presName="background3" presStyleLbl="node3" presStyleIdx="1" presStyleCnt="6"/>
      <dgm:spPr/>
    </dgm:pt>
    <dgm:pt modelId="{A976DFD3-21C3-4FFE-9F05-01EBB40964FF}" type="pres">
      <dgm:prSet presAssocID="{19788017-7103-4DD5-BB32-1F44E0935019}" presName="text3" presStyleLbl="fgAcc3" presStyleIdx="1" presStyleCnt="6">
        <dgm:presLayoutVars>
          <dgm:chPref val="3"/>
        </dgm:presLayoutVars>
      </dgm:prSet>
      <dgm:spPr/>
    </dgm:pt>
    <dgm:pt modelId="{53EC2CEC-F78B-4E3F-8CB1-7E45FE37DE6C}" type="pres">
      <dgm:prSet presAssocID="{19788017-7103-4DD5-BB32-1F44E0935019}" presName="hierChild4" presStyleCnt="0"/>
      <dgm:spPr/>
    </dgm:pt>
    <dgm:pt modelId="{1EC75978-E6DA-40DC-96C2-334990D82F8F}" type="pres">
      <dgm:prSet presAssocID="{CB9C404F-C0E0-4E44-9B4F-80FC1DF81C5D}" presName="Name23" presStyleLbl="parChTrans1D4" presStyleIdx="2" presStyleCnt="6"/>
      <dgm:spPr/>
    </dgm:pt>
    <dgm:pt modelId="{C20FBF1B-BF08-4331-BAB4-1E2FB771993E}" type="pres">
      <dgm:prSet presAssocID="{168D0E84-FCA8-4787-B39C-C45740DC4C78}" presName="hierRoot4" presStyleCnt="0"/>
      <dgm:spPr/>
    </dgm:pt>
    <dgm:pt modelId="{56502FC6-2A4E-47D1-9EED-6E949CF5168A}" type="pres">
      <dgm:prSet presAssocID="{168D0E84-FCA8-4787-B39C-C45740DC4C78}" presName="composite4" presStyleCnt="0"/>
      <dgm:spPr/>
    </dgm:pt>
    <dgm:pt modelId="{EAFC8F52-08C9-42F9-82C5-C5FBEEC163D6}" type="pres">
      <dgm:prSet presAssocID="{168D0E84-FCA8-4787-B39C-C45740DC4C78}" presName="background4" presStyleLbl="node4" presStyleIdx="2" presStyleCnt="6"/>
      <dgm:spPr/>
    </dgm:pt>
    <dgm:pt modelId="{38DB43E6-AC15-42A7-8BEA-81EF380B803D}" type="pres">
      <dgm:prSet presAssocID="{168D0E84-FCA8-4787-B39C-C45740DC4C78}" presName="text4" presStyleLbl="fgAcc4" presStyleIdx="2" presStyleCnt="6">
        <dgm:presLayoutVars>
          <dgm:chPref val="3"/>
        </dgm:presLayoutVars>
      </dgm:prSet>
      <dgm:spPr/>
    </dgm:pt>
    <dgm:pt modelId="{E5D5EFA9-430F-43B9-B62E-169342FB7190}" type="pres">
      <dgm:prSet presAssocID="{168D0E84-FCA8-4787-B39C-C45740DC4C78}" presName="hierChild5" presStyleCnt="0"/>
      <dgm:spPr/>
    </dgm:pt>
    <dgm:pt modelId="{C5A465B5-25D5-4C0C-A4F5-EB4F3A960255}" type="pres">
      <dgm:prSet presAssocID="{E6299D19-B366-47BA-804D-B51DEFC19FB3}" presName="Name23" presStyleLbl="parChTrans1D4" presStyleIdx="3" presStyleCnt="6"/>
      <dgm:spPr/>
    </dgm:pt>
    <dgm:pt modelId="{585F9A32-FFEC-42CD-A0C2-43DCB9C0AF9E}" type="pres">
      <dgm:prSet presAssocID="{6826904D-643B-478A-8F85-5BCF5CD4AB74}" presName="hierRoot4" presStyleCnt="0"/>
      <dgm:spPr/>
    </dgm:pt>
    <dgm:pt modelId="{E0E242E0-C2CF-494B-9AAB-FDC81427D517}" type="pres">
      <dgm:prSet presAssocID="{6826904D-643B-478A-8F85-5BCF5CD4AB74}" presName="composite4" presStyleCnt="0"/>
      <dgm:spPr/>
    </dgm:pt>
    <dgm:pt modelId="{2CC5EAE5-2E4C-46C5-A014-09CF41C513C7}" type="pres">
      <dgm:prSet presAssocID="{6826904D-643B-478A-8F85-5BCF5CD4AB74}" presName="background4" presStyleLbl="node4" presStyleIdx="3" presStyleCnt="6"/>
      <dgm:spPr/>
    </dgm:pt>
    <dgm:pt modelId="{9D93C341-6800-4610-BB8A-B07774234881}" type="pres">
      <dgm:prSet presAssocID="{6826904D-643B-478A-8F85-5BCF5CD4AB74}" presName="text4" presStyleLbl="fgAcc4" presStyleIdx="3" presStyleCnt="6">
        <dgm:presLayoutVars>
          <dgm:chPref val="3"/>
        </dgm:presLayoutVars>
      </dgm:prSet>
      <dgm:spPr/>
    </dgm:pt>
    <dgm:pt modelId="{CA578F3E-7DC1-40A8-BC3E-02D8BD867D9F}" type="pres">
      <dgm:prSet presAssocID="{6826904D-643B-478A-8F85-5BCF5CD4AB74}" presName="hierChild5" presStyleCnt="0"/>
      <dgm:spPr/>
    </dgm:pt>
    <dgm:pt modelId="{6D6BBC52-1AF3-4711-8DA7-CDB2BF8435FC}" type="pres">
      <dgm:prSet presAssocID="{6E46C53E-17A5-4A29-BB0E-D80D7084AABD}" presName="Name17" presStyleLbl="parChTrans1D3" presStyleIdx="2" presStyleCnt="6"/>
      <dgm:spPr/>
    </dgm:pt>
    <dgm:pt modelId="{CE962825-EECC-435A-9AEB-7A751EEDEECA}" type="pres">
      <dgm:prSet presAssocID="{0A78C0F9-D52A-4A9F-93DA-2723875EC333}" presName="hierRoot3" presStyleCnt="0"/>
      <dgm:spPr/>
    </dgm:pt>
    <dgm:pt modelId="{C3A6ABDE-BCAD-4A6F-8491-AA23032217E3}" type="pres">
      <dgm:prSet presAssocID="{0A78C0F9-D52A-4A9F-93DA-2723875EC333}" presName="composite3" presStyleCnt="0"/>
      <dgm:spPr/>
    </dgm:pt>
    <dgm:pt modelId="{2D4A2D0B-44B1-4C8B-A93F-9B548804C26E}" type="pres">
      <dgm:prSet presAssocID="{0A78C0F9-D52A-4A9F-93DA-2723875EC333}" presName="background3" presStyleLbl="node3" presStyleIdx="2" presStyleCnt="6"/>
      <dgm:spPr/>
    </dgm:pt>
    <dgm:pt modelId="{E9AAD3C0-BD15-48D8-A47C-3C48F93BA5A2}" type="pres">
      <dgm:prSet presAssocID="{0A78C0F9-D52A-4A9F-93DA-2723875EC333}" presName="text3" presStyleLbl="fgAcc3" presStyleIdx="2" presStyleCnt="6">
        <dgm:presLayoutVars>
          <dgm:chPref val="3"/>
        </dgm:presLayoutVars>
      </dgm:prSet>
      <dgm:spPr/>
    </dgm:pt>
    <dgm:pt modelId="{F14DE2D9-7B62-4672-BD6D-5D5F4A80AF32}" type="pres">
      <dgm:prSet presAssocID="{0A78C0F9-D52A-4A9F-93DA-2723875EC333}" presName="hierChild4" presStyleCnt="0"/>
      <dgm:spPr/>
    </dgm:pt>
    <dgm:pt modelId="{24545972-AAC8-426C-BCFE-F2E6BF526E09}" type="pres">
      <dgm:prSet presAssocID="{9622325B-7B54-401B-AC38-CF9C7F21E7BF}" presName="Name23" presStyleLbl="parChTrans1D4" presStyleIdx="4" presStyleCnt="6"/>
      <dgm:spPr/>
    </dgm:pt>
    <dgm:pt modelId="{85CAA553-477F-4048-9D92-51A4CA23612A}" type="pres">
      <dgm:prSet presAssocID="{088FC371-57D9-4259-B03C-86011AAC7AB6}" presName="hierRoot4" presStyleCnt="0"/>
      <dgm:spPr/>
    </dgm:pt>
    <dgm:pt modelId="{F5326DC4-70B3-4B38-81E2-526AD73C55DD}" type="pres">
      <dgm:prSet presAssocID="{088FC371-57D9-4259-B03C-86011AAC7AB6}" presName="composite4" presStyleCnt="0"/>
      <dgm:spPr/>
    </dgm:pt>
    <dgm:pt modelId="{F79F549C-D318-4A09-B8A5-1EAD576FE5C0}" type="pres">
      <dgm:prSet presAssocID="{088FC371-57D9-4259-B03C-86011AAC7AB6}" presName="background4" presStyleLbl="node4" presStyleIdx="4" presStyleCnt="6"/>
      <dgm:spPr/>
    </dgm:pt>
    <dgm:pt modelId="{0193AED1-CF73-4BD8-A88A-3987EDA05BCE}" type="pres">
      <dgm:prSet presAssocID="{088FC371-57D9-4259-B03C-86011AAC7AB6}" presName="text4" presStyleLbl="fgAcc4" presStyleIdx="4" presStyleCnt="6">
        <dgm:presLayoutVars>
          <dgm:chPref val="3"/>
        </dgm:presLayoutVars>
      </dgm:prSet>
      <dgm:spPr/>
    </dgm:pt>
    <dgm:pt modelId="{2BC4FF12-394D-40D2-8E9A-771672AE54A7}" type="pres">
      <dgm:prSet presAssocID="{088FC371-57D9-4259-B03C-86011AAC7AB6}" presName="hierChild5" presStyleCnt="0"/>
      <dgm:spPr/>
    </dgm:pt>
    <dgm:pt modelId="{7EBC0161-8293-41A1-9041-058EF458B5DF}" type="pres">
      <dgm:prSet presAssocID="{22218918-5B33-4060-9734-0A8C99C35FA1}" presName="Name23" presStyleLbl="parChTrans1D4" presStyleIdx="5" presStyleCnt="6"/>
      <dgm:spPr/>
    </dgm:pt>
    <dgm:pt modelId="{BFEE3175-6B09-4F89-B1C6-0761EDC1EF13}" type="pres">
      <dgm:prSet presAssocID="{639585F3-7026-4AF4-8358-313826EE2D77}" presName="hierRoot4" presStyleCnt="0"/>
      <dgm:spPr/>
    </dgm:pt>
    <dgm:pt modelId="{AEFB7E26-1215-4A68-93CB-A39E7C7D0965}" type="pres">
      <dgm:prSet presAssocID="{639585F3-7026-4AF4-8358-313826EE2D77}" presName="composite4" presStyleCnt="0"/>
      <dgm:spPr/>
    </dgm:pt>
    <dgm:pt modelId="{7948DEC2-C4C6-4DAC-BE1A-9E741B0BE092}" type="pres">
      <dgm:prSet presAssocID="{639585F3-7026-4AF4-8358-313826EE2D77}" presName="background4" presStyleLbl="node4" presStyleIdx="5" presStyleCnt="6"/>
      <dgm:spPr/>
    </dgm:pt>
    <dgm:pt modelId="{374F4CEF-F1B9-4A69-9418-7777A2ECC98D}" type="pres">
      <dgm:prSet presAssocID="{639585F3-7026-4AF4-8358-313826EE2D77}" presName="text4" presStyleLbl="fgAcc4" presStyleIdx="5" presStyleCnt="6">
        <dgm:presLayoutVars>
          <dgm:chPref val="3"/>
        </dgm:presLayoutVars>
      </dgm:prSet>
      <dgm:spPr/>
    </dgm:pt>
    <dgm:pt modelId="{A6EBE217-3DEF-405E-A384-D6B2CB5680F0}" type="pres">
      <dgm:prSet presAssocID="{639585F3-7026-4AF4-8358-313826EE2D77}" presName="hierChild5" presStyleCnt="0"/>
      <dgm:spPr/>
    </dgm:pt>
    <dgm:pt modelId="{511A724D-C4E4-47E6-9F6C-CED0FE740604}" type="pres">
      <dgm:prSet presAssocID="{8CAA99C7-DB64-4773-B873-766D5CFBDC91}" presName="Name10" presStyleLbl="parChTrans1D2" presStyleIdx="1" presStyleCnt="2"/>
      <dgm:spPr/>
    </dgm:pt>
    <dgm:pt modelId="{28CAE7F0-25A6-40DE-9F18-2D1C42FAB21E}" type="pres">
      <dgm:prSet presAssocID="{00533D9D-6D4A-4C5D-8E31-96167B21B3FA}" presName="hierRoot2" presStyleCnt="0"/>
      <dgm:spPr/>
    </dgm:pt>
    <dgm:pt modelId="{21FFBF39-9A53-43F8-B50E-30826B8579B6}" type="pres">
      <dgm:prSet presAssocID="{00533D9D-6D4A-4C5D-8E31-96167B21B3FA}" presName="composite2" presStyleCnt="0"/>
      <dgm:spPr/>
    </dgm:pt>
    <dgm:pt modelId="{A976D6D9-4DC1-45C2-AD23-16CC6DC9B5FF}" type="pres">
      <dgm:prSet presAssocID="{00533D9D-6D4A-4C5D-8E31-96167B21B3FA}" presName="background2" presStyleLbl="node2" presStyleIdx="1" presStyleCnt="2"/>
      <dgm:spPr/>
    </dgm:pt>
    <dgm:pt modelId="{E2D152FC-E730-4D1F-970E-CC71AAE26A02}" type="pres">
      <dgm:prSet presAssocID="{00533D9D-6D4A-4C5D-8E31-96167B21B3FA}" presName="text2" presStyleLbl="fgAcc2" presStyleIdx="1" presStyleCnt="2">
        <dgm:presLayoutVars>
          <dgm:chPref val="3"/>
        </dgm:presLayoutVars>
      </dgm:prSet>
      <dgm:spPr/>
    </dgm:pt>
    <dgm:pt modelId="{A00C9A01-15C6-4F58-9428-7B8949758B83}" type="pres">
      <dgm:prSet presAssocID="{00533D9D-6D4A-4C5D-8E31-96167B21B3FA}" presName="hierChild3" presStyleCnt="0"/>
      <dgm:spPr/>
    </dgm:pt>
    <dgm:pt modelId="{AA1B1A8B-19F9-4E1B-9C07-844997FD8B28}" type="pres">
      <dgm:prSet presAssocID="{AE19E5E6-E7D6-4477-92F5-0AF695D7DDB7}" presName="Name17" presStyleLbl="parChTrans1D3" presStyleIdx="3" presStyleCnt="6"/>
      <dgm:spPr/>
    </dgm:pt>
    <dgm:pt modelId="{993A3EFC-259F-4701-82DB-418B12BA2423}" type="pres">
      <dgm:prSet presAssocID="{13B6A087-12AC-49D5-B48D-E30471B88010}" presName="hierRoot3" presStyleCnt="0"/>
      <dgm:spPr/>
    </dgm:pt>
    <dgm:pt modelId="{C1355933-2241-4864-91E2-19A0A0DD8093}" type="pres">
      <dgm:prSet presAssocID="{13B6A087-12AC-49D5-B48D-E30471B88010}" presName="composite3" presStyleCnt="0"/>
      <dgm:spPr/>
    </dgm:pt>
    <dgm:pt modelId="{3E7DBD4E-C1C6-40C3-AB66-715A3ABDEBC8}" type="pres">
      <dgm:prSet presAssocID="{13B6A087-12AC-49D5-B48D-E30471B88010}" presName="background3" presStyleLbl="node3" presStyleIdx="3" presStyleCnt="6"/>
      <dgm:spPr/>
    </dgm:pt>
    <dgm:pt modelId="{1CD1D018-3FEF-470C-AF76-5563D3CF1E64}" type="pres">
      <dgm:prSet presAssocID="{13B6A087-12AC-49D5-B48D-E30471B88010}" presName="text3" presStyleLbl="fgAcc3" presStyleIdx="3" presStyleCnt="6">
        <dgm:presLayoutVars>
          <dgm:chPref val="3"/>
        </dgm:presLayoutVars>
      </dgm:prSet>
      <dgm:spPr/>
    </dgm:pt>
    <dgm:pt modelId="{A67DC9EE-2B9C-4CA6-BE2F-8325AF89BC0E}" type="pres">
      <dgm:prSet presAssocID="{13B6A087-12AC-49D5-B48D-E30471B88010}" presName="hierChild4" presStyleCnt="0"/>
      <dgm:spPr/>
    </dgm:pt>
    <dgm:pt modelId="{6D388697-DBB5-458E-8B84-50952C1F1699}" type="pres">
      <dgm:prSet presAssocID="{B2EA297C-888D-432A-B721-69015FB69E22}" presName="Name17" presStyleLbl="parChTrans1D3" presStyleIdx="4" presStyleCnt="6"/>
      <dgm:spPr/>
    </dgm:pt>
    <dgm:pt modelId="{F3697449-361F-49A3-92EF-5937D7006747}" type="pres">
      <dgm:prSet presAssocID="{BEAB362C-F109-4BB6-9B20-FF54F6A06FC2}" presName="hierRoot3" presStyleCnt="0"/>
      <dgm:spPr/>
    </dgm:pt>
    <dgm:pt modelId="{ACE461ED-42BE-4541-AA0A-57A3A5C4E0DA}" type="pres">
      <dgm:prSet presAssocID="{BEAB362C-F109-4BB6-9B20-FF54F6A06FC2}" presName="composite3" presStyleCnt="0"/>
      <dgm:spPr/>
    </dgm:pt>
    <dgm:pt modelId="{23517935-5362-45A3-8F0D-735B04C32109}" type="pres">
      <dgm:prSet presAssocID="{BEAB362C-F109-4BB6-9B20-FF54F6A06FC2}" presName="background3" presStyleLbl="node3" presStyleIdx="4" presStyleCnt="6"/>
      <dgm:spPr/>
    </dgm:pt>
    <dgm:pt modelId="{212BDFA1-91AE-4EA2-870D-A57C1A31FBCA}" type="pres">
      <dgm:prSet presAssocID="{BEAB362C-F109-4BB6-9B20-FF54F6A06FC2}" presName="text3" presStyleLbl="fgAcc3" presStyleIdx="4" presStyleCnt="6">
        <dgm:presLayoutVars>
          <dgm:chPref val="3"/>
        </dgm:presLayoutVars>
      </dgm:prSet>
      <dgm:spPr/>
    </dgm:pt>
    <dgm:pt modelId="{758264F3-7F7C-4E84-A415-03941B002C57}" type="pres">
      <dgm:prSet presAssocID="{BEAB362C-F109-4BB6-9B20-FF54F6A06FC2}" presName="hierChild4" presStyleCnt="0"/>
      <dgm:spPr/>
    </dgm:pt>
    <dgm:pt modelId="{D293C772-DE3E-439B-91A1-FFF403E7EB90}" type="pres">
      <dgm:prSet presAssocID="{BF86E14A-AB29-4A93-A58C-67EF91E86645}" presName="Name17" presStyleLbl="parChTrans1D3" presStyleIdx="5" presStyleCnt="6"/>
      <dgm:spPr/>
    </dgm:pt>
    <dgm:pt modelId="{B333155C-49A0-4BDA-A879-DA7D6263B914}" type="pres">
      <dgm:prSet presAssocID="{73689EB5-CE9C-4CC3-8DDC-6CB5C416F0A2}" presName="hierRoot3" presStyleCnt="0"/>
      <dgm:spPr/>
    </dgm:pt>
    <dgm:pt modelId="{A0EC4840-58D3-4400-B983-65868936FC8C}" type="pres">
      <dgm:prSet presAssocID="{73689EB5-CE9C-4CC3-8DDC-6CB5C416F0A2}" presName="composite3" presStyleCnt="0"/>
      <dgm:spPr/>
    </dgm:pt>
    <dgm:pt modelId="{555EE908-FBA0-440D-9C7F-FFDEC64C61AB}" type="pres">
      <dgm:prSet presAssocID="{73689EB5-CE9C-4CC3-8DDC-6CB5C416F0A2}" presName="background3" presStyleLbl="node3" presStyleIdx="5" presStyleCnt="6"/>
      <dgm:spPr/>
    </dgm:pt>
    <dgm:pt modelId="{7463CB62-716D-411C-8D65-51431726B725}" type="pres">
      <dgm:prSet presAssocID="{73689EB5-CE9C-4CC3-8DDC-6CB5C416F0A2}" presName="text3" presStyleLbl="fgAcc3" presStyleIdx="5" presStyleCnt="6">
        <dgm:presLayoutVars>
          <dgm:chPref val="3"/>
        </dgm:presLayoutVars>
      </dgm:prSet>
      <dgm:spPr/>
    </dgm:pt>
    <dgm:pt modelId="{A9571EB1-67B1-49C0-B796-780DF9287D8C}" type="pres">
      <dgm:prSet presAssocID="{73689EB5-CE9C-4CC3-8DDC-6CB5C416F0A2}" presName="hierChild4" presStyleCnt="0"/>
      <dgm:spPr/>
    </dgm:pt>
  </dgm:ptLst>
  <dgm:cxnLst>
    <dgm:cxn modelId="{53BA1003-7D42-0747-AC02-295F7485FF06}" type="presOf" srcId="{BEAB362C-F109-4BB6-9B20-FF54F6A06FC2}" destId="{212BDFA1-91AE-4EA2-870D-A57C1A31FBCA}" srcOrd="0" destOrd="0" presId="urn:microsoft.com/office/officeart/2005/8/layout/hierarchy1"/>
    <dgm:cxn modelId="{7AB9570D-6260-8F46-8056-04AF61D21189}" type="presOf" srcId="{168D0E84-FCA8-4787-B39C-C45740DC4C78}" destId="{38DB43E6-AC15-42A7-8BEA-81EF380B803D}" srcOrd="0" destOrd="0" presId="urn:microsoft.com/office/officeart/2005/8/layout/hierarchy1"/>
    <dgm:cxn modelId="{B68B6416-F94D-4E97-AE7F-6A2CC4CDB099}" srcId="{0A78C0F9-D52A-4A9F-93DA-2723875EC333}" destId="{088FC371-57D9-4259-B03C-86011AAC7AB6}" srcOrd="0" destOrd="0" parTransId="{9622325B-7B54-401B-AC38-CF9C7F21E7BF}" sibTransId="{C5B1AE63-28B3-4C3D-ABF8-AA9E5AA2F3F8}"/>
    <dgm:cxn modelId="{606D391C-B572-BB41-9053-4CB52DA23BD7}" type="presOf" srcId="{088FC371-57D9-4259-B03C-86011AAC7AB6}" destId="{0193AED1-CF73-4BD8-A88A-3987EDA05BCE}" srcOrd="0" destOrd="0" presId="urn:microsoft.com/office/officeart/2005/8/layout/hierarchy1"/>
    <dgm:cxn modelId="{68760421-722C-414F-B8B7-B2944A112A93}" type="presOf" srcId="{06DFE11F-6B81-47F7-9E5F-20F229861285}" destId="{49903A68-0F90-4E64-B4C7-DDEEACED40C2}" srcOrd="0" destOrd="0" presId="urn:microsoft.com/office/officeart/2005/8/layout/hierarchy1"/>
    <dgm:cxn modelId="{09580A34-08E7-5A49-B785-DE7AD6B0FF62}" type="presOf" srcId="{639585F3-7026-4AF4-8358-313826EE2D77}" destId="{374F4CEF-F1B9-4A69-9418-7777A2ECC98D}" srcOrd="0" destOrd="0" presId="urn:microsoft.com/office/officeart/2005/8/layout/hierarchy1"/>
    <dgm:cxn modelId="{F4734237-B000-4744-8751-E6CB649BECF4}" type="presOf" srcId="{73689EB5-CE9C-4CC3-8DDC-6CB5C416F0A2}" destId="{7463CB62-716D-411C-8D65-51431726B725}" srcOrd="0" destOrd="0" presId="urn:microsoft.com/office/officeart/2005/8/layout/hierarchy1"/>
    <dgm:cxn modelId="{25E8525D-9147-0346-8131-F095ECEFD885}" type="presOf" srcId="{00533D9D-6D4A-4C5D-8E31-96167B21B3FA}" destId="{E2D152FC-E730-4D1F-970E-CC71AAE26A02}" srcOrd="0" destOrd="0" presId="urn:microsoft.com/office/officeart/2005/8/layout/hierarchy1"/>
    <dgm:cxn modelId="{4232805E-1473-41FF-85CD-CA1ADD608497}" srcId="{BD79348E-EE1E-4125-AC7F-2A7E347EF48E}" destId="{705FF057-52C2-412A-9E96-0A26A31082F6}" srcOrd="1" destOrd="0" parTransId="{76885022-1A0A-4B2F-BA8E-CF41549DDE56}" sibTransId="{732881D9-7248-4FD2-B84F-2E60A08FF866}"/>
    <dgm:cxn modelId="{04D7CA64-FFA3-3440-BB76-70013BD63FBF}" type="presOf" srcId="{7D785051-5E41-4F44-A05E-69CA29DB2F52}" destId="{C89731F6-85DE-48C5-AFF9-F43B0A837C52}" srcOrd="0" destOrd="0" presId="urn:microsoft.com/office/officeart/2005/8/layout/hierarchy1"/>
    <dgm:cxn modelId="{46341B4F-F638-9341-9C4E-B008FBEC9054}" type="presOf" srcId="{636E469B-CDCB-41BE-BEE1-481F165D1307}" destId="{8A0E3222-7EE0-4E51-87E6-AFAB1ACF8BAE}" srcOrd="0" destOrd="0" presId="urn:microsoft.com/office/officeart/2005/8/layout/hierarchy1"/>
    <dgm:cxn modelId="{EE8B4D52-0709-C643-B156-3610D2955BA3}" type="presOf" srcId="{6862B22A-AAE1-44E5-A445-04CF332CFC5F}" destId="{C06B99CB-A20C-45DB-AB98-18FEC2529097}" srcOrd="0" destOrd="0" presId="urn:microsoft.com/office/officeart/2005/8/layout/hierarchy1"/>
    <dgm:cxn modelId="{BF706C79-785A-ED47-8497-11C699D5FAE8}" type="presOf" srcId="{BD79348E-EE1E-4125-AC7F-2A7E347EF48E}" destId="{EED045A3-4057-42C0-9698-D11B320392DF}" srcOrd="0" destOrd="0" presId="urn:microsoft.com/office/officeart/2005/8/layout/hierarchy1"/>
    <dgm:cxn modelId="{0F8B777E-2436-A54C-864B-AD89F79758D5}" type="presOf" srcId="{CB9C404F-C0E0-4E44-9B4F-80FC1DF81C5D}" destId="{1EC75978-E6DA-40DC-96C2-334990D82F8F}" srcOrd="0" destOrd="0" presId="urn:microsoft.com/office/officeart/2005/8/layout/hierarchy1"/>
    <dgm:cxn modelId="{EB158480-F36C-504D-9707-A1F5A077982D}" type="presOf" srcId="{F90AF401-7CED-49CE-B18F-2DA3EDE695B8}" destId="{2962EAB0-788F-4BBC-8DD4-6D8223CBA692}" srcOrd="0" destOrd="0" presId="urn:microsoft.com/office/officeart/2005/8/layout/hierarchy1"/>
    <dgm:cxn modelId="{EA55CB85-2726-F14F-B587-0A6E4539D1A1}" type="presOf" srcId="{6826904D-643B-478A-8F85-5BCF5CD4AB74}" destId="{9D93C341-6800-4610-BB8A-B07774234881}" srcOrd="0" destOrd="0" presId="urn:microsoft.com/office/officeart/2005/8/layout/hierarchy1"/>
    <dgm:cxn modelId="{3378F688-F183-4BDB-8310-5B14BAF96552}" srcId="{19788017-7103-4DD5-BB32-1F44E0935019}" destId="{6826904D-643B-478A-8F85-5BCF5CD4AB74}" srcOrd="1" destOrd="0" parTransId="{E6299D19-B366-47BA-804D-B51DEFC19FB3}" sibTransId="{4F66D5B5-39B5-40DF-91E3-A0C7AE977147}"/>
    <dgm:cxn modelId="{89693089-3CD6-E348-A81A-1A247C49E743}" type="presOf" srcId="{9622325B-7B54-401B-AC38-CF9C7F21E7BF}" destId="{24545972-AAC8-426C-BCFE-F2E6BF526E09}" srcOrd="0" destOrd="0" presId="urn:microsoft.com/office/officeart/2005/8/layout/hierarchy1"/>
    <dgm:cxn modelId="{D32A2790-A14C-C74B-8226-C2A60D225A00}" type="presOf" srcId="{6E46C53E-17A5-4A29-BB0E-D80D7084AABD}" destId="{6D6BBC52-1AF3-4711-8DA7-CDB2BF8435FC}" srcOrd="0" destOrd="0" presId="urn:microsoft.com/office/officeart/2005/8/layout/hierarchy1"/>
    <dgm:cxn modelId="{D91DB693-84F1-DF47-B4D4-166FAF035D63}" type="presOf" srcId="{5CD3AF1F-F067-496B-A9F6-FD78A134F011}" destId="{CFC23CB9-1638-4F6E-B53E-946D0E7E7063}" srcOrd="0" destOrd="0" presId="urn:microsoft.com/office/officeart/2005/8/layout/hierarchy1"/>
    <dgm:cxn modelId="{06215894-9073-45BD-B426-D9EFD0BC01D3}" srcId="{6862B22A-AAE1-44E5-A445-04CF332CFC5F}" destId="{19788017-7103-4DD5-BB32-1F44E0935019}" srcOrd="1" destOrd="0" parTransId="{6E3F7EB6-88A4-4455-BA69-96D853AA46F2}" sibTransId="{72541F99-D1B3-4DCE-94D7-ED44F5754F5B}"/>
    <dgm:cxn modelId="{4756879F-098F-424A-88EA-A2C9B0395CE9}" type="presOf" srcId="{19788017-7103-4DD5-BB32-1F44E0935019}" destId="{A976DFD3-21C3-4FFE-9F05-01EBB40964FF}" srcOrd="0" destOrd="0" presId="urn:microsoft.com/office/officeart/2005/8/layout/hierarchy1"/>
    <dgm:cxn modelId="{6612FBA6-5381-4A00-B999-A7BE9153914A}" srcId="{0A78C0F9-D52A-4A9F-93DA-2723875EC333}" destId="{639585F3-7026-4AF4-8358-313826EE2D77}" srcOrd="1" destOrd="0" parTransId="{22218918-5B33-4060-9734-0A8C99C35FA1}" sibTransId="{37BE8727-B5A7-434B-B896-8BCE4D6305A7}"/>
    <dgm:cxn modelId="{7BE60EA7-FA28-479E-8CF2-D9C581751AC8}" srcId="{6862B22A-AAE1-44E5-A445-04CF332CFC5F}" destId="{0A78C0F9-D52A-4A9F-93DA-2723875EC333}" srcOrd="2" destOrd="0" parTransId="{6E46C53E-17A5-4A29-BB0E-D80D7084AABD}" sibTransId="{885DE627-DC45-4D87-91C8-49D526832E12}"/>
    <dgm:cxn modelId="{6B0F91A8-E6AB-4727-8DA2-E26C61C21B95}" srcId="{00533D9D-6D4A-4C5D-8E31-96167B21B3FA}" destId="{BEAB362C-F109-4BB6-9B20-FF54F6A06FC2}" srcOrd="1" destOrd="0" parTransId="{B2EA297C-888D-432A-B721-69015FB69E22}" sibTransId="{B03E950A-3CA7-444F-A3FB-A51C1A50B65D}"/>
    <dgm:cxn modelId="{B3F0B1AB-A8B4-8B46-AEE4-94D83FD0E201}" type="presOf" srcId="{22218918-5B33-4060-9734-0A8C99C35FA1}" destId="{7EBC0161-8293-41A1-9041-058EF458B5DF}" srcOrd="0" destOrd="0" presId="urn:microsoft.com/office/officeart/2005/8/layout/hierarchy1"/>
    <dgm:cxn modelId="{FEC019AF-B346-FD48-82EA-82B9486057D5}" type="presOf" srcId="{E6299D19-B366-47BA-804D-B51DEFC19FB3}" destId="{C5A465B5-25D5-4C0C-A4F5-EB4F3A960255}" srcOrd="0" destOrd="0" presId="urn:microsoft.com/office/officeart/2005/8/layout/hierarchy1"/>
    <dgm:cxn modelId="{76FB9BB8-BAB3-4836-8A50-91650AEF8210}" srcId="{F90AF401-7CED-49CE-B18F-2DA3EDE695B8}" destId="{6862B22A-AAE1-44E5-A445-04CF332CFC5F}" srcOrd="0" destOrd="0" parTransId="{3D0FEC60-4746-4D7B-8885-BFB8FB7288AB}" sibTransId="{66F5814B-A774-4907-A490-2CBBEDE1109F}"/>
    <dgm:cxn modelId="{F08443BA-3605-714F-B40A-002E29CC593E}" type="presOf" srcId="{8CAA99C7-DB64-4773-B873-766D5CFBDC91}" destId="{511A724D-C4E4-47E6-9F6C-CED0FE740604}" srcOrd="0" destOrd="0" presId="urn:microsoft.com/office/officeart/2005/8/layout/hierarchy1"/>
    <dgm:cxn modelId="{04D0F1BC-ED4C-D14B-AF8F-7C8D72FBA4E0}" type="presOf" srcId="{13B6A087-12AC-49D5-B48D-E30471B88010}" destId="{1CD1D018-3FEF-470C-AF76-5563D3CF1E64}" srcOrd="0" destOrd="0" presId="urn:microsoft.com/office/officeart/2005/8/layout/hierarchy1"/>
    <dgm:cxn modelId="{570EEEC6-70A0-5741-A02B-61519B9AAFB3}" type="presOf" srcId="{AE19E5E6-E7D6-4477-92F5-0AF695D7DDB7}" destId="{AA1B1A8B-19F9-4E1B-9C07-844997FD8B28}" srcOrd="0" destOrd="0" presId="urn:microsoft.com/office/officeart/2005/8/layout/hierarchy1"/>
    <dgm:cxn modelId="{402A2BD1-360E-4A58-9819-627A80E6B819}" srcId="{19788017-7103-4DD5-BB32-1F44E0935019}" destId="{168D0E84-FCA8-4787-B39C-C45740DC4C78}" srcOrd="0" destOrd="0" parTransId="{CB9C404F-C0E0-4E44-9B4F-80FC1DF81C5D}" sibTransId="{BCD98CD5-2C7B-4162-B976-3A6A2F33ED05}"/>
    <dgm:cxn modelId="{4A1B5BD6-A0A4-7B45-A2DE-BCC7419CAED7}" type="presOf" srcId="{3D0FEC60-4746-4D7B-8885-BFB8FB7288AB}" destId="{AAB5C9BF-519F-453F-AFD1-84FA4E68E43E}" srcOrd="0" destOrd="0" presId="urn:microsoft.com/office/officeart/2005/8/layout/hierarchy1"/>
    <dgm:cxn modelId="{CBD941D9-C408-4231-B6DB-7E8D6CD0D15F}" srcId="{00533D9D-6D4A-4C5D-8E31-96167B21B3FA}" destId="{73689EB5-CE9C-4CC3-8DDC-6CB5C416F0A2}" srcOrd="2" destOrd="0" parTransId="{BF86E14A-AB29-4A93-A58C-67EF91E86645}" sibTransId="{D168D2C0-3C6F-4A12-A110-953EC9A0622F}"/>
    <dgm:cxn modelId="{62E8DEDC-B891-4D1B-8FF1-971ACF44AA08}" srcId="{6862B22A-AAE1-44E5-A445-04CF332CFC5F}" destId="{BD79348E-EE1E-4125-AC7F-2A7E347EF48E}" srcOrd="0" destOrd="0" parTransId="{636E469B-CDCB-41BE-BEE1-481F165D1307}" sibTransId="{804A1E76-C83F-4D03-8F93-B059C7397FA2}"/>
    <dgm:cxn modelId="{70F1FEDE-D874-4F24-AF78-2B69148E19AE}" srcId="{06DFE11F-6B81-47F7-9E5F-20F229861285}" destId="{F90AF401-7CED-49CE-B18F-2DA3EDE695B8}" srcOrd="0" destOrd="0" parTransId="{6DDF259E-F194-48BE-A2CA-B424AFF24229}" sibTransId="{F267B4B7-D438-45D3-9B4F-32ECD01ABA94}"/>
    <dgm:cxn modelId="{CC1445E1-8687-8946-840E-ECDDB1BA176B}" type="presOf" srcId="{6E3F7EB6-88A4-4455-BA69-96D853AA46F2}" destId="{25EC444E-3168-4D1E-BE15-A04C70B1DD03}" srcOrd="0" destOrd="0" presId="urn:microsoft.com/office/officeart/2005/8/layout/hierarchy1"/>
    <dgm:cxn modelId="{AE7B02E2-EE51-C443-9E67-2102BDF5C54C}" type="presOf" srcId="{705FF057-52C2-412A-9E96-0A26A31082F6}" destId="{32EB24AC-B9E5-4D15-A8D2-479121C91381}" srcOrd="0" destOrd="0" presId="urn:microsoft.com/office/officeart/2005/8/layout/hierarchy1"/>
    <dgm:cxn modelId="{A06D22E2-269F-4F86-BB3F-87DF4F89435C}" srcId="{00533D9D-6D4A-4C5D-8E31-96167B21B3FA}" destId="{13B6A087-12AC-49D5-B48D-E30471B88010}" srcOrd="0" destOrd="0" parTransId="{AE19E5E6-E7D6-4477-92F5-0AF695D7DDB7}" sibTransId="{9E4AC355-4D68-490D-A68F-CD1002225D8A}"/>
    <dgm:cxn modelId="{A1730DEF-9820-4E4E-B638-4F5CBB00CD5E}" type="presOf" srcId="{B2EA297C-888D-432A-B721-69015FB69E22}" destId="{6D388697-DBB5-458E-8B84-50952C1F1699}" srcOrd="0" destOrd="0" presId="urn:microsoft.com/office/officeart/2005/8/layout/hierarchy1"/>
    <dgm:cxn modelId="{61DAD5F1-24BB-4EA0-B01C-A0D4FA2C9628}" srcId="{BD79348E-EE1E-4125-AC7F-2A7E347EF48E}" destId="{7D785051-5E41-4F44-A05E-69CA29DB2F52}" srcOrd="0" destOrd="0" parTransId="{5CD3AF1F-F067-496B-A9F6-FD78A134F011}" sibTransId="{D7101754-E80C-4E06-97FB-4D763BE47FF9}"/>
    <dgm:cxn modelId="{A5ACACF7-2A8C-FF46-9B33-AC81CBCE2665}" type="presOf" srcId="{76885022-1A0A-4B2F-BA8E-CF41549DDE56}" destId="{C9D7FD3E-7B1B-45D6-92C1-37224B812E87}" srcOrd="0" destOrd="0" presId="urn:microsoft.com/office/officeart/2005/8/layout/hierarchy1"/>
    <dgm:cxn modelId="{A31ED9F7-FAC3-DB45-9F45-B4A6C2BC4CE7}" type="presOf" srcId="{0A78C0F9-D52A-4A9F-93DA-2723875EC333}" destId="{E9AAD3C0-BD15-48D8-A47C-3C48F93BA5A2}" srcOrd="0" destOrd="0" presId="urn:microsoft.com/office/officeart/2005/8/layout/hierarchy1"/>
    <dgm:cxn modelId="{0BAEB1F8-F887-0A44-9581-94D2E3502E85}" type="presOf" srcId="{BF86E14A-AB29-4A93-A58C-67EF91E86645}" destId="{D293C772-DE3E-439B-91A1-FFF403E7EB90}" srcOrd="0" destOrd="0" presId="urn:microsoft.com/office/officeart/2005/8/layout/hierarchy1"/>
    <dgm:cxn modelId="{919579FE-4DAC-4F47-AF22-8F8F8DB6427A}" srcId="{F90AF401-7CED-49CE-B18F-2DA3EDE695B8}" destId="{00533D9D-6D4A-4C5D-8E31-96167B21B3FA}" srcOrd="1" destOrd="0" parTransId="{8CAA99C7-DB64-4773-B873-766D5CFBDC91}" sibTransId="{38C98CA5-0161-4F59-82E5-5457F1955808}"/>
    <dgm:cxn modelId="{1E6A0958-82AA-3247-A69A-A25D7FF9894F}" type="presParOf" srcId="{49903A68-0F90-4E64-B4C7-DDEEACED40C2}" destId="{5F36C89D-CF52-4A2A-9731-F134416616CA}" srcOrd="0" destOrd="0" presId="urn:microsoft.com/office/officeart/2005/8/layout/hierarchy1"/>
    <dgm:cxn modelId="{31B645C7-2D51-EC41-BD5D-513122C44D96}" type="presParOf" srcId="{5F36C89D-CF52-4A2A-9731-F134416616CA}" destId="{B97378BC-A57C-46DC-A051-07F7337C8BE4}" srcOrd="0" destOrd="0" presId="urn:microsoft.com/office/officeart/2005/8/layout/hierarchy1"/>
    <dgm:cxn modelId="{9F282976-02A1-0345-BC80-CFD57531FD97}" type="presParOf" srcId="{B97378BC-A57C-46DC-A051-07F7337C8BE4}" destId="{A1453F03-7055-4393-8F5C-257DE0EA2265}" srcOrd="0" destOrd="0" presId="urn:microsoft.com/office/officeart/2005/8/layout/hierarchy1"/>
    <dgm:cxn modelId="{8202C7C3-3388-774A-B73C-FEA3B2754FCF}" type="presParOf" srcId="{B97378BC-A57C-46DC-A051-07F7337C8BE4}" destId="{2962EAB0-788F-4BBC-8DD4-6D8223CBA692}" srcOrd="1" destOrd="0" presId="urn:microsoft.com/office/officeart/2005/8/layout/hierarchy1"/>
    <dgm:cxn modelId="{5FCBD005-3332-6243-9776-A13A3155DB68}" type="presParOf" srcId="{5F36C89D-CF52-4A2A-9731-F134416616CA}" destId="{7DE47D12-C86E-4349-AC5B-991673339DDA}" srcOrd="1" destOrd="0" presId="urn:microsoft.com/office/officeart/2005/8/layout/hierarchy1"/>
    <dgm:cxn modelId="{6749E255-F8B6-FF4D-B74A-3706C270B3C9}" type="presParOf" srcId="{7DE47D12-C86E-4349-AC5B-991673339DDA}" destId="{AAB5C9BF-519F-453F-AFD1-84FA4E68E43E}" srcOrd="0" destOrd="0" presId="urn:microsoft.com/office/officeart/2005/8/layout/hierarchy1"/>
    <dgm:cxn modelId="{23345668-3C04-1648-9C96-D67B33D02AEE}" type="presParOf" srcId="{7DE47D12-C86E-4349-AC5B-991673339DDA}" destId="{DB5E1BAA-BDED-4DF6-A350-DD5F063F2444}" srcOrd="1" destOrd="0" presId="urn:microsoft.com/office/officeart/2005/8/layout/hierarchy1"/>
    <dgm:cxn modelId="{FDDAB34A-8A47-9C4B-B8F9-D4651A8E54A0}" type="presParOf" srcId="{DB5E1BAA-BDED-4DF6-A350-DD5F063F2444}" destId="{94B7674F-7D23-42FD-A8FB-9DCB89CA227B}" srcOrd="0" destOrd="0" presId="urn:microsoft.com/office/officeart/2005/8/layout/hierarchy1"/>
    <dgm:cxn modelId="{9A80EBB3-1DFA-9840-B358-818848BE74FC}" type="presParOf" srcId="{94B7674F-7D23-42FD-A8FB-9DCB89CA227B}" destId="{E619F40A-268E-4A3F-A697-4BD0BFF0CA61}" srcOrd="0" destOrd="0" presId="urn:microsoft.com/office/officeart/2005/8/layout/hierarchy1"/>
    <dgm:cxn modelId="{AB50F0E0-CD34-0A4A-B51C-0D0FFA7010CD}" type="presParOf" srcId="{94B7674F-7D23-42FD-A8FB-9DCB89CA227B}" destId="{C06B99CB-A20C-45DB-AB98-18FEC2529097}" srcOrd="1" destOrd="0" presId="urn:microsoft.com/office/officeart/2005/8/layout/hierarchy1"/>
    <dgm:cxn modelId="{5A5781E5-05F1-BD47-A764-17FF417220FC}" type="presParOf" srcId="{DB5E1BAA-BDED-4DF6-A350-DD5F063F2444}" destId="{921259AA-15F5-451C-A6B3-7339C929F527}" srcOrd="1" destOrd="0" presId="urn:microsoft.com/office/officeart/2005/8/layout/hierarchy1"/>
    <dgm:cxn modelId="{FA2320B7-A842-1143-B7F1-0CB73ADD851A}" type="presParOf" srcId="{921259AA-15F5-451C-A6B3-7339C929F527}" destId="{8A0E3222-7EE0-4E51-87E6-AFAB1ACF8BAE}" srcOrd="0" destOrd="0" presId="urn:microsoft.com/office/officeart/2005/8/layout/hierarchy1"/>
    <dgm:cxn modelId="{A34C478C-9D46-5246-8127-8868EA41033D}" type="presParOf" srcId="{921259AA-15F5-451C-A6B3-7339C929F527}" destId="{4E9C18CE-784C-4912-BF43-0CD3C5A7B16F}" srcOrd="1" destOrd="0" presId="urn:microsoft.com/office/officeart/2005/8/layout/hierarchy1"/>
    <dgm:cxn modelId="{7585DF30-301D-9942-A4DC-22C10D1BF428}" type="presParOf" srcId="{4E9C18CE-784C-4912-BF43-0CD3C5A7B16F}" destId="{AE049810-3FDE-4569-93C8-676630CC29DA}" srcOrd="0" destOrd="0" presId="urn:microsoft.com/office/officeart/2005/8/layout/hierarchy1"/>
    <dgm:cxn modelId="{FF6CDA9F-6D43-2942-B51B-C86DE44B7487}" type="presParOf" srcId="{AE049810-3FDE-4569-93C8-676630CC29DA}" destId="{03C462EF-A302-4DD3-974F-BCEBADB7326C}" srcOrd="0" destOrd="0" presId="urn:microsoft.com/office/officeart/2005/8/layout/hierarchy1"/>
    <dgm:cxn modelId="{1C2F9087-146B-F040-8273-BE50063E2E3B}" type="presParOf" srcId="{AE049810-3FDE-4569-93C8-676630CC29DA}" destId="{EED045A3-4057-42C0-9698-D11B320392DF}" srcOrd="1" destOrd="0" presId="urn:microsoft.com/office/officeart/2005/8/layout/hierarchy1"/>
    <dgm:cxn modelId="{BAE6E857-A265-0447-A99E-34A8CB69AED9}" type="presParOf" srcId="{4E9C18CE-784C-4912-BF43-0CD3C5A7B16F}" destId="{A78D3EDE-BFCC-4DEC-9455-1B6026BAC44C}" srcOrd="1" destOrd="0" presId="urn:microsoft.com/office/officeart/2005/8/layout/hierarchy1"/>
    <dgm:cxn modelId="{3A8B116E-28DC-9E4E-89AF-5D6EAAB5AF43}" type="presParOf" srcId="{A78D3EDE-BFCC-4DEC-9455-1B6026BAC44C}" destId="{CFC23CB9-1638-4F6E-B53E-946D0E7E7063}" srcOrd="0" destOrd="0" presId="urn:microsoft.com/office/officeart/2005/8/layout/hierarchy1"/>
    <dgm:cxn modelId="{7E8093FB-ABB2-AA42-AE49-0C419615616F}" type="presParOf" srcId="{A78D3EDE-BFCC-4DEC-9455-1B6026BAC44C}" destId="{C3ECD219-281D-4E59-BC96-E7D881F85077}" srcOrd="1" destOrd="0" presId="urn:microsoft.com/office/officeart/2005/8/layout/hierarchy1"/>
    <dgm:cxn modelId="{9ACE5EE9-252D-1142-8441-A2C8EC0C7EAD}" type="presParOf" srcId="{C3ECD219-281D-4E59-BC96-E7D881F85077}" destId="{B5BEFE74-BC1E-4E4D-B17F-A5A7AFB9BFA2}" srcOrd="0" destOrd="0" presId="urn:microsoft.com/office/officeart/2005/8/layout/hierarchy1"/>
    <dgm:cxn modelId="{A9384557-D69E-5C40-B931-F170B858022E}" type="presParOf" srcId="{B5BEFE74-BC1E-4E4D-B17F-A5A7AFB9BFA2}" destId="{488326AB-A0C7-4759-9F60-74630AA400E0}" srcOrd="0" destOrd="0" presId="urn:microsoft.com/office/officeart/2005/8/layout/hierarchy1"/>
    <dgm:cxn modelId="{92C23009-29E6-AD47-B505-027448E3AEB2}" type="presParOf" srcId="{B5BEFE74-BC1E-4E4D-B17F-A5A7AFB9BFA2}" destId="{C89731F6-85DE-48C5-AFF9-F43B0A837C52}" srcOrd="1" destOrd="0" presId="urn:microsoft.com/office/officeart/2005/8/layout/hierarchy1"/>
    <dgm:cxn modelId="{FB55D207-8491-7F46-A2CF-7C13944DDF5A}" type="presParOf" srcId="{C3ECD219-281D-4E59-BC96-E7D881F85077}" destId="{3DE4DE9D-B667-48C3-A2D4-B1318A411F0A}" srcOrd="1" destOrd="0" presId="urn:microsoft.com/office/officeart/2005/8/layout/hierarchy1"/>
    <dgm:cxn modelId="{F46F0F69-3971-3747-AACD-39C4B7ADA741}" type="presParOf" srcId="{A78D3EDE-BFCC-4DEC-9455-1B6026BAC44C}" destId="{C9D7FD3E-7B1B-45D6-92C1-37224B812E87}" srcOrd="2" destOrd="0" presId="urn:microsoft.com/office/officeart/2005/8/layout/hierarchy1"/>
    <dgm:cxn modelId="{CEFD7B03-2672-6F4D-A514-D4150BBF4CDB}" type="presParOf" srcId="{A78D3EDE-BFCC-4DEC-9455-1B6026BAC44C}" destId="{62E28AF2-FD1D-466A-AC10-E3AE47256957}" srcOrd="3" destOrd="0" presId="urn:microsoft.com/office/officeart/2005/8/layout/hierarchy1"/>
    <dgm:cxn modelId="{4007165E-C87C-1F45-A959-CE72E4690B76}" type="presParOf" srcId="{62E28AF2-FD1D-466A-AC10-E3AE47256957}" destId="{8DEB37CF-2BB8-493B-93B0-3932150802E6}" srcOrd="0" destOrd="0" presId="urn:microsoft.com/office/officeart/2005/8/layout/hierarchy1"/>
    <dgm:cxn modelId="{5A70944E-8930-304C-9CEE-AC591E4E4CAD}" type="presParOf" srcId="{8DEB37CF-2BB8-493B-93B0-3932150802E6}" destId="{B8253811-9340-4929-BE73-7023B93FBAD6}" srcOrd="0" destOrd="0" presId="urn:microsoft.com/office/officeart/2005/8/layout/hierarchy1"/>
    <dgm:cxn modelId="{A250BA9E-C180-CF45-B37B-6CE3EF540F46}" type="presParOf" srcId="{8DEB37CF-2BB8-493B-93B0-3932150802E6}" destId="{32EB24AC-B9E5-4D15-A8D2-479121C91381}" srcOrd="1" destOrd="0" presId="urn:microsoft.com/office/officeart/2005/8/layout/hierarchy1"/>
    <dgm:cxn modelId="{8CA7EE21-AD9D-3941-BCDC-37BE87F020CB}" type="presParOf" srcId="{62E28AF2-FD1D-466A-AC10-E3AE47256957}" destId="{18946AF7-15A6-4535-836D-8B1616E2E488}" srcOrd="1" destOrd="0" presId="urn:microsoft.com/office/officeart/2005/8/layout/hierarchy1"/>
    <dgm:cxn modelId="{88754A9B-8004-3641-9102-26DE5F4D7D3C}" type="presParOf" srcId="{921259AA-15F5-451C-A6B3-7339C929F527}" destId="{25EC444E-3168-4D1E-BE15-A04C70B1DD03}" srcOrd="2" destOrd="0" presId="urn:microsoft.com/office/officeart/2005/8/layout/hierarchy1"/>
    <dgm:cxn modelId="{EAC35000-DFE4-3749-8126-C92A8042DAD1}" type="presParOf" srcId="{921259AA-15F5-451C-A6B3-7339C929F527}" destId="{33DB9B29-23CB-4963-BA50-80CD5F5AAB4B}" srcOrd="3" destOrd="0" presId="urn:microsoft.com/office/officeart/2005/8/layout/hierarchy1"/>
    <dgm:cxn modelId="{FAEFA1FA-605B-E74E-A8E1-86EC7DF7ADA2}" type="presParOf" srcId="{33DB9B29-23CB-4963-BA50-80CD5F5AAB4B}" destId="{76E93967-6BB8-440F-A237-B30747F50F85}" srcOrd="0" destOrd="0" presId="urn:microsoft.com/office/officeart/2005/8/layout/hierarchy1"/>
    <dgm:cxn modelId="{4AE74338-23CD-9C4B-BDFC-A11417B47ED0}" type="presParOf" srcId="{76E93967-6BB8-440F-A237-B30747F50F85}" destId="{2876DB6C-88B0-439C-9879-83DDF07DD9B6}" srcOrd="0" destOrd="0" presId="urn:microsoft.com/office/officeart/2005/8/layout/hierarchy1"/>
    <dgm:cxn modelId="{E933996C-C341-D84A-BDE3-782A102C155A}" type="presParOf" srcId="{76E93967-6BB8-440F-A237-B30747F50F85}" destId="{A976DFD3-21C3-4FFE-9F05-01EBB40964FF}" srcOrd="1" destOrd="0" presId="urn:microsoft.com/office/officeart/2005/8/layout/hierarchy1"/>
    <dgm:cxn modelId="{FF376CCA-0B2F-8947-AF58-EB4636C81DED}" type="presParOf" srcId="{33DB9B29-23CB-4963-BA50-80CD5F5AAB4B}" destId="{53EC2CEC-F78B-4E3F-8CB1-7E45FE37DE6C}" srcOrd="1" destOrd="0" presId="urn:microsoft.com/office/officeart/2005/8/layout/hierarchy1"/>
    <dgm:cxn modelId="{1A386732-65B8-D343-AAB6-2C9F46B6BBB8}" type="presParOf" srcId="{53EC2CEC-F78B-4E3F-8CB1-7E45FE37DE6C}" destId="{1EC75978-E6DA-40DC-96C2-334990D82F8F}" srcOrd="0" destOrd="0" presId="urn:microsoft.com/office/officeart/2005/8/layout/hierarchy1"/>
    <dgm:cxn modelId="{70B1F48A-0E42-CB45-96D7-74E437F5095D}" type="presParOf" srcId="{53EC2CEC-F78B-4E3F-8CB1-7E45FE37DE6C}" destId="{C20FBF1B-BF08-4331-BAB4-1E2FB771993E}" srcOrd="1" destOrd="0" presId="urn:microsoft.com/office/officeart/2005/8/layout/hierarchy1"/>
    <dgm:cxn modelId="{B12D572E-F778-AD47-8999-7168CEA65D30}" type="presParOf" srcId="{C20FBF1B-BF08-4331-BAB4-1E2FB771993E}" destId="{56502FC6-2A4E-47D1-9EED-6E949CF5168A}" srcOrd="0" destOrd="0" presId="urn:microsoft.com/office/officeart/2005/8/layout/hierarchy1"/>
    <dgm:cxn modelId="{B3C08014-8F97-AD40-A2B9-04928F1AE3EC}" type="presParOf" srcId="{56502FC6-2A4E-47D1-9EED-6E949CF5168A}" destId="{EAFC8F52-08C9-42F9-82C5-C5FBEEC163D6}" srcOrd="0" destOrd="0" presId="urn:microsoft.com/office/officeart/2005/8/layout/hierarchy1"/>
    <dgm:cxn modelId="{246247E2-6D16-9D4C-A4E2-ED0FA9AEE3CD}" type="presParOf" srcId="{56502FC6-2A4E-47D1-9EED-6E949CF5168A}" destId="{38DB43E6-AC15-42A7-8BEA-81EF380B803D}" srcOrd="1" destOrd="0" presId="urn:microsoft.com/office/officeart/2005/8/layout/hierarchy1"/>
    <dgm:cxn modelId="{A48E77BB-FE4C-254D-B1A6-95831FA0230D}" type="presParOf" srcId="{C20FBF1B-BF08-4331-BAB4-1E2FB771993E}" destId="{E5D5EFA9-430F-43B9-B62E-169342FB7190}" srcOrd="1" destOrd="0" presId="urn:microsoft.com/office/officeart/2005/8/layout/hierarchy1"/>
    <dgm:cxn modelId="{B6D8BEC5-EF61-ED4C-A9A9-456704436EEE}" type="presParOf" srcId="{53EC2CEC-F78B-4E3F-8CB1-7E45FE37DE6C}" destId="{C5A465B5-25D5-4C0C-A4F5-EB4F3A960255}" srcOrd="2" destOrd="0" presId="urn:microsoft.com/office/officeart/2005/8/layout/hierarchy1"/>
    <dgm:cxn modelId="{58326DDD-E67F-984B-A6E2-999F3B1F22F8}" type="presParOf" srcId="{53EC2CEC-F78B-4E3F-8CB1-7E45FE37DE6C}" destId="{585F9A32-FFEC-42CD-A0C2-43DCB9C0AF9E}" srcOrd="3" destOrd="0" presId="urn:microsoft.com/office/officeart/2005/8/layout/hierarchy1"/>
    <dgm:cxn modelId="{5B8BDCF3-1B45-244B-8CDE-17FF6A472691}" type="presParOf" srcId="{585F9A32-FFEC-42CD-A0C2-43DCB9C0AF9E}" destId="{E0E242E0-C2CF-494B-9AAB-FDC81427D517}" srcOrd="0" destOrd="0" presId="urn:microsoft.com/office/officeart/2005/8/layout/hierarchy1"/>
    <dgm:cxn modelId="{1CC4DCB4-BBE2-D840-B2EF-A9385D1F0374}" type="presParOf" srcId="{E0E242E0-C2CF-494B-9AAB-FDC81427D517}" destId="{2CC5EAE5-2E4C-46C5-A014-09CF41C513C7}" srcOrd="0" destOrd="0" presId="urn:microsoft.com/office/officeart/2005/8/layout/hierarchy1"/>
    <dgm:cxn modelId="{285BF9C5-A65B-A84B-8FD5-F1772D7ADD54}" type="presParOf" srcId="{E0E242E0-C2CF-494B-9AAB-FDC81427D517}" destId="{9D93C341-6800-4610-BB8A-B07774234881}" srcOrd="1" destOrd="0" presId="urn:microsoft.com/office/officeart/2005/8/layout/hierarchy1"/>
    <dgm:cxn modelId="{38462E99-870B-6B41-A9C4-5AC041FB23E0}" type="presParOf" srcId="{585F9A32-FFEC-42CD-A0C2-43DCB9C0AF9E}" destId="{CA578F3E-7DC1-40A8-BC3E-02D8BD867D9F}" srcOrd="1" destOrd="0" presId="urn:microsoft.com/office/officeart/2005/8/layout/hierarchy1"/>
    <dgm:cxn modelId="{6E3C49F8-93B0-A843-971D-5818413B0602}" type="presParOf" srcId="{921259AA-15F5-451C-A6B3-7339C929F527}" destId="{6D6BBC52-1AF3-4711-8DA7-CDB2BF8435FC}" srcOrd="4" destOrd="0" presId="urn:microsoft.com/office/officeart/2005/8/layout/hierarchy1"/>
    <dgm:cxn modelId="{DB27C6F4-BC41-4D4A-8485-70227F581F20}" type="presParOf" srcId="{921259AA-15F5-451C-A6B3-7339C929F527}" destId="{CE962825-EECC-435A-9AEB-7A751EEDEECA}" srcOrd="5" destOrd="0" presId="urn:microsoft.com/office/officeart/2005/8/layout/hierarchy1"/>
    <dgm:cxn modelId="{CE2E4E7A-1511-CC4E-A276-4921D3796CEF}" type="presParOf" srcId="{CE962825-EECC-435A-9AEB-7A751EEDEECA}" destId="{C3A6ABDE-BCAD-4A6F-8491-AA23032217E3}" srcOrd="0" destOrd="0" presId="urn:microsoft.com/office/officeart/2005/8/layout/hierarchy1"/>
    <dgm:cxn modelId="{07248E8A-BA62-FA4B-85B7-1485900588B4}" type="presParOf" srcId="{C3A6ABDE-BCAD-4A6F-8491-AA23032217E3}" destId="{2D4A2D0B-44B1-4C8B-A93F-9B548804C26E}" srcOrd="0" destOrd="0" presId="urn:microsoft.com/office/officeart/2005/8/layout/hierarchy1"/>
    <dgm:cxn modelId="{6BC99EF9-20F3-6C4F-A6A1-60D00CC50A20}" type="presParOf" srcId="{C3A6ABDE-BCAD-4A6F-8491-AA23032217E3}" destId="{E9AAD3C0-BD15-48D8-A47C-3C48F93BA5A2}" srcOrd="1" destOrd="0" presId="urn:microsoft.com/office/officeart/2005/8/layout/hierarchy1"/>
    <dgm:cxn modelId="{539D6CAD-0786-B345-859B-9F662130C377}" type="presParOf" srcId="{CE962825-EECC-435A-9AEB-7A751EEDEECA}" destId="{F14DE2D9-7B62-4672-BD6D-5D5F4A80AF32}" srcOrd="1" destOrd="0" presId="urn:microsoft.com/office/officeart/2005/8/layout/hierarchy1"/>
    <dgm:cxn modelId="{11C9EF12-38B1-C344-B74F-8ADC2941694B}" type="presParOf" srcId="{F14DE2D9-7B62-4672-BD6D-5D5F4A80AF32}" destId="{24545972-AAC8-426C-BCFE-F2E6BF526E09}" srcOrd="0" destOrd="0" presId="urn:microsoft.com/office/officeart/2005/8/layout/hierarchy1"/>
    <dgm:cxn modelId="{940F7471-86CC-C448-8565-0203AD0B3002}" type="presParOf" srcId="{F14DE2D9-7B62-4672-BD6D-5D5F4A80AF32}" destId="{85CAA553-477F-4048-9D92-51A4CA23612A}" srcOrd="1" destOrd="0" presId="urn:microsoft.com/office/officeart/2005/8/layout/hierarchy1"/>
    <dgm:cxn modelId="{8BFCD8A5-B8C1-DF42-BBCF-19ED05E11D2F}" type="presParOf" srcId="{85CAA553-477F-4048-9D92-51A4CA23612A}" destId="{F5326DC4-70B3-4B38-81E2-526AD73C55DD}" srcOrd="0" destOrd="0" presId="urn:microsoft.com/office/officeart/2005/8/layout/hierarchy1"/>
    <dgm:cxn modelId="{9D697805-6029-8042-B70A-9A123EE92C80}" type="presParOf" srcId="{F5326DC4-70B3-4B38-81E2-526AD73C55DD}" destId="{F79F549C-D318-4A09-B8A5-1EAD576FE5C0}" srcOrd="0" destOrd="0" presId="urn:microsoft.com/office/officeart/2005/8/layout/hierarchy1"/>
    <dgm:cxn modelId="{FDFC5374-04DC-B54F-A213-A5ABD29A5AFE}" type="presParOf" srcId="{F5326DC4-70B3-4B38-81E2-526AD73C55DD}" destId="{0193AED1-CF73-4BD8-A88A-3987EDA05BCE}" srcOrd="1" destOrd="0" presId="urn:microsoft.com/office/officeart/2005/8/layout/hierarchy1"/>
    <dgm:cxn modelId="{A2C6B755-79E4-BA41-B32F-5777E37BD66A}" type="presParOf" srcId="{85CAA553-477F-4048-9D92-51A4CA23612A}" destId="{2BC4FF12-394D-40D2-8E9A-771672AE54A7}" srcOrd="1" destOrd="0" presId="urn:microsoft.com/office/officeart/2005/8/layout/hierarchy1"/>
    <dgm:cxn modelId="{70EC725C-9444-2248-88D2-A941B4A2DAB1}" type="presParOf" srcId="{F14DE2D9-7B62-4672-BD6D-5D5F4A80AF32}" destId="{7EBC0161-8293-41A1-9041-058EF458B5DF}" srcOrd="2" destOrd="0" presId="urn:microsoft.com/office/officeart/2005/8/layout/hierarchy1"/>
    <dgm:cxn modelId="{2165A327-4C50-6A48-BA52-A9E28F3814C3}" type="presParOf" srcId="{F14DE2D9-7B62-4672-BD6D-5D5F4A80AF32}" destId="{BFEE3175-6B09-4F89-B1C6-0761EDC1EF13}" srcOrd="3" destOrd="0" presId="urn:microsoft.com/office/officeart/2005/8/layout/hierarchy1"/>
    <dgm:cxn modelId="{28293846-4549-B441-BDD9-262C714A3B0F}" type="presParOf" srcId="{BFEE3175-6B09-4F89-B1C6-0761EDC1EF13}" destId="{AEFB7E26-1215-4A68-93CB-A39E7C7D0965}" srcOrd="0" destOrd="0" presId="urn:microsoft.com/office/officeart/2005/8/layout/hierarchy1"/>
    <dgm:cxn modelId="{19024196-1FDD-AB4D-BB36-46AF1D313BC3}" type="presParOf" srcId="{AEFB7E26-1215-4A68-93CB-A39E7C7D0965}" destId="{7948DEC2-C4C6-4DAC-BE1A-9E741B0BE092}" srcOrd="0" destOrd="0" presId="urn:microsoft.com/office/officeart/2005/8/layout/hierarchy1"/>
    <dgm:cxn modelId="{02BEF4E3-EEDA-1543-8296-BF03F6C42954}" type="presParOf" srcId="{AEFB7E26-1215-4A68-93CB-A39E7C7D0965}" destId="{374F4CEF-F1B9-4A69-9418-7777A2ECC98D}" srcOrd="1" destOrd="0" presId="urn:microsoft.com/office/officeart/2005/8/layout/hierarchy1"/>
    <dgm:cxn modelId="{79000D76-3B4B-1548-8BDC-FE3851EF87D8}" type="presParOf" srcId="{BFEE3175-6B09-4F89-B1C6-0761EDC1EF13}" destId="{A6EBE217-3DEF-405E-A384-D6B2CB5680F0}" srcOrd="1" destOrd="0" presId="urn:microsoft.com/office/officeart/2005/8/layout/hierarchy1"/>
    <dgm:cxn modelId="{A671E884-77A8-DA45-8DAC-41628B2D48E0}" type="presParOf" srcId="{7DE47D12-C86E-4349-AC5B-991673339DDA}" destId="{511A724D-C4E4-47E6-9F6C-CED0FE740604}" srcOrd="2" destOrd="0" presId="urn:microsoft.com/office/officeart/2005/8/layout/hierarchy1"/>
    <dgm:cxn modelId="{C1DD3B26-A722-4842-9AE8-AC9E8D999801}" type="presParOf" srcId="{7DE47D12-C86E-4349-AC5B-991673339DDA}" destId="{28CAE7F0-25A6-40DE-9F18-2D1C42FAB21E}" srcOrd="3" destOrd="0" presId="urn:microsoft.com/office/officeart/2005/8/layout/hierarchy1"/>
    <dgm:cxn modelId="{D881338D-A17B-F947-8B32-F1FCBE5D1002}" type="presParOf" srcId="{28CAE7F0-25A6-40DE-9F18-2D1C42FAB21E}" destId="{21FFBF39-9A53-43F8-B50E-30826B8579B6}" srcOrd="0" destOrd="0" presId="urn:microsoft.com/office/officeart/2005/8/layout/hierarchy1"/>
    <dgm:cxn modelId="{59A949F4-8AE5-FE4B-9A61-DC714B736D40}" type="presParOf" srcId="{21FFBF39-9A53-43F8-B50E-30826B8579B6}" destId="{A976D6D9-4DC1-45C2-AD23-16CC6DC9B5FF}" srcOrd="0" destOrd="0" presId="urn:microsoft.com/office/officeart/2005/8/layout/hierarchy1"/>
    <dgm:cxn modelId="{FE597CA2-E8E1-0143-B746-A4256300C663}" type="presParOf" srcId="{21FFBF39-9A53-43F8-B50E-30826B8579B6}" destId="{E2D152FC-E730-4D1F-970E-CC71AAE26A02}" srcOrd="1" destOrd="0" presId="urn:microsoft.com/office/officeart/2005/8/layout/hierarchy1"/>
    <dgm:cxn modelId="{346F9D3E-0F9C-3A47-AD4D-EF130E0C8697}" type="presParOf" srcId="{28CAE7F0-25A6-40DE-9F18-2D1C42FAB21E}" destId="{A00C9A01-15C6-4F58-9428-7B8949758B83}" srcOrd="1" destOrd="0" presId="urn:microsoft.com/office/officeart/2005/8/layout/hierarchy1"/>
    <dgm:cxn modelId="{EA1A934E-14B2-2547-BAB7-73E20EAFBE0B}" type="presParOf" srcId="{A00C9A01-15C6-4F58-9428-7B8949758B83}" destId="{AA1B1A8B-19F9-4E1B-9C07-844997FD8B28}" srcOrd="0" destOrd="0" presId="urn:microsoft.com/office/officeart/2005/8/layout/hierarchy1"/>
    <dgm:cxn modelId="{2A0404F0-3CF3-2D42-A915-3F3E41C3C831}" type="presParOf" srcId="{A00C9A01-15C6-4F58-9428-7B8949758B83}" destId="{993A3EFC-259F-4701-82DB-418B12BA2423}" srcOrd="1" destOrd="0" presId="urn:microsoft.com/office/officeart/2005/8/layout/hierarchy1"/>
    <dgm:cxn modelId="{DD997D4A-163F-A04C-8DD6-B431D8A6CD5E}" type="presParOf" srcId="{993A3EFC-259F-4701-82DB-418B12BA2423}" destId="{C1355933-2241-4864-91E2-19A0A0DD8093}" srcOrd="0" destOrd="0" presId="urn:microsoft.com/office/officeart/2005/8/layout/hierarchy1"/>
    <dgm:cxn modelId="{6C98800B-ED20-8A44-9171-18A1516295DF}" type="presParOf" srcId="{C1355933-2241-4864-91E2-19A0A0DD8093}" destId="{3E7DBD4E-C1C6-40C3-AB66-715A3ABDEBC8}" srcOrd="0" destOrd="0" presId="urn:microsoft.com/office/officeart/2005/8/layout/hierarchy1"/>
    <dgm:cxn modelId="{8587594D-2EC3-6940-8EF0-BF4AEA6B3BF5}" type="presParOf" srcId="{C1355933-2241-4864-91E2-19A0A0DD8093}" destId="{1CD1D018-3FEF-470C-AF76-5563D3CF1E64}" srcOrd="1" destOrd="0" presId="urn:microsoft.com/office/officeart/2005/8/layout/hierarchy1"/>
    <dgm:cxn modelId="{FF0373A8-4F46-D841-9B2F-EE0F92E9B5BF}" type="presParOf" srcId="{993A3EFC-259F-4701-82DB-418B12BA2423}" destId="{A67DC9EE-2B9C-4CA6-BE2F-8325AF89BC0E}" srcOrd="1" destOrd="0" presId="urn:microsoft.com/office/officeart/2005/8/layout/hierarchy1"/>
    <dgm:cxn modelId="{318FA2BF-B0C8-DD4E-B098-95CDB3AD075F}" type="presParOf" srcId="{A00C9A01-15C6-4F58-9428-7B8949758B83}" destId="{6D388697-DBB5-458E-8B84-50952C1F1699}" srcOrd="2" destOrd="0" presId="urn:microsoft.com/office/officeart/2005/8/layout/hierarchy1"/>
    <dgm:cxn modelId="{6B0EB70F-1B7F-154B-BEDB-CC26708EBE8C}" type="presParOf" srcId="{A00C9A01-15C6-4F58-9428-7B8949758B83}" destId="{F3697449-361F-49A3-92EF-5937D7006747}" srcOrd="3" destOrd="0" presId="urn:microsoft.com/office/officeart/2005/8/layout/hierarchy1"/>
    <dgm:cxn modelId="{23D3A831-5C1E-7E4A-AD62-1975FC1C76CB}" type="presParOf" srcId="{F3697449-361F-49A3-92EF-5937D7006747}" destId="{ACE461ED-42BE-4541-AA0A-57A3A5C4E0DA}" srcOrd="0" destOrd="0" presId="urn:microsoft.com/office/officeart/2005/8/layout/hierarchy1"/>
    <dgm:cxn modelId="{7B11DA49-C60F-2F4F-8D65-E8D0E5ECDDBA}" type="presParOf" srcId="{ACE461ED-42BE-4541-AA0A-57A3A5C4E0DA}" destId="{23517935-5362-45A3-8F0D-735B04C32109}" srcOrd="0" destOrd="0" presId="urn:microsoft.com/office/officeart/2005/8/layout/hierarchy1"/>
    <dgm:cxn modelId="{EE9ECC54-D4C3-AD41-8FE4-68CABBE4822D}" type="presParOf" srcId="{ACE461ED-42BE-4541-AA0A-57A3A5C4E0DA}" destId="{212BDFA1-91AE-4EA2-870D-A57C1A31FBCA}" srcOrd="1" destOrd="0" presId="urn:microsoft.com/office/officeart/2005/8/layout/hierarchy1"/>
    <dgm:cxn modelId="{6A0D9982-4C56-4F4D-9911-CD88C9DDD4FB}" type="presParOf" srcId="{F3697449-361F-49A3-92EF-5937D7006747}" destId="{758264F3-7F7C-4E84-A415-03941B002C57}" srcOrd="1" destOrd="0" presId="urn:microsoft.com/office/officeart/2005/8/layout/hierarchy1"/>
    <dgm:cxn modelId="{7A53FFB0-9A09-FC49-8AC8-7AABA2BF4FA5}" type="presParOf" srcId="{A00C9A01-15C6-4F58-9428-7B8949758B83}" destId="{D293C772-DE3E-439B-91A1-FFF403E7EB90}" srcOrd="4" destOrd="0" presId="urn:microsoft.com/office/officeart/2005/8/layout/hierarchy1"/>
    <dgm:cxn modelId="{4320F2A7-64AA-6C4A-8DB0-AF293BB2BB50}" type="presParOf" srcId="{A00C9A01-15C6-4F58-9428-7B8949758B83}" destId="{B333155C-49A0-4BDA-A879-DA7D6263B914}" srcOrd="5" destOrd="0" presId="urn:microsoft.com/office/officeart/2005/8/layout/hierarchy1"/>
    <dgm:cxn modelId="{EDD17BD9-ABDD-1443-B002-C47B75589BB3}" type="presParOf" srcId="{B333155C-49A0-4BDA-A879-DA7D6263B914}" destId="{A0EC4840-58D3-4400-B983-65868936FC8C}" srcOrd="0" destOrd="0" presId="urn:microsoft.com/office/officeart/2005/8/layout/hierarchy1"/>
    <dgm:cxn modelId="{EBF2788B-C5F7-0B4A-B8E2-0DAD059E4164}" type="presParOf" srcId="{A0EC4840-58D3-4400-B983-65868936FC8C}" destId="{555EE908-FBA0-440D-9C7F-FFDEC64C61AB}" srcOrd="0" destOrd="0" presId="urn:microsoft.com/office/officeart/2005/8/layout/hierarchy1"/>
    <dgm:cxn modelId="{750E5DCC-5B09-9B4B-8051-491A47D99465}" type="presParOf" srcId="{A0EC4840-58D3-4400-B983-65868936FC8C}" destId="{7463CB62-716D-411C-8D65-51431726B725}" srcOrd="1" destOrd="0" presId="urn:microsoft.com/office/officeart/2005/8/layout/hierarchy1"/>
    <dgm:cxn modelId="{63D332C4-AC5F-984A-9D11-67D9081BABE1}" type="presParOf" srcId="{B333155C-49A0-4BDA-A879-DA7D6263B914}" destId="{A9571EB1-67B1-49C0-B796-780DF9287D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3C772-DE3E-439B-91A1-FFF403E7EB90}">
      <dsp:nvSpPr>
        <dsp:cNvPr id="0" name=""/>
        <dsp:cNvSpPr/>
      </dsp:nvSpPr>
      <dsp:spPr>
        <a:xfrm>
          <a:off x="7135301" y="2529765"/>
          <a:ext cx="1032299" cy="245640"/>
        </a:xfrm>
        <a:custGeom>
          <a:avLst/>
          <a:gdLst/>
          <a:ahLst/>
          <a:cxnLst/>
          <a:rect l="0" t="0" r="0" b="0"/>
          <a:pathLst>
            <a:path>
              <a:moveTo>
                <a:pt x="0" y="0"/>
              </a:moveTo>
              <a:lnTo>
                <a:pt x="0" y="167396"/>
              </a:lnTo>
              <a:lnTo>
                <a:pt x="1032299" y="167396"/>
              </a:lnTo>
              <a:lnTo>
                <a:pt x="1032299"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88697-DBB5-458E-8B84-50952C1F1699}">
      <dsp:nvSpPr>
        <dsp:cNvPr id="0" name=""/>
        <dsp:cNvSpPr/>
      </dsp:nvSpPr>
      <dsp:spPr>
        <a:xfrm>
          <a:off x="7089581" y="2529765"/>
          <a:ext cx="91440" cy="245640"/>
        </a:xfrm>
        <a:custGeom>
          <a:avLst/>
          <a:gdLst/>
          <a:ahLst/>
          <a:cxnLst/>
          <a:rect l="0" t="0" r="0" b="0"/>
          <a:pathLst>
            <a:path>
              <a:moveTo>
                <a:pt x="45720" y="0"/>
              </a:moveTo>
              <a:lnTo>
                <a:pt x="4572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1B1A8B-19F9-4E1B-9C07-844997FD8B28}">
      <dsp:nvSpPr>
        <dsp:cNvPr id="0" name=""/>
        <dsp:cNvSpPr/>
      </dsp:nvSpPr>
      <dsp:spPr>
        <a:xfrm>
          <a:off x="6103001" y="2529765"/>
          <a:ext cx="1032299" cy="245640"/>
        </a:xfrm>
        <a:custGeom>
          <a:avLst/>
          <a:gdLst/>
          <a:ahLst/>
          <a:cxnLst/>
          <a:rect l="0" t="0" r="0" b="0"/>
          <a:pathLst>
            <a:path>
              <a:moveTo>
                <a:pt x="1032299" y="0"/>
              </a:moveTo>
              <a:lnTo>
                <a:pt x="1032299" y="167396"/>
              </a:lnTo>
              <a:lnTo>
                <a:pt x="0" y="167396"/>
              </a:lnTo>
              <a:lnTo>
                <a:pt x="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1A724D-C4E4-47E6-9F6C-CED0FE740604}">
      <dsp:nvSpPr>
        <dsp:cNvPr id="0" name=""/>
        <dsp:cNvSpPr/>
      </dsp:nvSpPr>
      <dsp:spPr>
        <a:xfrm>
          <a:off x="5070702" y="1747798"/>
          <a:ext cx="2064599" cy="245640"/>
        </a:xfrm>
        <a:custGeom>
          <a:avLst/>
          <a:gdLst/>
          <a:ahLst/>
          <a:cxnLst/>
          <a:rect l="0" t="0" r="0" b="0"/>
          <a:pathLst>
            <a:path>
              <a:moveTo>
                <a:pt x="0" y="0"/>
              </a:moveTo>
              <a:lnTo>
                <a:pt x="0" y="167396"/>
              </a:lnTo>
              <a:lnTo>
                <a:pt x="2064599" y="167396"/>
              </a:lnTo>
              <a:lnTo>
                <a:pt x="2064599" y="24564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BC0161-8293-41A1-9041-058EF458B5DF}">
      <dsp:nvSpPr>
        <dsp:cNvPr id="0" name=""/>
        <dsp:cNvSpPr/>
      </dsp:nvSpPr>
      <dsp:spPr>
        <a:xfrm>
          <a:off x="5070702" y="3311732"/>
          <a:ext cx="516149" cy="245640"/>
        </a:xfrm>
        <a:custGeom>
          <a:avLst/>
          <a:gdLst/>
          <a:ahLst/>
          <a:cxnLst/>
          <a:rect l="0" t="0" r="0" b="0"/>
          <a:pathLst>
            <a:path>
              <a:moveTo>
                <a:pt x="0" y="0"/>
              </a:moveTo>
              <a:lnTo>
                <a:pt x="0" y="167396"/>
              </a:lnTo>
              <a:lnTo>
                <a:pt x="516149" y="167396"/>
              </a:lnTo>
              <a:lnTo>
                <a:pt x="516149"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45972-AAC8-426C-BCFE-F2E6BF526E09}">
      <dsp:nvSpPr>
        <dsp:cNvPr id="0" name=""/>
        <dsp:cNvSpPr/>
      </dsp:nvSpPr>
      <dsp:spPr>
        <a:xfrm>
          <a:off x="4554552" y="3311732"/>
          <a:ext cx="516149" cy="245640"/>
        </a:xfrm>
        <a:custGeom>
          <a:avLst/>
          <a:gdLst/>
          <a:ahLst/>
          <a:cxnLst/>
          <a:rect l="0" t="0" r="0" b="0"/>
          <a:pathLst>
            <a:path>
              <a:moveTo>
                <a:pt x="516149" y="0"/>
              </a:moveTo>
              <a:lnTo>
                <a:pt x="516149" y="167396"/>
              </a:lnTo>
              <a:lnTo>
                <a:pt x="0" y="167396"/>
              </a:lnTo>
              <a:lnTo>
                <a:pt x="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6BBC52-1AF3-4711-8DA7-CDB2BF8435FC}">
      <dsp:nvSpPr>
        <dsp:cNvPr id="0" name=""/>
        <dsp:cNvSpPr/>
      </dsp:nvSpPr>
      <dsp:spPr>
        <a:xfrm>
          <a:off x="3006102" y="2529765"/>
          <a:ext cx="2064599" cy="245640"/>
        </a:xfrm>
        <a:custGeom>
          <a:avLst/>
          <a:gdLst/>
          <a:ahLst/>
          <a:cxnLst/>
          <a:rect l="0" t="0" r="0" b="0"/>
          <a:pathLst>
            <a:path>
              <a:moveTo>
                <a:pt x="0" y="0"/>
              </a:moveTo>
              <a:lnTo>
                <a:pt x="0" y="167396"/>
              </a:lnTo>
              <a:lnTo>
                <a:pt x="2064599" y="167396"/>
              </a:lnTo>
              <a:lnTo>
                <a:pt x="2064599"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465B5-25D5-4C0C-A4F5-EB4F3A960255}">
      <dsp:nvSpPr>
        <dsp:cNvPr id="0" name=""/>
        <dsp:cNvSpPr/>
      </dsp:nvSpPr>
      <dsp:spPr>
        <a:xfrm>
          <a:off x="3006102" y="3311732"/>
          <a:ext cx="516149" cy="245640"/>
        </a:xfrm>
        <a:custGeom>
          <a:avLst/>
          <a:gdLst/>
          <a:ahLst/>
          <a:cxnLst/>
          <a:rect l="0" t="0" r="0" b="0"/>
          <a:pathLst>
            <a:path>
              <a:moveTo>
                <a:pt x="0" y="0"/>
              </a:moveTo>
              <a:lnTo>
                <a:pt x="0" y="167396"/>
              </a:lnTo>
              <a:lnTo>
                <a:pt x="516149" y="167396"/>
              </a:lnTo>
              <a:lnTo>
                <a:pt x="516149"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C75978-E6DA-40DC-96C2-334990D82F8F}">
      <dsp:nvSpPr>
        <dsp:cNvPr id="0" name=""/>
        <dsp:cNvSpPr/>
      </dsp:nvSpPr>
      <dsp:spPr>
        <a:xfrm>
          <a:off x="2489952" y="3311732"/>
          <a:ext cx="516149" cy="245640"/>
        </a:xfrm>
        <a:custGeom>
          <a:avLst/>
          <a:gdLst/>
          <a:ahLst/>
          <a:cxnLst/>
          <a:rect l="0" t="0" r="0" b="0"/>
          <a:pathLst>
            <a:path>
              <a:moveTo>
                <a:pt x="516149" y="0"/>
              </a:moveTo>
              <a:lnTo>
                <a:pt x="516149" y="167396"/>
              </a:lnTo>
              <a:lnTo>
                <a:pt x="0" y="167396"/>
              </a:lnTo>
              <a:lnTo>
                <a:pt x="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EC444E-3168-4D1E-BE15-A04C70B1DD03}">
      <dsp:nvSpPr>
        <dsp:cNvPr id="0" name=""/>
        <dsp:cNvSpPr/>
      </dsp:nvSpPr>
      <dsp:spPr>
        <a:xfrm>
          <a:off x="2960382" y="2529765"/>
          <a:ext cx="91440" cy="245640"/>
        </a:xfrm>
        <a:custGeom>
          <a:avLst/>
          <a:gdLst/>
          <a:ahLst/>
          <a:cxnLst/>
          <a:rect l="0" t="0" r="0" b="0"/>
          <a:pathLst>
            <a:path>
              <a:moveTo>
                <a:pt x="45720" y="0"/>
              </a:moveTo>
              <a:lnTo>
                <a:pt x="4572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D7FD3E-7B1B-45D6-92C1-37224B812E87}">
      <dsp:nvSpPr>
        <dsp:cNvPr id="0" name=""/>
        <dsp:cNvSpPr/>
      </dsp:nvSpPr>
      <dsp:spPr>
        <a:xfrm>
          <a:off x="941502" y="3311732"/>
          <a:ext cx="516149" cy="245640"/>
        </a:xfrm>
        <a:custGeom>
          <a:avLst/>
          <a:gdLst/>
          <a:ahLst/>
          <a:cxnLst/>
          <a:rect l="0" t="0" r="0" b="0"/>
          <a:pathLst>
            <a:path>
              <a:moveTo>
                <a:pt x="0" y="0"/>
              </a:moveTo>
              <a:lnTo>
                <a:pt x="0" y="167396"/>
              </a:lnTo>
              <a:lnTo>
                <a:pt x="516149" y="167396"/>
              </a:lnTo>
              <a:lnTo>
                <a:pt x="516149"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C23CB9-1638-4F6E-B53E-946D0E7E7063}">
      <dsp:nvSpPr>
        <dsp:cNvPr id="0" name=""/>
        <dsp:cNvSpPr/>
      </dsp:nvSpPr>
      <dsp:spPr>
        <a:xfrm>
          <a:off x="425353" y="3311732"/>
          <a:ext cx="516149" cy="245640"/>
        </a:xfrm>
        <a:custGeom>
          <a:avLst/>
          <a:gdLst/>
          <a:ahLst/>
          <a:cxnLst/>
          <a:rect l="0" t="0" r="0" b="0"/>
          <a:pathLst>
            <a:path>
              <a:moveTo>
                <a:pt x="516149" y="0"/>
              </a:moveTo>
              <a:lnTo>
                <a:pt x="516149" y="167396"/>
              </a:lnTo>
              <a:lnTo>
                <a:pt x="0" y="167396"/>
              </a:lnTo>
              <a:lnTo>
                <a:pt x="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0E3222-7EE0-4E51-87E6-AFAB1ACF8BAE}">
      <dsp:nvSpPr>
        <dsp:cNvPr id="0" name=""/>
        <dsp:cNvSpPr/>
      </dsp:nvSpPr>
      <dsp:spPr>
        <a:xfrm>
          <a:off x="941502" y="2529765"/>
          <a:ext cx="2064599" cy="245640"/>
        </a:xfrm>
        <a:custGeom>
          <a:avLst/>
          <a:gdLst/>
          <a:ahLst/>
          <a:cxnLst/>
          <a:rect l="0" t="0" r="0" b="0"/>
          <a:pathLst>
            <a:path>
              <a:moveTo>
                <a:pt x="2064599" y="0"/>
              </a:moveTo>
              <a:lnTo>
                <a:pt x="2064599" y="167396"/>
              </a:lnTo>
              <a:lnTo>
                <a:pt x="0" y="167396"/>
              </a:lnTo>
              <a:lnTo>
                <a:pt x="0" y="24564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B5C9BF-519F-453F-AFD1-84FA4E68E43E}">
      <dsp:nvSpPr>
        <dsp:cNvPr id="0" name=""/>
        <dsp:cNvSpPr/>
      </dsp:nvSpPr>
      <dsp:spPr>
        <a:xfrm>
          <a:off x="3006102" y="1747798"/>
          <a:ext cx="2064599" cy="245640"/>
        </a:xfrm>
        <a:custGeom>
          <a:avLst/>
          <a:gdLst/>
          <a:ahLst/>
          <a:cxnLst/>
          <a:rect l="0" t="0" r="0" b="0"/>
          <a:pathLst>
            <a:path>
              <a:moveTo>
                <a:pt x="2064599" y="0"/>
              </a:moveTo>
              <a:lnTo>
                <a:pt x="2064599" y="167396"/>
              </a:lnTo>
              <a:lnTo>
                <a:pt x="0" y="167396"/>
              </a:lnTo>
              <a:lnTo>
                <a:pt x="0" y="24564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453F03-7055-4393-8F5C-257DE0EA2265}">
      <dsp:nvSpPr>
        <dsp:cNvPr id="0" name=""/>
        <dsp:cNvSpPr/>
      </dsp:nvSpPr>
      <dsp:spPr>
        <a:xfrm>
          <a:off x="4648397" y="1211471"/>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62EAB0-788F-4BBC-8DD4-6D8223CBA692}">
      <dsp:nvSpPr>
        <dsp:cNvPr id="0" name=""/>
        <dsp:cNvSpPr/>
      </dsp:nvSpPr>
      <dsp:spPr>
        <a:xfrm>
          <a:off x="4742243" y="1300625"/>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Sorts</a:t>
          </a:r>
        </a:p>
      </dsp:txBody>
      <dsp:txXfrm>
        <a:off x="4757951" y="1316333"/>
        <a:ext cx="813192" cy="504910"/>
      </dsp:txXfrm>
    </dsp:sp>
    <dsp:sp modelId="{E619F40A-268E-4A3F-A697-4BD0BFF0CA61}">
      <dsp:nvSpPr>
        <dsp:cNvPr id="0" name=""/>
        <dsp:cNvSpPr/>
      </dsp:nvSpPr>
      <dsp:spPr>
        <a:xfrm>
          <a:off x="2583798" y="1993439"/>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B99CB-A20C-45DB-AB98-18FEC2529097}">
      <dsp:nvSpPr>
        <dsp:cNvPr id="0" name=""/>
        <dsp:cNvSpPr/>
      </dsp:nvSpPr>
      <dsp:spPr>
        <a:xfrm>
          <a:off x="2677643" y="2082592"/>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Internal</a:t>
          </a:r>
        </a:p>
      </dsp:txBody>
      <dsp:txXfrm>
        <a:off x="2693351" y="2098300"/>
        <a:ext cx="813192" cy="504910"/>
      </dsp:txXfrm>
    </dsp:sp>
    <dsp:sp modelId="{03C462EF-A302-4DD3-974F-BCEBADB7326C}">
      <dsp:nvSpPr>
        <dsp:cNvPr id="0" name=""/>
        <dsp:cNvSpPr/>
      </dsp:nvSpPr>
      <dsp:spPr>
        <a:xfrm>
          <a:off x="519198" y="2775406"/>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045A3-4057-42C0-9698-D11B320392DF}">
      <dsp:nvSpPr>
        <dsp:cNvPr id="0" name=""/>
        <dsp:cNvSpPr/>
      </dsp:nvSpPr>
      <dsp:spPr>
        <a:xfrm>
          <a:off x="613043" y="2864559"/>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Insertion </a:t>
          </a:r>
        </a:p>
      </dsp:txBody>
      <dsp:txXfrm>
        <a:off x="628751" y="2880267"/>
        <a:ext cx="813192" cy="504910"/>
      </dsp:txXfrm>
    </dsp:sp>
    <dsp:sp modelId="{488326AB-A0C7-4759-9F60-74630AA400E0}">
      <dsp:nvSpPr>
        <dsp:cNvPr id="0" name=""/>
        <dsp:cNvSpPr/>
      </dsp:nvSpPr>
      <dsp:spPr>
        <a:xfrm>
          <a:off x="3048" y="3557373"/>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9731F6-85DE-48C5-AFF9-F43B0A837C52}">
      <dsp:nvSpPr>
        <dsp:cNvPr id="0" name=""/>
        <dsp:cNvSpPr/>
      </dsp:nvSpPr>
      <dsp:spPr>
        <a:xfrm>
          <a:off x="96894" y="3646526"/>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Insertion</a:t>
          </a:r>
        </a:p>
      </dsp:txBody>
      <dsp:txXfrm>
        <a:off x="112602" y="3662234"/>
        <a:ext cx="813192" cy="504910"/>
      </dsp:txXfrm>
    </dsp:sp>
    <dsp:sp modelId="{B8253811-9340-4929-BE73-7023B93FBAD6}">
      <dsp:nvSpPr>
        <dsp:cNvPr id="0" name=""/>
        <dsp:cNvSpPr/>
      </dsp:nvSpPr>
      <dsp:spPr>
        <a:xfrm>
          <a:off x="1035348" y="3557373"/>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EB24AC-B9E5-4D15-A8D2-479121C91381}">
      <dsp:nvSpPr>
        <dsp:cNvPr id="0" name=""/>
        <dsp:cNvSpPr/>
      </dsp:nvSpPr>
      <dsp:spPr>
        <a:xfrm>
          <a:off x="1129193" y="3646526"/>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shell</a:t>
          </a:r>
        </a:p>
      </dsp:txBody>
      <dsp:txXfrm>
        <a:off x="1144901" y="3662234"/>
        <a:ext cx="813192" cy="504910"/>
      </dsp:txXfrm>
    </dsp:sp>
    <dsp:sp modelId="{2876DB6C-88B0-439C-9879-83DDF07DD9B6}">
      <dsp:nvSpPr>
        <dsp:cNvPr id="0" name=""/>
        <dsp:cNvSpPr/>
      </dsp:nvSpPr>
      <dsp:spPr>
        <a:xfrm>
          <a:off x="2583798" y="2775406"/>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6DFD3-21C3-4FFE-9F05-01EBB40964FF}">
      <dsp:nvSpPr>
        <dsp:cNvPr id="0" name=""/>
        <dsp:cNvSpPr/>
      </dsp:nvSpPr>
      <dsp:spPr>
        <a:xfrm>
          <a:off x="2677643" y="2864559"/>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Selection</a:t>
          </a:r>
        </a:p>
      </dsp:txBody>
      <dsp:txXfrm>
        <a:off x="2693351" y="2880267"/>
        <a:ext cx="813192" cy="504910"/>
      </dsp:txXfrm>
    </dsp:sp>
    <dsp:sp modelId="{EAFC8F52-08C9-42F9-82C5-C5FBEEC163D6}">
      <dsp:nvSpPr>
        <dsp:cNvPr id="0" name=""/>
        <dsp:cNvSpPr/>
      </dsp:nvSpPr>
      <dsp:spPr>
        <a:xfrm>
          <a:off x="2067648" y="3557373"/>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B43E6-AC15-42A7-8BEA-81EF380B803D}">
      <dsp:nvSpPr>
        <dsp:cNvPr id="0" name=""/>
        <dsp:cNvSpPr/>
      </dsp:nvSpPr>
      <dsp:spPr>
        <a:xfrm>
          <a:off x="2161493" y="3646526"/>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Selection</a:t>
          </a:r>
        </a:p>
      </dsp:txBody>
      <dsp:txXfrm>
        <a:off x="2177201" y="3662234"/>
        <a:ext cx="813192" cy="504910"/>
      </dsp:txXfrm>
    </dsp:sp>
    <dsp:sp modelId="{2CC5EAE5-2E4C-46C5-A014-09CF41C513C7}">
      <dsp:nvSpPr>
        <dsp:cNvPr id="0" name=""/>
        <dsp:cNvSpPr/>
      </dsp:nvSpPr>
      <dsp:spPr>
        <a:xfrm>
          <a:off x="3099947" y="3557373"/>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3C341-6800-4610-BB8A-B07774234881}">
      <dsp:nvSpPr>
        <dsp:cNvPr id="0" name=""/>
        <dsp:cNvSpPr/>
      </dsp:nvSpPr>
      <dsp:spPr>
        <a:xfrm>
          <a:off x="3193793" y="3646526"/>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Heap</a:t>
          </a:r>
        </a:p>
      </dsp:txBody>
      <dsp:txXfrm>
        <a:off x="3209501" y="3662234"/>
        <a:ext cx="813192" cy="504910"/>
      </dsp:txXfrm>
    </dsp:sp>
    <dsp:sp modelId="{2D4A2D0B-44B1-4C8B-A93F-9B548804C26E}">
      <dsp:nvSpPr>
        <dsp:cNvPr id="0" name=""/>
        <dsp:cNvSpPr/>
      </dsp:nvSpPr>
      <dsp:spPr>
        <a:xfrm>
          <a:off x="4648397" y="2775406"/>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AAD3C0-BD15-48D8-A47C-3C48F93BA5A2}">
      <dsp:nvSpPr>
        <dsp:cNvPr id="0" name=""/>
        <dsp:cNvSpPr/>
      </dsp:nvSpPr>
      <dsp:spPr>
        <a:xfrm>
          <a:off x="4742243" y="2864559"/>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Exchange</a:t>
          </a:r>
        </a:p>
      </dsp:txBody>
      <dsp:txXfrm>
        <a:off x="4757951" y="2880267"/>
        <a:ext cx="813192" cy="504910"/>
      </dsp:txXfrm>
    </dsp:sp>
    <dsp:sp modelId="{F79F549C-D318-4A09-B8A5-1EAD576FE5C0}">
      <dsp:nvSpPr>
        <dsp:cNvPr id="0" name=""/>
        <dsp:cNvSpPr/>
      </dsp:nvSpPr>
      <dsp:spPr>
        <a:xfrm>
          <a:off x="4132247" y="3557373"/>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93AED1-CF73-4BD8-A88A-3987EDA05BCE}">
      <dsp:nvSpPr>
        <dsp:cNvPr id="0" name=""/>
        <dsp:cNvSpPr/>
      </dsp:nvSpPr>
      <dsp:spPr>
        <a:xfrm>
          <a:off x="4226093" y="3646526"/>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Bubble</a:t>
          </a:r>
        </a:p>
      </dsp:txBody>
      <dsp:txXfrm>
        <a:off x="4241801" y="3662234"/>
        <a:ext cx="813192" cy="504910"/>
      </dsp:txXfrm>
    </dsp:sp>
    <dsp:sp modelId="{7948DEC2-C4C6-4DAC-BE1A-9E741B0BE092}">
      <dsp:nvSpPr>
        <dsp:cNvPr id="0" name=""/>
        <dsp:cNvSpPr/>
      </dsp:nvSpPr>
      <dsp:spPr>
        <a:xfrm>
          <a:off x="5164547" y="3557373"/>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F4CEF-F1B9-4A69-9418-7777A2ECC98D}">
      <dsp:nvSpPr>
        <dsp:cNvPr id="0" name=""/>
        <dsp:cNvSpPr/>
      </dsp:nvSpPr>
      <dsp:spPr>
        <a:xfrm>
          <a:off x="5258392" y="3646526"/>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Quick</a:t>
          </a:r>
        </a:p>
      </dsp:txBody>
      <dsp:txXfrm>
        <a:off x="5274100" y="3662234"/>
        <a:ext cx="813192" cy="504910"/>
      </dsp:txXfrm>
    </dsp:sp>
    <dsp:sp modelId="{A976D6D9-4DC1-45C2-AD23-16CC6DC9B5FF}">
      <dsp:nvSpPr>
        <dsp:cNvPr id="0" name=""/>
        <dsp:cNvSpPr/>
      </dsp:nvSpPr>
      <dsp:spPr>
        <a:xfrm>
          <a:off x="6712997" y="1993439"/>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152FC-E730-4D1F-970E-CC71AAE26A02}">
      <dsp:nvSpPr>
        <dsp:cNvPr id="0" name=""/>
        <dsp:cNvSpPr/>
      </dsp:nvSpPr>
      <dsp:spPr>
        <a:xfrm>
          <a:off x="6806842" y="2082592"/>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External (Merges)</a:t>
          </a:r>
        </a:p>
      </dsp:txBody>
      <dsp:txXfrm>
        <a:off x="6822550" y="2098300"/>
        <a:ext cx="813192" cy="504910"/>
      </dsp:txXfrm>
    </dsp:sp>
    <dsp:sp modelId="{3E7DBD4E-C1C6-40C3-AB66-715A3ABDEBC8}">
      <dsp:nvSpPr>
        <dsp:cNvPr id="0" name=""/>
        <dsp:cNvSpPr/>
      </dsp:nvSpPr>
      <dsp:spPr>
        <a:xfrm>
          <a:off x="5680697" y="2775406"/>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D1D018-3FEF-470C-AF76-5563D3CF1E64}">
      <dsp:nvSpPr>
        <dsp:cNvPr id="0" name=""/>
        <dsp:cNvSpPr/>
      </dsp:nvSpPr>
      <dsp:spPr>
        <a:xfrm>
          <a:off x="5774542" y="2864559"/>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Natural</a:t>
          </a:r>
        </a:p>
      </dsp:txBody>
      <dsp:txXfrm>
        <a:off x="5790250" y="2880267"/>
        <a:ext cx="813192" cy="504910"/>
      </dsp:txXfrm>
    </dsp:sp>
    <dsp:sp modelId="{23517935-5362-45A3-8F0D-735B04C32109}">
      <dsp:nvSpPr>
        <dsp:cNvPr id="0" name=""/>
        <dsp:cNvSpPr/>
      </dsp:nvSpPr>
      <dsp:spPr>
        <a:xfrm>
          <a:off x="6712997" y="2775406"/>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BDFA1-91AE-4EA2-870D-A57C1A31FBCA}">
      <dsp:nvSpPr>
        <dsp:cNvPr id="0" name=""/>
        <dsp:cNvSpPr/>
      </dsp:nvSpPr>
      <dsp:spPr>
        <a:xfrm>
          <a:off x="6806842" y="2864559"/>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Balanced</a:t>
          </a:r>
        </a:p>
      </dsp:txBody>
      <dsp:txXfrm>
        <a:off x="6822550" y="2880267"/>
        <a:ext cx="813192" cy="504910"/>
      </dsp:txXfrm>
    </dsp:sp>
    <dsp:sp modelId="{555EE908-FBA0-440D-9C7F-FFDEC64C61AB}">
      <dsp:nvSpPr>
        <dsp:cNvPr id="0" name=""/>
        <dsp:cNvSpPr/>
      </dsp:nvSpPr>
      <dsp:spPr>
        <a:xfrm>
          <a:off x="7745297" y="2775406"/>
          <a:ext cx="844608" cy="5363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63CB62-716D-411C-8D65-51431726B725}">
      <dsp:nvSpPr>
        <dsp:cNvPr id="0" name=""/>
        <dsp:cNvSpPr/>
      </dsp:nvSpPr>
      <dsp:spPr>
        <a:xfrm>
          <a:off x="7839142" y="2864559"/>
          <a:ext cx="844608" cy="53632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Polyphase</a:t>
          </a:r>
          <a:endParaRPr lang="en-US" sz="1300" kern="1200" dirty="0"/>
        </a:p>
      </dsp:txBody>
      <dsp:txXfrm>
        <a:off x="7854850" y="2880267"/>
        <a:ext cx="813192" cy="504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DB67D3E-BCCC-4BA5-B83D-AD5BC3FF6729}" type="datetimeFigureOut">
              <a:rPr lang="ar-SA" smtClean="0"/>
              <a:t>16/07/1444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0EE2C7E-BDE8-49FF-8D09-40DBCAFC86B7}" type="slidenum">
              <a:rPr lang="ar-SA" smtClean="0"/>
              <a:t>‹#›</a:t>
            </a:fld>
            <a:endParaRPr lang="ar-SA"/>
          </a:p>
        </p:txBody>
      </p:sp>
    </p:spTree>
    <p:extLst>
      <p:ext uri="{BB962C8B-B14F-4D97-AF65-F5344CB8AC3E}">
        <p14:creationId xmlns:p14="http://schemas.microsoft.com/office/powerpoint/2010/main" val="4102134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9787E68-CF8E-450F-A2CA-D19481B3E0EC}"/>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417AB80E-B624-4C5C-A9B9-341D6C9992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29700" name="Slide Number Placeholder 3">
            <a:extLst>
              <a:ext uri="{FF2B5EF4-FFF2-40B4-BE49-F238E27FC236}">
                <a16:creationId xmlns:a16="http://schemas.microsoft.com/office/drawing/2014/main" id="{69094441-8BE1-4B16-A856-CE5A86497289}"/>
              </a:ext>
            </a:extLst>
          </p:cNvPr>
          <p:cNvSpPr>
            <a:spLocks noGrp="1"/>
          </p:cNvSpPr>
          <p:nvPr>
            <p:ph type="sldNum" sz="quarter" idx="5"/>
          </p:nvPr>
        </p:nvSpPr>
        <p:spPr bwMode="auto">
          <a:ln>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0F3D5A4-E3D1-43C6-BD61-E040219160C9}" type="slidenum">
              <a:rPr lang="en-US" altLang="en-US" sz="1200">
                <a:latin typeface="Calibri" panose="020F0502020204030204" pitchFamily="34" charset="0"/>
              </a:rPr>
              <a:pPr eaLnBrk="1" hangingPunct="1"/>
              <a:t>2</a:t>
            </a:fld>
            <a:endParaRPr lang="en-US"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E3ABFE22-F8BE-480B-83E3-FBE18AF7137A}"/>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A0442BB3-DCCA-4E1B-BB47-100A9ECBE4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id="{3F51B926-ED88-4DDF-A462-D939708877E4}"/>
              </a:ext>
            </a:extLst>
          </p:cNvPr>
          <p:cNvSpPr>
            <a:spLocks noGrp="1"/>
          </p:cNvSpPr>
          <p:nvPr>
            <p:ph type="sldNum" sz="quarter" idx="5"/>
          </p:nvPr>
        </p:nvSpPr>
        <p:spPr bwMode="auto">
          <a:ln>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82A81E-966F-4442-8E4A-2283C27F9FD4}" type="slidenum">
              <a:rPr lang="en-US" altLang="en-US" sz="1200">
                <a:latin typeface="Calibri" panose="020F0502020204030204" pitchFamily="34" charset="0"/>
              </a:rPr>
              <a:pPr eaLnBrk="1" hangingPunct="1"/>
              <a:t>3</a:t>
            </a:fld>
            <a:endParaRPr lang="en-US" altLang="en-US"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76ED00F-95C6-4D29-BA67-05284B40EFC4}"/>
              </a:ext>
            </a:extLst>
          </p:cNvPr>
          <p:cNvSpPr>
            <a:spLocks noGrp="1" noChangeArrowheads="1"/>
          </p:cNvSpPr>
          <p:nvPr>
            <p:ph type="sldNum" sz="quarter" idx="5"/>
          </p:nvPr>
        </p:nvSpPr>
        <p:spPr bwMode="auto">
          <a:ln>
            <a:miter lim="800000"/>
            <a:headEnd/>
            <a:tailEnd/>
          </a:ln>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F75CE35-1249-4D26-B176-51CE6B2564F8}" type="slidenum">
              <a:rPr lang="en-US" altLang="en-US" sz="1200">
                <a:latin typeface="Calibri" panose="020F0502020204030204" pitchFamily="34" charset="0"/>
              </a:rPr>
              <a:pPr eaLnBrk="1" hangingPunct="1"/>
              <a:t>20</a:t>
            </a:fld>
            <a:endParaRPr lang="en-US" altLang="en-US" sz="1200">
              <a:latin typeface="Calibri" panose="020F0502020204030204" pitchFamily="34" charset="0"/>
            </a:endParaRPr>
          </a:p>
        </p:txBody>
      </p:sp>
      <p:sp>
        <p:nvSpPr>
          <p:cNvPr id="40963" name="Rectangle 2">
            <a:extLst>
              <a:ext uri="{FF2B5EF4-FFF2-40B4-BE49-F238E27FC236}">
                <a16:creationId xmlns:a16="http://schemas.microsoft.com/office/drawing/2014/main" id="{D43011B1-528C-49B8-BAFB-648FDF91B04E}"/>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0964" name="Rectangle 3">
            <a:extLst>
              <a:ext uri="{FF2B5EF4-FFF2-40B4-BE49-F238E27FC236}">
                <a16:creationId xmlns:a16="http://schemas.microsoft.com/office/drawing/2014/main" id="{CC165AC8-0EC6-48CE-BD1C-999FA4ECCA2E}"/>
              </a:ext>
            </a:extLst>
          </p:cNvPr>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algn="just" eaLnBrk="1" hangingPunct="1">
              <a:spcBef>
                <a:spcPct val="0"/>
              </a:spcBef>
            </a:pPr>
            <a:r>
              <a:rPr lang="en-GB" altLang="en-US">
                <a:ea typeface="ＭＳ Ｐゴシック" panose="020B0600070205080204" pitchFamily="34" charset="-128"/>
              </a:rPr>
              <a:t>The selection sort marks the first element (27). It then goes through the remaining</a:t>
            </a:r>
          </a:p>
          <a:p>
            <a:pPr algn="just" eaLnBrk="1" hangingPunct="1">
              <a:spcBef>
                <a:spcPct val="0"/>
              </a:spcBef>
            </a:pPr>
            <a:r>
              <a:rPr lang="en-GB" altLang="en-US">
                <a:ea typeface="ＭＳ Ｐゴシック" panose="020B0600070205080204" pitchFamily="34" charset="-128"/>
              </a:rPr>
              <a:t>data to find the smallest number(1). It swaps this with the first element and the smallest element is now in its correct position.  It then marks the second element (63) and looks through the remaining data for the next smallest number (9). These two numbers are then swapped. This process continues until n-1 passes have been made. </a:t>
            </a:r>
          </a:p>
          <a:p>
            <a:pPr eaLnBrk="1" hangingPunct="1">
              <a:spcBef>
                <a:spcPct val="0"/>
              </a:spcBef>
            </a:pPr>
            <a:endParaRPr lang="en-GB"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array only contains one element, </a:t>
            </a:r>
            <a:br>
              <a:rPr lang="en-GB" dirty="0"/>
            </a:br>
            <a:r>
              <a:rPr lang="en-GB" dirty="0"/>
              <a:t>return</a:t>
            </a:r>
          </a:p>
          <a:p>
            <a:r>
              <a:rPr lang="en-GB" dirty="0"/>
              <a:t>Else</a:t>
            </a:r>
          </a:p>
          <a:p>
            <a:pPr lvl="1"/>
            <a:r>
              <a:rPr lang="en-GB" dirty="0"/>
              <a:t>pick one element to use as pivot.</a:t>
            </a:r>
          </a:p>
          <a:p>
            <a:pPr lvl="1"/>
            <a:r>
              <a:rPr lang="en-GB" dirty="0"/>
              <a:t>Partition elements into two sub-arrays:</a:t>
            </a:r>
          </a:p>
          <a:p>
            <a:pPr lvl="2"/>
            <a:r>
              <a:rPr lang="en-GB" dirty="0"/>
              <a:t>Elements less than or equal to pivot</a:t>
            </a:r>
          </a:p>
          <a:p>
            <a:pPr lvl="2"/>
            <a:r>
              <a:rPr lang="en-GB" dirty="0"/>
              <a:t>Elements greater than pivot</a:t>
            </a:r>
          </a:p>
          <a:p>
            <a:pPr lvl="1"/>
            <a:r>
              <a:rPr lang="en-GB" dirty="0"/>
              <a:t>Quicksort two sub-arrays</a:t>
            </a:r>
          </a:p>
          <a:p>
            <a:pPr lvl="1"/>
            <a:r>
              <a:rPr lang="en-GB" dirty="0"/>
              <a:t>Return results</a:t>
            </a:r>
            <a:endParaRPr lang="en-US" dirty="0"/>
          </a:p>
        </p:txBody>
      </p:sp>
      <p:sp>
        <p:nvSpPr>
          <p:cNvPr id="4" name="Slide Number Placeholder 3"/>
          <p:cNvSpPr>
            <a:spLocks noGrp="1"/>
          </p:cNvSpPr>
          <p:nvPr>
            <p:ph type="sldNum" sz="quarter" idx="5"/>
          </p:nvPr>
        </p:nvSpPr>
        <p:spPr/>
        <p:txBody>
          <a:bodyPr/>
          <a:lstStyle/>
          <a:p>
            <a:fld id="{20EE2C7E-BDE8-49FF-8D09-40DBCAFC86B7}" type="slidenum">
              <a:rPr lang="ar-SA" smtClean="0"/>
              <a:t>22</a:t>
            </a:fld>
            <a:endParaRPr lang="ar-SA"/>
          </a:p>
        </p:txBody>
      </p:sp>
    </p:spTree>
    <p:extLst>
      <p:ext uri="{BB962C8B-B14F-4D97-AF65-F5344CB8AC3E}">
        <p14:creationId xmlns:p14="http://schemas.microsoft.com/office/powerpoint/2010/main" val="287147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7 9 4 6 9 18 15 12</a:t>
            </a:r>
          </a:p>
        </p:txBody>
      </p:sp>
      <p:sp>
        <p:nvSpPr>
          <p:cNvPr id="4" name="Slide Number Placeholder 3"/>
          <p:cNvSpPr>
            <a:spLocks noGrp="1"/>
          </p:cNvSpPr>
          <p:nvPr>
            <p:ph type="sldNum" sz="quarter" idx="5"/>
          </p:nvPr>
        </p:nvSpPr>
        <p:spPr/>
        <p:txBody>
          <a:bodyPr/>
          <a:lstStyle/>
          <a:p>
            <a:fld id="{20EE2C7E-BDE8-49FF-8D09-40DBCAFC86B7}" type="slidenum">
              <a:rPr lang="ar-SA" smtClean="0"/>
              <a:t>23</a:t>
            </a:fld>
            <a:endParaRPr lang="ar-SA"/>
          </a:p>
        </p:txBody>
      </p:sp>
    </p:spTree>
    <p:extLst>
      <p:ext uri="{BB962C8B-B14F-4D97-AF65-F5344CB8AC3E}">
        <p14:creationId xmlns:p14="http://schemas.microsoft.com/office/powerpoint/2010/main" val="1841552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0AC32D1-8A24-4F6B-ACF7-A8CE19178BA8}"/>
              </a:ext>
            </a:extLst>
          </p:cNvPr>
          <p:cNvSpPr txBox="1">
            <a:spLocks noGrp="1" noChangeArrowheads="1"/>
          </p:cNvSpPr>
          <p:nvPr/>
        </p:nvSpPr>
        <p:spPr bwMode="auto">
          <a:xfrm>
            <a:off x="3970338" y="8832850"/>
            <a:ext cx="30400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5" tIns="46578" rIns="93155" bIns="46578" anchor="b"/>
          <a:lstStyle>
            <a:lvl1pPr>
              <a:spcBef>
                <a:spcPct val="30000"/>
              </a:spcBef>
              <a:defRPr sz="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spcBef>
                <a:spcPct val="0"/>
              </a:spcBef>
            </a:pPr>
            <a:fld id="{2F3390A3-B603-4EA8-BF05-053A89D58AE7}" type="slidenum">
              <a:rPr lang="en-US" altLang="en-US">
                <a:latin typeface="Arial Narrow" panose="020B0606020202030204" pitchFamily="34" charset="0"/>
              </a:rPr>
              <a:pPr algn="r" eaLnBrk="1" hangingPunct="1">
                <a:spcBef>
                  <a:spcPct val="0"/>
                </a:spcBef>
              </a:pPr>
              <a:t>31</a:t>
            </a:fld>
            <a:endParaRPr lang="en-US" altLang="en-US">
              <a:latin typeface="Arial Narrow" panose="020B0606020202030204" pitchFamily="34" charset="0"/>
            </a:endParaRPr>
          </a:p>
        </p:txBody>
      </p:sp>
      <p:sp>
        <p:nvSpPr>
          <p:cNvPr id="53251" name="Rectangle 2">
            <a:extLst>
              <a:ext uri="{FF2B5EF4-FFF2-40B4-BE49-F238E27FC236}">
                <a16:creationId xmlns:a16="http://schemas.microsoft.com/office/drawing/2014/main" id="{26E3F4ED-F90D-472A-9B8D-71F35C944B58}"/>
              </a:ext>
            </a:extLst>
          </p:cNvPr>
          <p:cNvSpPr>
            <a:spLocks noGrp="1" noRot="1" noChangeAspect="1" noChangeArrowheads="1" noTextEdit="1"/>
          </p:cNvSpPr>
          <p:nvPr>
            <p:ph type="sldImg"/>
          </p:nvPr>
        </p:nvSpPr>
        <p:spPr>
          <a:xfrm>
            <a:off x="406400" y="696913"/>
            <a:ext cx="6199188" cy="3487737"/>
          </a:xfrm>
          <a:solidFill>
            <a:srgbClr val="FFFFFF"/>
          </a:solidFill>
          <a:ln/>
        </p:spPr>
      </p:sp>
      <p:sp>
        <p:nvSpPr>
          <p:cNvPr id="53252" name="Rectangle 3">
            <a:extLst>
              <a:ext uri="{FF2B5EF4-FFF2-40B4-BE49-F238E27FC236}">
                <a16:creationId xmlns:a16="http://schemas.microsoft.com/office/drawing/2014/main" id="{13BCB6D0-55C8-4263-9D93-2B1DF8FE5900}"/>
              </a:ext>
            </a:extLst>
          </p:cNvPr>
          <p:cNvSpPr>
            <a:spLocks noGrp="1" noChangeArrowheads="1"/>
          </p:cNvSpPr>
          <p:nvPr>
            <p:ph type="body" idx="1"/>
          </p:nvPr>
        </p:nvSpPr>
        <p:spPr>
          <a:xfrm>
            <a:off x="935038" y="4416425"/>
            <a:ext cx="5140325" cy="4183063"/>
          </a:xfrm>
          <a:solidFill>
            <a:srgbClr val="FFFFFF"/>
          </a:solidFill>
          <a:ln>
            <a:solidFill>
              <a:srgbClr val="000000"/>
            </a:solidFill>
            <a:miter lim="800000"/>
            <a:headEnd/>
            <a:tailEnd/>
          </a:ln>
        </p:spPr>
        <p:txBody>
          <a:bodyPr lIns="93155" tIns="46578" rIns="93155" bIns="46578"/>
          <a:lstStyle/>
          <a:p>
            <a:endParaRPr lang="ar-SA"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1FF60604-4C3B-4C30-940B-8B33B00A28DB}" type="uaqdatetime1">
              <a:rPr lang="ar-SA" smtClean="0"/>
              <a:t>15/07/1444</a:t>
            </a:fld>
            <a:endParaRPr lang="ar-SA"/>
          </a:p>
        </p:txBody>
      </p:sp>
      <p:sp>
        <p:nvSpPr>
          <p:cNvPr id="17" name="Footer Placeholder 16"/>
          <p:cNvSpPr>
            <a:spLocks noGrp="1"/>
          </p:cNvSpPr>
          <p:nvPr>
            <p:ph type="ftr" sz="quarter" idx="11"/>
          </p:nvPr>
        </p:nvSpPr>
        <p:spPr>
          <a:xfrm>
            <a:off x="3864864" y="6355080"/>
            <a:ext cx="4632960" cy="365760"/>
          </a:xfrm>
        </p:spPr>
        <p:txBody>
          <a:bodyPr/>
          <a:lstStyle/>
          <a:p>
            <a:endParaRPr lang="ar-SA"/>
          </a:p>
        </p:txBody>
      </p:sp>
      <p:sp>
        <p:nvSpPr>
          <p:cNvPr id="29" name="Slide Number Placeholder 28"/>
          <p:cNvSpPr>
            <a:spLocks noGrp="1"/>
          </p:cNvSpPr>
          <p:nvPr>
            <p:ph type="sldNum" sz="quarter" idx="12"/>
          </p:nvPr>
        </p:nvSpPr>
        <p:spPr>
          <a:xfrm>
            <a:off x="1621536" y="6355080"/>
            <a:ext cx="1625600" cy="365760"/>
          </a:xfrm>
        </p:spPr>
        <p:txBody>
          <a:bodyPr/>
          <a:lstStyle/>
          <a:p>
            <a:fld id="{0AC6BCD1-F9AF-4673-A094-9FB4E627EE10}" type="slidenum">
              <a:rPr lang="ar-SA" smtClean="0"/>
              <a:t>‹#›</a:t>
            </a:fld>
            <a:endParaRPr lang="ar-SA"/>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62588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B273F1-5A9B-4D8A-8E6E-F280EF03C830}" type="uaqdatetime1">
              <a:rPr lang="ar-SA" smtClean="0"/>
              <a:t>15/07/1444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AC6BCD1-F9AF-4673-A094-9FB4E627EE10}" type="slidenum">
              <a:rPr lang="ar-SA" smtClean="0"/>
              <a:t>‹#›</a:t>
            </a:fld>
            <a:endParaRPr lang="ar-SA"/>
          </a:p>
        </p:txBody>
      </p:sp>
    </p:spTree>
    <p:extLst>
      <p:ext uri="{BB962C8B-B14F-4D97-AF65-F5344CB8AC3E}">
        <p14:creationId xmlns:p14="http://schemas.microsoft.com/office/powerpoint/2010/main" val="139640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77F638-2314-4A03-B41F-CB82E2BB7BE0}" type="uaqdatetime1">
              <a:rPr lang="ar-SA" smtClean="0"/>
              <a:t>15/07/1444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AC6BCD1-F9AF-4673-A094-9FB4E627EE10}" type="slidenum">
              <a:rPr lang="ar-SA" smtClean="0"/>
              <a:t>‹#›</a:t>
            </a:fld>
            <a:endParaRPr lang="ar-SA"/>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62177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C4BBBB-05DB-4494-BDBD-F64BB397F443}" type="uaqdatetime1">
              <a:rPr lang="ar-SA" smtClean="0"/>
              <a:t>15/07/1444</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0AC6BCD1-F9AF-4673-A094-9FB4E627EE10}" type="slidenum">
              <a:rPr lang="ar-SA" smtClean="0"/>
              <a:t>‹#›</a:t>
            </a:fld>
            <a:endParaRPr lang="ar-SA"/>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35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6C5DABA5-4501-4AA1-8D80-CC5088EA84B1}" type="uaqdatetime1">
              <a:rPr lang="ar-SA" smtClean="0"/>
              <a:t>15/07/1444</a:t>
            </a:fld>
            <a:endParaRPr lang="ar-SA"/>
          </a:p>
        </p:txBody>
      </p:sp>
      <p:sp>
        <p:nvSpPr>
          <p:cNvPr id="5" name="Footer Placeholder 4"/>
          <p:cNvSpPr>
            <a:spLocks noGrp="1"/>
          </p:cNvSpPr>
          <p:nvPr>
            <p:ph type="ftr" sz="quarter" idx="11"/>
          </p:nvPr>
        </p:nvSpPr>
        <p:spPr>
          <a:xfrm>
            <a:off x="3864864" y="6355080"/>
            <a:ext cx="4632960" cy="365760"/>
          </a:xfrm>
        </p:spPr>
        <p:txBody>
          <a:bodyPr/>
          <a:lstStyle/>
          <a:p>
            <a:endParaRPr lang="ar-SA"/>
          </a:p>
        </p:txBody>
      </p:sp>
      <p:sp>
        <p:nvSpPr>
          <p:cNvPr id="6" name="Slide Number Placeholder 5"/>
          <p:cNvSpPr>
            <a:spLocks noGrp="1"/>
          </p:cNvSpPr>
          <p:nvPr>
            <p:ph type="sldNum" sz="quarter" idx="12"/>
          </p:nvPr>
        </p:nvSpPr>
        <p:spPr>
          <a:xfrm>
            <a:off x="1426464" y="6355080"/>
            <a:ext cx="2027936" cy="365760"/>
          </a:xfrm>
        </p:spPr>
        <p:txBody>
          <a:bodyPr/>
          <a:lstStyle/>
          <a:p>
            <a:fld id="{0AC6BCD1-F9AF-4673-A094-9FB4E627EE10}" type="slidenum">
              <a:rPr lang="ar-SA" smtClean="0"/>
              <a:t>‹#›</a:t>
            </a:fld>
            <a:endParaRPr lang="ar-SA"/>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005627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74D061F-DA36-4AB2-991C-C5CD628D2245}" type="uaqdatetime1">
              <a:rPr lang="ar-SA" smtClean="0"/>
              <a:t>15/07/1444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AC6BCD1-F9AF-4673-A094-9FB4E627EE10}" type="slidenum">
              <a:rPr lang="ar-SA" smtClean="0"/>
              <a:t>‹#›</a:t>
            </a:fld>
            <a:endParaRPr lang="ar-SA"/>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673134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ABA1882-8673-45B5-A8D4-603B13E4AA0C}" type="uaqdatetime1">
              <a:rPr lang="ar-SA" smtClean="0"/>
              <a:t>15/07/1444</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0AC6BCD1-F9AF-4673-A094-9FB4E627EE10}" type="slidenum">
              <a:rPr lang="ar-SA" smtClean="0"/>
              <a:t>‹#›</a:t>
            </a:fld>
            <a:endParaRPr lang="ar-SA"/>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8577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2CE322A-796E-440B-9399-FA21A53F4496}" type="uaqdatetime1">
              <a:rPr lang="ar-SA" smtClean="0"/>
              <a:t>15/07/1444</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0AC6BCD1-F9AF-4673-A094-9FB4E627EE10}" type="slidenum">
              <a:rPr lang="ar-SA" smtClean="0"/>
              <a:t>‹#›</a:t>
            </a:fld>
            <a:endParaRPr lang="ar-SA"/>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57863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A0387-AA1C-42AA-8F9F-3C9BAE8EECE0}" type="uaqdatetime1">
              <a:rPr lang="ar-SA" smtClean="0"/>
              <a:t>15/07/1444</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0AC6BCD1-F9AF-4673-A094-9FB4E627EE10}" type="slidenum">
              <a:rPr lang="ar-SA" smtClean="0"/>
              <a:t>‹#›</a:t>
            </a:fld>
            <a:endParaRPr lang="ar-SA"/>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4488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9E86C0-F83B-421E-B423-1CDD1A898FF8}" type="uaqdatetime1">
              <a:rPr lang="ar-SA" smtClean="0"/>
              <a:t>15/07/1444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AC6BCD1-F9AF-4673-A094-9FB4E627EE10}" type="slidenum">
              <a:rPr lang="ar-SA" smtClean="0"/>
              <a:t>‹#›</a:t>
            </a:fld>
            <a:endParaRPr lang="ar-SA"/>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836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154A587-AFDE-4C14-A008-FD748E48DBFF}" type="uaqdatetime1">
              <a:rPr lang="ar-SA" smtClean="0"/>
              <a:t>15/07/1444</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0AC6BCD1-F9AF-4673-A094-9FB4E627EE10}" type="slidenum">
              <a:rPr lang="ar-SA" smtClean="0"/>
              <a:t>‹#›</a:t>
            </a:fld>
            <a:endParaRPr lang="ar-SA"/>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48735858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5A90982C-50FE-4F85-A607-C25E70C53D9D}" type="uaqdatetime1">
              <a:rPr lang="ar-SA" smtClean="0"/>
              <a:t>15/07/1444</a:t>
            </a:fld>
            <a:endParaRPr lang="ar-SA"/>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ar-SA"/>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0AC6BCD1-F9AF-4673-A094-9FB4E627EE10}" type="slidenum">
              <a:rPr lang="ar-SA" smtClean="0"/>
              <a:t>‹#›</a:t>
            </a:fld>
            <a:endParaRPr lang="ar-SA"/>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83390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a:ea typeface="ＭＳ Ｐゴシック" pitchFamily="34" charset="-128"/>
              </a:rPr>
              <a:t>Sorting</a:t>
            </a:r>
          </a:p>
        </p:txBody>
      </p:sp>
      <p:sp>
        <p:nvSpPr>
          <p:cNvPr id="3" name="Subtitle 2"/>
          <p:cNvSpPr>
            <a:spLocks noGrp="1"/>
          </p:cNvSpPr>
          <p:nvPr>
            <p:ph type="subTitle" idx="1"/>
          </p:nvPr>
        </p:nvSpPr>
        <p:spPr>
          <a:xfrm>
            <a:off x="2743199" y="5124450"/>
            <a:ext cx="8145517" cy="533400"/>
          </a:xfrm>
        </p:spPr>
        <p:txBody>
          <a:bodyPr>
            <a:normAutofit/>
          </a:bodyPr>
          <a:lstStyle/>
          <a:p>
            <a:pPr latinLnBrk="1">
              <a:lnSpc>
                <a:spcPct val="90000"/>
              </a:lnSpc>
            </a:pPr>
            <a:r>
              <a:rPr lang="it-IT" sz="1900" dirty="0">
                <a:ea typeface="ＭＳ Ｐゴシック" pitchFamily="34" charset="-128"/>
              </a:rPr>
              <a:t>Chapter 7</a:t>
            </a:r>
          </a:p>
        </p:txBody>
      </p:sp>
      <p:sp>
        <p:nvSpPr>
          <p:cNvPr id="2" name="Slide Number Placeholder 1">
            <a:extLst>
              <a:ext uri="{FF2B5EF4-FFF2-40B4-BE49-F238E27FC236}">
                <a16:creationId xmlns:a16="http://schemas.microsoft.com/office/drawing/2014/main" id="{0B4958DE-71B1-43CF-ABEE-796E46DC8D54}"/>
              </a:ext>
            </a:extLst>
          </p:cNvPr>
          <p:cNvSpPr>
            <a:spLocks noGrp="1"/>
          </p:cNvSpPr>
          <p:nvPr>
            <p:ph type="sldNum" sz="quarter" idx="12"/>
          </p:nvPr>
        </p:nvSpPr>
        <p:spPr/>
        <p:txBody>
          <a:bodyPr/>
          <a:lstStyle/>
          <a:p>
            <a:fld id="{0AC6BCD1-F9AF-4673-A094-9FB4E627EE10}" type="slidenum">
              <a:rPr lang="ar-SA" smtClean="0"/>
              <a:t>1</a:t>
            </a:fld>
            <a:endParaRPr lang="ar-S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933024D-88C3-44EF-8BEE-EA3FFFA90FA9}"/>
              </a:ext>
            </a:extLst>
          </p:cNvPr>
          <p:cNvSpPr>
            <a:spLocks noGrp="1" noChangeArrowheads="1"/>
          </p:cNvSpPr>
          <p:nvPr>
            <p:ph type="title"/>
          </p:nvPr>
        </p:nvSpPr>
        <p:spPr/>
        <p:txBody>
          <a:bodyPr/>
          <a:lstStyle/>
          <a:p>
            <a:r>
              <a:rPr lang="en-US" altLang="en-US"/>
              <a:t>"Bubbling" largest element</a:t>
            </a:r>
          </a:p>
        </p:txBody>
      </p:sp>
      <p:sp>
        <p:nvSpPr>
          <p:cNvPr id="32772" name="Rectangle 3">
            <a:extLst>
              <a:ext uri="{FF2B5EF4-FFF2-40B4-BE49-F238E27FC236}">
                <a16:creationId xmlns:a16="http://schemas.microsoft.com/office/drawing/2014/main" id="{C4ECB0B0-4711-42F4-9DFB-6A0D6D7AE411}"/>
              </a:ext>
            </a:extLst>
          </p:cNvPr>
          <p:cNvSpPr>
            <a:spLocks noGrp="1" noChangeArrowheads="1"/>
          </p:cNvSpPr>
          <p:nvPr>
            <p:ph sz="quarter" idx="1"/>
          </p:nvPr>
        </p:nvSpPr>
        <p:spPr/>
        <p:txBody>
          <a:bodyPr/>
          <a:lstStyle/>
          <a:p>
            <a:r>
              <a:rPr lang="en-US" altLang="en-US"/>
              <a:t>Traverse a collection of elements</a:t>
            </a:r>
          </a:p>
          <a:p>
            <a:pPr lvl="1"/>
            <a:r>
              <a:rPr lang="en-US" altLang="en-US"/>
              <a:t>Move from the front to the end</a:t>
            </a:r>
          </a:p>
          <a:p>
            <a:pPr lvl="1"/>
            <a:r>
              <a:rPr lang="en-US" altLang="en-US"/>
              <a:t>"Bubble" the largest value to the end using pair-wise comparisons and swapping</a:t>
            </a:r>
          </a:p>
        </p:txBody>
      </p:sp>
      <p:sp>
        <p:nvSpPr>
          <p:cNvPr id="32773" name="Rectangle 4">
            <a:extLst>
              <a:ext uri="{FF2B5EF4-FFF2-40B4-BE49-F238E27FC236}">
                <a16:creationId xmlns:a16="http://schemas.microsoft.com/office/drawing/2014/main" id="{DE355302-D13E-4A11-B524-578F20F73A89}"/>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2774" name="Line 5">
            <a:extLst>
              <a:ext uri="{FF2B5EF4-FFF2-40B4-BE49-F238E27FC236}">
                <a16:creationId xmlns:a16="http://schemas.microsoft.com/office/drawing/2014/main" id="{64C2E466-5D9E-4FB1-B3F8-D06A404AC4F6}"/>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6">
            <a:extLst>
              <a:ext uri="{FF2B5EF4-FFF2-40B4-BE49-F238E27FC236}">
                <a16:creationId xmlns:a16="http://schemas.microsoft.com/office/drawing/2014/main" id="{62C148AF-DDB2-4BB2-9A39-2AF6F957061C}"/>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6" name="Line 7">
            <a:extLst>
              <a:ext uri="{FF2B5EF4-FFF2-40B4-BE49-F238E27FC236}">
                <a16:creationId xmlns:a16="http://schemas.microsoft.com/office/drawing/2014/main" id="{10535295-B929-435A-9980-4629ED5A8468}"/>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7" name="Line 8">
            <a:extLst>
              <a:ext uri="{FF2B5EF4-FFF2-40B4-BE49-F238E27FC236}">
                <a16:creationId xmlns:a16="http://schemas.microsoft.com/office/drawing/2014/main" id="{538E24A1-E395-4C1E-9FE7-C637910DE0FB}"/>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8" name="Line 9">
            <a:extLst>
              <a:ext uri="{FF2B5EF4-FFF2-40B4-BE49-F238E27FC236}">
                <a16:creationId xmlns:a16="http://schemas.microsoft.com/office/drawing/2014/main" id="{46EE6C5D-9847-4F90-AAEE-4FFBBD957242}"/>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2779" name="Rectangle 10">
            <a:extLst>
              <a:ext uri="{FF2B5EF4-FFF2-40B4-BE49-F238E27FC236}">
                <a16:creationId xmlns:a16="http://schemas.microsoft.com/office/drawing/2014/main" id="{0F191BCF-6BD2-4734-AEA0-24B21921F904}"/>
              </a:ext>
            </a:extLst>
          </p:cNvPr>
          <p:cNvSpPr>
            <a:spLocks noChangeArrowheads="1"/>
          </p:cNvSpPr>
          <p:nvPr/>
        </p:nvSpPr>
        <p:spPr bwMode="auto">
          <a:xfrm>
            <a:off x="8482013" y="4767264"/>
            <a:ext cx="3574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5</a:t>
            </a:r>
          </a:p>
        </p:txBody>
      </p:sp>
      <p:sp>
        <p:nvSpPr>
          <p:cNvPr id="32780" name="Rectangle 11">
            <a:extLst>
              <a:ext uri="{FF2B5EF4-FFF2-40B4-BE49-F238E27FC236}">
                <a16:creationId xmlns:a16="http://schemas.microsoft.com/office/drawing/2014/main" id="{005D4D04-137F-475C-84EF-5F48CDDA69A9}"/>
              </a:ext>
            </a:extLst>
          </p:cNvPr>
          <p:cNvSpPr>
            <a:spLocks noChangeArrowheads="1"/>
          </p:cNvSpPr>
          <p:nvPr/>
        </p:nvSpPr>
        <p:spPr bwMode="auto">
          <a:xfrm>
            <a:off x="6040439" y="47545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77</a:t>
            </a:r>
            <a:endParaRPr lang="en-US" altLang="en-US">
              <a:solidFill>
                <a:srgbClr val="FF0033"/>
              </a:solidFill>
            </a:endParaRPr>
          </a:p>
        </p:txBody>
      </p:sp>
      <p:sp>
        <p:nvSpPr>
          <p:cNvPr id="32781" name="Rectangle 12">
            <a:extLst>
              <a:ext uri="{FF2B5EF4-FFF2-40B4-BE49-F238E27FC236}">
                <a16:creationId xmlns:a16="http://schemas.microsoft.com/office/drawing/2014/main" id="{12B65AC5-29F1-43DD-964A-57609C99A16B}"/>
              </a:ext>
            </a:extLst>
          </p:cNvPr>
          <p:cNvSpPr>
            <a:spLocks noChangeArrowheads="1"/>
          </p:cNvSpPr>
          <p:nvPr/>
        </p:nvSpPr>
        <p:spPr bwMode="auto">
          <a:xfrm>
            <a:off x="495458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12</a:t>
            </a:r>
            <a:endParaRPr lang="en-US" altLang="en-US"/>
          </a:p>
        </p:txBody>
      </p:sp>
      <p:sp>
        <p:nvSpPr>
          <p:cNvPr id="32782" name="Rectangle 13">
            <a:extLst>
              <a:ext uri="{FF2B5EF4-FFF2-40B4-BE49-F238E27FC236}">
                <a16:creationId xmlns:a16="http://schemas.microsoft.com/office/drawing/2014/main" id="{F9A88114-68E0-49DD-8370-821361A46BDB}"/>
              </a:ext>
            </a:extLst>
          </p:cNvPr>
          <p:cNvSpPr>
            <a:spLocks noChangeArrowheads="1"/>
          </p:cNvSpPr>
          <p:nvPr/>
        </p:nvSpPr>
        <p:spPr bwMode="auto">
          <a:xfrm>
            <a:off x="386873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35</a:t>
            </a:r>
            <a:endParaRPr lang="en-US" altLang="en-US"/>
          </a:p>
        </p:txBody>
      </p:sp>
      <p:sp>
        <p:nvSpPr>
          <p:cNvPr id="32783" name="Rectangle 14">
            <a:extLst>
              <a:ext uri="{FF2B5EF4-FFF2-40B4-BE49-F238E27FC236}">
                <a16:creationId xmlns:a16="http://schemas.microsoft.com/office/drawing/2014/main" id="{C3EEAAE5-9182-409F-A3E4-0FB585432551}"/>
              </a:ext>
            </a:extLst>
          </p:cNvPr>
          <p:cNvSpPr>
            <a:spLocks noChangeArrowheads="1"/>
          </p:cNvSpPr>
          <p:nvPr/>
        </p:nvSpPr>
        <p:spPr bwMode="auto">
          <a:xfrm>
            <a:off x="2900364" y="4781551"/>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42</a:t>
            </a:r>
            <a:endParaRPr lang="en-US" altLang="en-US"/>
          </a:p>
        </p:txBody>
      </p:sp>
      <p:sp>
        <p:nvSpPr>
          <p:cNvPr id="32784" name="Rectangle 15">
            <a:extLst>
              <a:ext uri="{FF2B5EF4-FFF2-40B4-BE49-F238E27FC236}">
                <a16:creationId xmlns:a16="http://schemas.microsoft.com/office/drawing/2014/main" id="{1060DD1E-71FA-419D-95A6-DBB44EB62016}"/>
              </a:ext>
            </a:extLst>
          </p:cNvPr>
          <p:cNvSpPr>
            <a:spLocks noChangeArrowheads="1"/>
          </p:cNvSpPr>
          <p:nvPr/>
        </p:nvSpPr>
        <p:spPr bwMode="auto">
          <a:xfrm>
            <a:off x="7083426" y="4752976"/>
            <a:ext cx="7005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101</a:t>
            </a:r>
          </a:p>
        </p:txBody>
      </p:sp>
      <p:sp>
        <p:nvSpPr>
          <p:cNvPr id="32785" name="Rectangle 16">
            <a:extLst>
              <a:ext uri="{FF2B5EF4-FFF2-40B4-BE49-F238E27FC236}">
                <a16:creationId xmlns:a16="http://schemas.microsoft.com/office/drawing/2014/main" id="{C0A8FA4F-8FDC-4F1D-94CE-28271182FC2E}"/>
              </a:ext>
            </a:extLst>
          </p:cNvPr>
          <p:cNvSpPr>
            <a:spLocks noChangeArrowheads="1"/>
          </p:cNvSpPr>
          <p:nvPr/>
        </p:nvSpPr>
        <p:spPr bwMode="auto">
          <a:xfrm>
            <a:off x="3048000" y="4132263"/>
            <a:ext cx="583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0          1          2          3            4            5</a:t>
            </a:r>
            <a:endParaRPr lang="en-US" altLang="en-US"/>
          </a:p>
        </p:txBody>
      </p:sp>
      <p:sp>
        <p:nvSpPr>
          <p:cNvPr id="32786" name="Rectangle 17">
            <a:extLst>
              <a:ext uri="{FF2B5EF4-FFF2-40B4-BE49-F238E27FC236}">
                <a16:creationId xmlns:a16="http://schemas.microsoft.com/office/drawing/2014/main" id="{E2F65C5C-6758-479E-B8B1-6FC9121383E9}"/>
              </a:ext>
            </a:extLst>
          </p:cNvPr>
          <p:cNvSpPr>
            <a:spLocks noChangeArrowheads="1"/>
          </p:cNvSpPr>
          <p:nvPr/>
        </p:nvSpPr>
        <p:spPr bwMode="auto">
          <a:xfrm>
            <a:off x="5815014" y="4587876"/>
            <a:ext cx="1081087"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2787" name="Rectangle 18">
            <a:extLst>
              <a:ext uri="{FF2B5EF4-FFF2-40B4-BE49-F238E27FC236}">
                <a16:creationId xmlns:a16="http://schemas.microsoft.com/office/drawing/2014/main" id="{6CD177CA-BF5C-45AF-B485-A19B2AD28EE1}"/>
              </a:ext>
            </a:extLst>
          </p:cNvPr>
          <p:cNvSpPr>
            <a:spLocks noChangeArrowheads="1"/>
          </p:cNvSpPr>
          <p:nvPr/>
        </p:nvSpPr>
        <p:spPr bwMode="auto">
          <a:xfrm>
            <a:off x="6910389" y="4587876"/>
            <a:ext cx="115252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2788" name="Text Box 19">
            <a:extLst>
              <a:ext uri="{FF2B5EF4-FFF2-40B4-BE49-F238E27FC236}">
                <a16:creationId xmlns:a16="http://schemas.microsoft.com/office/drawing/2014/main" id="{7E4D4493-41DF-4BDB-B2CB-4CF4FFD467B0}"/>
              </a:ext>
            </a:extLst>
          </p:cNvPr>
          <p:cNvSpPr txBox="1">
            <a:spLocks noChangeArrowheads="1"/>
          </p:cNvSpPr>
          <p:nvPr/>
        </p:nvSpPr>
        <p:spPr bwMode="auto">
          <a:xfrm>
            <a:off x="5681663" y="5454650"/>
            <a:ext cx="260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3333FF"/>
                </a:solidFill>
              </a:rPr>
              <a:t>No need to swap</a:t>
            </a:r>
          </a:p>
        </p:txBody>
      </p:sp>
      <p:sp>
        <p:nvSpPr>
          <p:cNvPr id="2" name="Slide Number Placeholder 1">
            <a:extLst>
              <a:ext uri="{FF2B5EF4-FFF2-40B4-BE49-F238E27FC236}">
                <a16:creationId xmlns:a16="http://schemas.microsoft.com/office/drawing/2014/main" id="{6554078A-B94B-4C21-94C7-72B0132E6888}"/>
              </a:ext>
            </a:extLst>
          </p:cNvPr>
          <p:cNvSpPr>
            <a:spLocks noGrp="1"/>
          </p:cNvSpPr>
          <p:nvPr>
            <p:ph type="sldNum" sz="quarter" idx="12"/>
          </p:nvPr>
        </p:nvSpPr>
        <p:spPr/>
        <p:txBody>
          <a:bodyPr/>
          <a:lstStyle/>
          <a:p>
            <a:fld id="{0AC6BCD1-F9AF-4673-A094-9FB4E627EE10}" type="slidenum">
              <a:rPr lang="ar-SA" smtClean="0"/>
              <a:t>10</a:t>
            </a:fld>
            <a:endParaRPr lang="ar-S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ECFF6C7-7E13-410E-BC7C-1A776450D7ED}"/>
              </a:ext>
            </a:extLst>
          </p:cNvPr>
          <p:cNvSpPr>
            <a:spLocks noGrp="1" noChangeArrowheads="1"/>
          </p:cNvSpPr>
          <p:nvPr>
            <p:ph type="title"/>
          </p:nvPr>
        </p:nvSpPr>
        <p:spPr/>
        <p:txBody>
          <a:bodyPr/>
          <a:lstStyle/>
          <a:p>
            <a:r>
              <a:rPr lang="en-US" altLang="en-US"/>
              <a:t>"Bubbling" largest element</a:t>
            </a:r>
          </a:p>
        </p:txBody>
      </p:sp>
      <p:sp>
        <p:nvSpPr>
          <p:cNvPr id="33796" name="Rectangle 3">
            <a:extLst>
              <a:ext uri="{FF2B5EF4-FFF2-40B4-BE49-F238E27FC236}">
                <a16:creationId xmlns:a16="http://schemas.microsoft.com/office/drawing/2014/main" id="{7371E47D-56E2-45F9-822A-252B68D9DC95}"/>
              </a:ext>
            </a:extLst>
          </p:cNvPr>
          <p:cNvSpPr>
            <a:spLocks noGrp="1" noChangeArrowheads="1"/>
          </p:cNvSpPr>
          <p:nvPr>
            <p:ph sz="quarter" idx="1"/>
          </p:nvPr>
        </p:nvSpPr>
        <p:spPr/>
        <p:txBody>
          <a:bodyPr/>
          <a:lstStyle/>
          <a:p>
            <a:r>
              <a:rPr lang="en-US" altLang="en-US"/>
              <a:t>Traverse a collection of elements</a:t>
            </a:r>
          </a:p>
          <a:p>
            <a:pPr lvl="1"/>
            <a:r>
              <a:rPr lang="en-US" altLang="en-US"/>
              <a:t>Move from the front to the end</a:t>
            </a:r>
          </a:p>
          <a:p>
            <a:pPr lvl="1"/>
            <a:r>
              <a:rPr lang="en-US" altLang="en-US"/>
              <a:t>"Bubble" the largest value to the end using pair-wise comparisons and swapping</a:t>
            </a:r>
          </a:p>
        </p:txBody>
      </p:sp>
      <p:sp>
        <p:nvSpPr>
          <p:cNvPr id="33797" name="Rectangle 4">
            <a:extLst>
              <a:ext uri="{FF2B5EF4-FFF2-40B4-BE49-F238E27FC236}">
                <a16:creationId xmlns:a16="http://schemas.microsoft.com/office/drawing/2014/main" id="{C145A652-4106-4795-85F7-F82B653ACA8F}"/>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3798" name="Line 5">
            <a:extLst>
              <a:ext uri="{FF2B5EF4-FFF2-40B4-BE49-F238E27FC236}">
                <a16:creationId xmlns:a16="http://schemas.microsoft.com/office/drawing/2014/main" id="{F9653602-CA87-439C-941A-8B2C37FCF82E}"/>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6">
            <a:extLst>
              <a:ext uri="{FF2B5EF4-FFF2-40B4-BE49-F238E27FC236}">
                <a16:creationId xmlns:a16="http://schemas.microsoft.com/office/drawing/2014/main" id="{FFC4B363-7173-4D5A-8819-929819B82652}"/>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0" name="Line 7">
            <a:extLst>
              <a:ext uri="{FF2B5EF4-FFF2-40B4-BE49-F238E27FC236}">
                <a16:creationId xmlns:a16="http://schemas.microsoft.com/office/drawing/2014/main" id="{4BC08FB8-3299-447A-B015-22FF533AB6D5}"/>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1" name="Line 8">
            <a:extLst>
              <a:ext uri="{FF2B5EF4-FFF2-40B4-BE49-F238E27FC236}">
                <a16:creationId xmlns:a16="http://schemas.microsoft.com/office/drawing/2014/main" id="{6D26B000-8C2E-469C-AFF7-2E4A0492D858}"/>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2" name="Line 9">
            <a:extLst>
              <a:ext uri="{FF2B5EF4-FFF2-40B4-BE49-F238E27FC236}">
                <a16:creationId xmlns:a16="http://schemas.microsoft.com/office/drawing/2014/main" id="{63477BE0-9075-42EB-97FB-FF9D9045E25D}"/>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3" name="Rectangle 10">
            <a:extLst>
              <a:ext uri="{FF2B5EF4-FFF2-40B4-BE49-F238E27FC236}">
                <a16:creationId xmlns:a16="http://schemas.microsoft.com/office/drawing/2014/main" id="{AAA6BB7C-7720-4559-A902-55D66929CF64}"/>
              </a:ext>
            </a:extLst>
          </p:cNvPr>
          <p:cNvSpPr>
            <a:spLocks noChangeArrowheads="1"/>
          </p:cNvSpPr>
          <p:nvPr/>
        </p:nvSpPr>
        <p:spPr bwMode="auto">
          <a:xfrm>
            <a:off x="8482013" y="4767264"/>
            <a:ext cx="3574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5</a:t>
            </a:r>
          </a:p>
        </p:txBody>
      </p:sp>
      <p:sp>
        <p:nvSpPr>
          <p:cNvPr id="33804" name="Rectangle 11">
            <a:extLst>
              <a:ext uri="{FF2B5EF4-FFF2-40B4-BE49-F238E27FC236}">
                <a16:creationId xmlns:a16="http://schemas.microsoft.com/office/drawing/2014/main" id="{3C9A5664-6BF5-49C4-9BBE-19DC7164BA44}"/>
              </a:ext>
            </a:extLst>
          </p:cNvPr>
          <p:cNvSpPr>
            <a:spLocks noChangeArrowheads="1"/>
          </p:cNvSpPr>
          <p:nvPr/>
        </p:nvSpPr>
        <p:spPr bwMode="auto">
          <a:xfrm>
            <a:off x="6040439" y="47545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77</a:t>
            </a:r>
            <a:endParaRPr lang="en-US" altLang="en-US"/>
          </a:p>
        </p:txBody>
      </p:sp>
      <p:sp>
        <p:nvSpPr>
          <p:cNvPr id="33805" name="Rectangle 12">
            <a:extLst>
              <a:ext uri="{FF2B5EF4-FFF2-40B4-BE49-F238E27FC236}">
                <a16:creationId xmlns:a16="http://schemas.microsoft.com/office/drawing/2014/main" id="{4D7526E9-ACFF-4632-AF0D-92A0F8D2D8DA}"/>
              </a:ext>
            </a:extLst>
          </p:cNvPr>
          <p:cNvSpPr>
            <a:spLocks noChangeArrowheads="1"/>
          </p:cNvSpPr>
          <p:nvPr/>
        </p:nvSpPr>
        <p:spPr bwMode="auto">
          <a:xfrm>
            <a:off x="495458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12</a:t>
            </a:r>
            <a:endParaRPr lang="en-US" altLang="en-US"/>
          </a:p>
        </p:txBody>
      </p:sp>
      <p:sp>
        <p:nvSpPr>
          <p:cNvPr id="33806" name="Rectangle 13">
            <a:extLst>
              <a:ext uri="{FF2B5EF4-FFF2-40B4-BE49-F238E27FC236}">
                <a16:creationId xmlns:a16="http://schemas.microsoft.com/office/drawing/2014/main" id="{FA380DB7-12A9-40FC-B2DD-426CBA7AB028}"/>
              </a:ext>
            </a:extLst>
          </p:cNvPr>
          <p:cNvSpPr>
            <a:spLocks noChangeArrowheads="1"/>
          </p:cNvSpPr>
          <p:nvPr/>
        </p:nvSpPr>
        <p:spPr bwMode="auto">
          <a:xfrm>
            <a:off x="386873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35</a:t>
            </a:r>
            <a:endParaRPr lang="en-US" altLang="en-US"/>
          </a:p>
        </p:txBody>
      </p:sp>
      <p:sp>
        <p:nvSpPr>
          <p:cNvPr id="33807" name="Rectangle 14">
            <a:extLst>
              <a:ext uri="{FF2B5EF4-FFF2-40B4-BE49-F238E27FC236}">
                <a16:creationId xmlns:a16="http://schemas.microsoft.com/office/drawing/2014/main" id="{EA0EC56D-1086-4DAB-B3DB-D817C3CB1AB6}"/>
              </a:ext>
            </a:extLst>
          </p:cNvPr>
          <p:cNvSpPr>
            <a:spLocks noChangeArrowheads="1"/>
          </p:cNvSpPr>
          <p:nvPr/>
        </p:nvSpPr>
        <p:spPr bwMode="auto">
          <a:xfrm>
            <a:off x="2900364" y="4781551"/>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42</a:t>
            </a:r>
            <a:endParaRPr lang="en-US" altLang="en-US"/>
          </a:p>
        </p:txBody>
      </p:sp>
      <p:sp>
        <p:nvSpPr>
          <p:cNvPr id="33808" name="Rectangle 15">
            <a:extLst>
              <a:ext uri="{FF2B5EF4-FFF2-40B4-BE49-F238E27FC236}">
                <a16:creationId xmlns:a16="http://schemas.microsoft.com/office/drawing/2014/main" id="{CE148A0A-7D5D-4ABC-9924-CE37EF7F94DD}"/>
              </a:ext>
            </a:extLst>
          </p:cNvPr>
          <p:cNvSpPr>
            <a:spLocks noChangeArrowheads="1"/>
          </p:cNvSpPr>
          <p:nvPr/>
        </p:nvSpPr>
        <p:spPr bwMode="auto">
          <a:xfrm>
            <a:off x="7083426" y="4752976"/>
            <a:ext cx="7005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101</a:t>
            </a:r>
          </a:p>
        </p:txBody>
      </p:sp>
      <p:sp>
        <p:nvSpPr>
          <p:cNvPr id="33809" name="Rectangle 16">
            <a:extLst>
              <a:ext uri="{FF2B5EF4-FFF2-40B4-BE49-F238E27FC236}">
                <a16:creationId xmlns:a16="http://schemas.microsoft.com/office/drawing/2014/main" id="{718538CC-AF2E-4C22-B512-D01AE609D33F}"/>
              </a:ext>
            </a:extLst>
          </p:cNvPr>
          <p:cNvSpPr>
            <a:spLocks noChangeArrowheads="1"/>
          </p:cNvSpPr>
          <p:nvPr/>
        </p:nvSpPr>
        <p:spPr bwMode="auto">
          <a:xfrm>
            <a:off x="3048000" y="4132263"/>
            <a:ext cx="583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0          1          2          3            4            5</a:t>
            </a:r>
            <a:endParaRPr lang="en-US" altLang="en-US"/>
          </a:p>
        </p:txBody>
      </p:sp>
      <p:sp>
        <p:nvSpPr>
          <p:cNvPr id="33810" name="Rectangle 17">
            <a:extLst>
              <a:ext uri="{FF2B5EF4-FFF2-40B4-BE49-F238E27FC236}">
                <a16:creationId xmlns:a16="http://schemas.microsoft.com/office/drawing/2014/main" id="{3343C874-BD8B-4922-9ADF-CAA68A575E1E}"/>
              </a:ext>
            </a:extLst>
          </p:cNvPr>
          <p:cNvSpPr>
            <a:spLocks noChangeArrowheads="1"/>
          </p:cNvSpPr>
          <p:nvPr/>
        </p:nvSpPr>
        <p:spPr bwMode="auto">
          <a:xfrm>
            <a:off x="6924676" y="4584701"/>
            <a:ext cx="113982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3811" name="Rectangle 18">
            <a:extLst>
              <a:ext uri="{FF2B5EF4-FFF2-40B4-BE49-F238E27FC236}">
                <a16:creationId xmlns:a16="http://schemas.microsoft.com/office/drawing/2014/main" id="{1660C330-80C1-4C5A-9F07-8A151D5C2AF9}"/>
              </a:ext>
            </a:extLst>
          </p:cNvPr>
          <p:cNvSpPr>
            <a:spLocks noChangeArrowheads="1"/>
          </p:cNvSpPr>
          <p:nvPr/>
        </p:nvSpPr>
        <p:spPr bwMode="auto">
          <a:xfrm>
            <a:off x="8077201" y="4584701"/>
            <a:ext cx="115252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1570835" name="AutoShape 19">
            <a:extLst>
              <a:ext uri="{FF2B5EF4-FFF2-40B4-BE49-F238E27FC236}">
                <a16:creationId xmlns:a16="http://schemas.microsoft.com/office/drawing/2014/main" id="{ECABB042-A27C-43B0-B329-FBD23539CE75}"/>
              </a:ext>
            </a:extLst>
          </p:cNvPr>
          <p:cNvSpPr>
            <a:spLocks noChangeArrowheads="1"/>
          </p:cNvSpPr>
          <p:nvPr/>
        </p:nvSpPr>
        <p:spPr bwMode="auto">
          <a:xfrm>
            <a:off x="6813550" y="4156075"/>
            <a:ext cx="250190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Swap</a:t>
            </a:r>
          </a:p>
        </p:txBody>
      </p:sp>
      <p:grpSp>
        <p:nvGrpSpPr>
          <p:cNvPr id="2" name="Group 20">
            <a:extLst>
              <a:ext uri="{FF2B5EF4-FFF2-40B4-BE49-F238E27FC236}">
                <a16:creationId xmlns:a16="http://schemas.microsoft.com/office/drawing/2014/main" id="{CF6E4AF7-04C8-482D-8FA1-740DFE27C684}"/>
              </a:ext>
            </a:extLst>
          </p:cNvPr>
          <p:cNvGrpSpPr>
            <a:grpSpLocks/>
          </p:cNvGrpSpPr>
          <p:nvPr/>
        </p:nvGrpSpPr>
        <p:grpSpPr bwMode="auto">
          <a:xfrm>
            <a:off x="6924676" y="4591051"/>
            <a:ext cx="2328863" cy="708025"/>
            <a:chOff x="760" y="2895"/>
            <a:chExt cx="1272" cy="446"/>
          </a:xfrm>
        </p:grpSpPr>
        <p:sp>
          <p:nvSpPr>
            <p:cNvPr id="33814" name="Rectangle 21">
              <a:extLst>
                <a:ext uri="{FF2B5EF4-FFF2-40B4-BE49-F238E27FC236}">
                  <a16:creationId xmlns:a16="http://schemas.microsoft.com/office/drawing/2014/main" id="{90B5CB6D-4A0F-4E2C-9945-8E95E2859256}"/>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5</a:t>
              </a:r>
            </a:p>
          </p:txBody>
        </p:sp>
        <p:sp>
          <p:nvSpPr>
            <p:cNvPr id="33815" name="Rectangle 22">
              <a:extLst>
                <a:ext uri="{FF2B5EF4-FFF2-40B4-BE49-F238E27FC236}">
                  <a16:creationId xmlns:a16="http://schemas.microsoft.com/office/drawing/2014/main" id="{23DFEB03-5930-418B-9427-F0E427CA5FDC}"/>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101</a:t>
              </a:r>
            </a:p>
          </p:txBody>
        </p:sp>
      </p:grpSp>
      <p:sp>
        <p:nvSpPr>
          <p:cNvPr id="3" name="Slide Number Placeholder 2">
            <a:extLst>
              <a:ext uri="{FF2B5EF4-FFF2-40B4-BE49-F238E27FC236}">
                <a16:creationId xmlns:a16="http://schemas.microsoft.com/office/drawing/2014/main" id="{28ED3F7A-EE66-45AD-A602-AAA26115E392}"/>
              </a:ext>
            </a:extLst>
          </p:cNvPr>
          <p:cNvSpPr>
            <a:spLocks noGrp="1"/>
          </p:cNvSpPr>
          <p:nvPr>
            <p:ph type="sldNum" sz="quarter" idx="12"/>
          </p:nvPr>
        </p:nvSpPr>
        <p:spPr/>
        <p:txBody>
          <a:bodyPr/>
          <a:lstStyle/>
          <a:p>
            <a:fld id="{0AC6BCD1-F9AF-4673-A094-9FB4E627EE10}" type="slidenum">
              <a:rPr lang="ar-SA" smtClean="0"/>
              <a:t>11</a:t>
            </a:fld>
            <a:endParaRPr lang="ar-S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70835"/>
                                        </p:tgtEl>
                                        <p:attrNameLst>
                                          <p:attrName>style.visibility</p:attrName>
                                        </p:attrNameLst>
                                      </p:cBhvr>
                                      <p:to>
                                        <p:strVal val="visible"/>
                                      </p:to>
                                    </p:set>
                                    <p:anim calcmode="lin" valueType="num">
                                      <p:cBhvr>
                                        <p:cTn id="7" dur="500" fill="hold"/>
                                        <p:tgtEl>
                                          <p:spTgt spid="1570835"/>
                                        </p:tgtEl>
                                        <p:attrNameLst>
                                          <p:attrName>ppt_w</p:attrName>
                                        </p:attrNameLst>
                                      </p:cBhvr>
                                      <p:tavLst>
                                        <p:tav tm="0">
                                          <p:val>
                                            <p:fltVal val="0"/>
                                          </p:val>
                                        </p:tav>
                                        <p:tav tm="100000">
                                          <p:val>
                                            <p:strVal val="#ppt_w"/>
                                          </p:val>
                                        </p:tav>
                                      </p:tavLst>
                                    </p:anim>
                                    <p:anim calcmode="lin" valueType="num">
                                      <p:cBhvr>
                                        <p:cTn id="8" dur="500" fill="hold"/>
                                        <p:tgtEl>
                                          <p:spTgt spid="157083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70835"/>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3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89C8372-C69A-4510-B532-A0D42BEB9F5D}"/>
              </a:ext>
            </a:extLst>
          </p:cNvPr>
          <p:cNvSpPr>
            <a:spLocks noGrp="1" noChangeArrowheads="1"/>
          </p:cNvSpPr>
          <p:nvPr>
            <p:ph type="title"/>
          </p:nvPr>
        </p:nvSpPr>
        <p:spPr/>
        <p:txBody>
          <a:bodyPr/>
          <a:lstStyle/>
          <a:p>
            <a:r>
              <a:rPr lang="en-US" altLang="en-US"/>
              <a:t>"Bubbling" largest element</a:t>
            </a:r>
          </a:p>
        </p:txBody>
      </p:sp>
      <p:sp>
        <p:nvSpPr>
          <p:cNvPr id="34820" name="Rectangle 3">
            <a:extLst>
              <a:ext uri="{FF2B5EF4-FFF2-40B4-BE49-F238E27FC236}">
                <a16:creationId xmlns:a16="http://schemas.microsoft.com/office/drawing/2014/main" id="{BEAA3E12-14CE-4927-9550-D2D9FEA4E9FF}"/>
              </a:ext>
            </a:extLst>
          </p:cNvPr>
          <p:cNvSpPr>
            <a:spLocks noGrp="1" noChangeArrowheads="1"/>
          </p:cNvSpPr>
          <p:nvPr>
            <p:ph sz="quarter" idx="1"/>
          </p:nvPr>
        </p:nvSpPr>
        <p:spPr/>
        <p:txBody>
          <a:bodyPr/>
          <a:lstStyle/>
          <a:p>
            <a:r>
              <a:rPr lang="en-US" altLang="en-US"/>
              <a:t>Traverse a collection of elements</a:t>
            </a:r>
          </a:p>
          <a:p>
            <a:pPr lvl="1"/>
            <a:r>
              <a:rPr lang="en-US" altLang="en-US"/>
              <a:t>Move from the front to the end</a:t>
            </a:r>
          </a:p>
          <a:p>
            <a:pPr lvl="1"/>
            <a:r>
              <a:rPr lang="en-US" altLang="en-US"/>
              <a:t>"Bubble" the largest value to the end using pair-wise comparisons and swapping</a:t>
            </a:r>
          </a:p>
        </p:txBody>
      </p:sp>
      <p:sp>
        <p:nvSpPr>
          <p:cNvPr id="34821" name="Rectangle 4">
            <a:extLst>
              <a:ext uri="{FF2B5EF4-FFF2-40B4-BE49-F238E27FC236}">
                <a16:creationId xmlns:a16="http://schemas.microsoft.com/office/drawing/2014/main" id="{F412DF3B-EC32-41F4-9887-4F5C08C6CD37}"/>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4822" name="Line 5">
            <a:extLst>
              <a:ext uri="{FF2B5EF4-FFF2-40B4-BE49-F238E27FC236}">
                <a16:creationId xmlns:a16="http://schemas.microsoft.com/office/drawing/2014/main" id="{A8B02912-0762-4092-A041-ECA2D61ADDF0}"/>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3" name="Line 6">
            <a:extLst>
              <a:ext uri="{FF2B5EF4-FFF2-40B4-BE49-F238E27FC236}">
                <a16:creationId xmlns:a16="http://schemas.microsoft.com/office/drawing/2014/main" id="{484AA07F-63BD-48A6-BE96-2070D77B1039}"/>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4" name="Line 7">
            <a:extLst>
              <a:ext uri="{FF2B5EF4-FFF2-40B4-BE49-F238E27FC236}">
                <a16:creationId xmlns:a16="http://schemas.microsoft.com/office/drawing/2014/main" id="{1528BB86-C725-4B17-94DB-3CC288F27E08}"/>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5" name="Line 8">
            <a:extLst>
              <a:ext uri="{FF2B5EF4-FFF2-40B4-BE49-F238E27FC236}">
                <a16:creationId xmlns:a16="http://schemas.microsoft.com/office/drawing/2014/main" id="{E86DFB58-D090-4AD1-9C46-E9D7382187B7}"/>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6" name="Line 9">
            <a:extLst>
              <a:ext uri="{FF2B5EF4-FFF2-40B4-BE49-F238E27FC236}">
                <a16:creationId xmlns:a16="http://schemas.microsoft.com/office/drawing/2014/main" id="{3198201E-127E-44CC-8908-DD8740546A13}"/>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27" name="Rectangle 10">
            <a:extLst>
              <a:ext uri="{FF2B5EF4-FFF2-40B4-BE49-F238E27FC236}">
                <a16:creationId xmlns:a16="http://schemas.microsoft.com/office/drawing/2014/main" id="{D1E52660-7809-40B4-973A-CD074B1F0484}"/>
              </a:ext>
            </a:extLst>
          </p:cNvPr>
          <p:cNvSpPr>
            <a:spLocks noChangeArrowheads="1"/>
          </p:cNvSpPr>
          <p:nvPr/>
        </p:nvSpPr>
        <p:spPr bwMode="auto">
          <a:xfrm>
            <a:off x="6040439" y="47545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77</a:t>
            </a:r>
            <a:endParaRPr lang="en-US" altLang="en-US"/>
          </a:p>
        </p:txBody>
      </p:sp>
      <p:sp>
        <p:nvSpPr>
          <p:cNvPr id="34828" name="Rectangle 11">
            <a:extLst>
              <a:ext uri="{FF2B5EF4-FFF2-40B4-BE49-F238E27FC236}">
                <a16:creationId xmlns:a16="http://schemas.microsoft.com/office/drawing/2014/main" id="{5BA2D6A6-AC2D-421E-99ED-38ABDC52700D}"/>
              </a:ext>
            </a:extLst>
          </p:cNvPr>
          <p:cNvSpPr>
            <a:spLocks noChangeArrowheads="1"/>
          </p:cNvSpPr>
          <p:nvPr/>
        </p:nvSpPr>
        <p:spPr bwMode="auto">
          <a:xfrm>
            <a:off x="495458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12</a:t>
            </a:r>
            <a:endParaRPr lang="en-US" altLang="en-US"/>
          </a:p>
        </p:txBody>
      </p:sp>
      <p:sp>
        <p:nvSpPr>
          <p:cNvPr id="34829" name="Rectangle 12">
            <a:extLst>
              <a:ext uri="{FF2B5EF4-FFF2-40B4-BE49-F238E27FC236}">
                <a16:creationId xmlns:a16="http://schemas.microsoft.com/office/drawing/2014/main" id="{3BC77506-D96E-4A42-8293-3F894A314438}"/>
              </a:ext>
            </a:extLst>
          </p:cNvPr>
          <p:cNvSpPr>
            <a:spLocks noChangeArrowheads="1"/>
          </p:cNvSpPr>
          <p:nvPr/>
        </p:nvSpPr>
        <p:spPr bwMode="auto">
          <a:xfrm>
            <a:off x="386873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35</a:t>
            </a:r>
            <a:endParaRPr lang="en-US" altLang="en-US"/>
          </a:p>
        </p:txBody>
      </p:sp>
      <p:sp>
        <p:nvSpPr>
          <p:cNvPr id="34830" name="Rectangle 13">
            <a:extLst>
              <a:ext uri="{FF2B5EF4-FFF2-40B4-BE49-F238E27FC236}">
                <a16:creationId xmlns:a16="http://schemas.microsoft.com/office/drawing/2014/main" id="{C7B3EE15-CC07-4184-858C-C6A0BE527D73}"/>
              </a:ext>
            </a:extLst>
          </p:cNvPr>
          <p:cNvSpPr>
            <a:spLocks noChangeArrowheads="1"/>
          </p:cNvSpPr>
          <p:nvPr/>
        </p:nvSpPr>
        <p:spPr bwMode="auto">
          <a:xfrm>
            <a:off x="2900364" y="4781551"/>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42</a:t>
            </a:r>
            <a:endParaRPr lang="en-US" altLang="en-US"/>
          </a:p>
        </p:txBody>
      </p:sp>
      <p:sp>
        <p:nvSpPr>
          <p:cNvPr id="34831" name="Rectangle 14">
            <a:extLst>
              <a:ext uri="{FF2B5EF4-FFF2-40B4-BE49-F238E27FC236}">
                <a16:creationId xmlns:a16="http://schemas.microsoft.com/office/drawing/2014/main" id="{D65AA368-BEEA-4DF8-859E-7E6E4286ABE7}"/>
              </a:ext>
            </a:extLst>
          </p:cNvPr>
          <p:cNvSpPr>
            <a:spLocks noChangeArrowheads="1"/>
          </p:cNvSpPr>
          <p:nvPr/>
        </p:nvSpPr>
        <p:spPr bwMode="auto">
          <a:xfrm>
            <a:off x="7083425" y="4752976"/>
            <a:ext cx="52738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  5</a:t>
            </a:r>
          </a:p>
        </p:txBody>
      </p:sp>
      <p:sp>
        <p:nvSpPr>
          <p:cNvPr id="34832" name="Rectangle 15">
            <a:extLst>
              <a:ext uri="{FF2B5EF4-FFF2-40B4-BE49-F238E27FC236}">
                <a16:creationId xmlns:a16="http://schemas.microsoft.com/office/drawing/2014/main" id="{D05459DC-D4D8-4AB5-8A0E-EA590CA55938}"/>
              </a:ext>
            </a:extLst>
          </p:cNvPr>
          <p:cNvSpPr>
            <a:spLocks noChangeArrowheads="1"/>
          </p:cNvSpPr>
          <p:nvPr/>
        </p:nvSpPr>
        <p:spPr bwMode="auto">
          <a:xfrm>
            <a:off x="3048000" y="4132263"/>
            <a:ext cx="583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0          1          2          3            4            5</a:t>
            </a:r>
            <a:endParaRPr lang="en-US" altLang="en-US"/>
          </a:p>
        </p:txBody>
      </p:sp>
      <p:sp>
        <p:nvSpPr>
          <p:cNvPr id="34833" name="Rectangle 16">
            <a:extLst>
              <a:ext uri="{FF2B5EF4-FFF2-40B4-BE49-F238E27FC236}">
                <a16:creationId xmlns:a16="http://schemas.microsoft.com/office/drawing/2014/main" id="{1B443B71-A66B-4122-9C92-17B62DEA3683}"/>
              </a:ext>
            </a:extLst>
          </p:cNvPr>
          <p:cNvSpPr>
            <a:spLocks noChangeArrowheads="1"/>
          </p:cNvSpPr>
          <p:nvPr/>
        </p:nvSpPr>
        <p:spPr bwMode="auto">
          <a:xfrm>
            <a:off x="8077201" y="4584701"/>
            <a:ext cx="1152525" cy="708025"/>
          </a:xfrm>
          <a:prstGeom prst="rect">
            <a:avLst/>
          </a:prstGeom>
          <a:noFill/>
          <a:ln w="762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solidFill>
                  <a:srgbClr val="3333FF"/>
                </a:solidFill>
              </a:rPr>
              <a:t>101</a:t>
            </a:r>
          </a:p>
        </p:txBody>
      </p:sp>
      <p:sp>
        <p:nvSpPr>
          <p:cNvPr id="34834" name="Text Box 17">
            <a:extLst>
              <a:ext uri="{FF2B5EF4-FFF2-40B4-BE49-F238E27FC236}">
                <a16:creationId xmlns:a16="http://schemas.microsoft.com/office/drawing/2014/main" id="{2F9D56B7-9498-4A23-8297-3418AD6C771B}"/>
              </a:ext>
            </a:extLst>
          </p:cNvPr>
          <p:cNvSpPr txBox="1">
            <a:spLocks noChangeArrowheads="1"/>
          </p:cNvSpPr>
          <p:nvPr/>
        </p:nvSpPr>
        <p:spPr bwMode="auto">
          <a:xfrm>
            <a:off x="3514725" y="55245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3333FF"/>
                </a:solidFill>
              </a:rPr>
              <a:t>Largest value correctly placed</a:t>
            </a:r>
          </a:p>
        </p:txBody>
      </p:sp>
      <p:sp>
        <p:nvSpPr>
          <p:cNvPr id="2" name="Slide Number Placeholder 1">
            <a:extLst>
              <a:ext uri="{FF2B5EF4-FFF2-40B4-BE49-F238E27FC236}">
                <a16:creationId xmlns:a16="http://schemas.microsoft.com/office/drawing/2014/main" id="{0432C293-2104-4D95-B991-D1A0A7E639C3}"/>
              </a:ext>
            </a:extLst>
          </p:cNvPr>
          <p:cNvSpPr>
            <a:spLocks noGrp="1"/>
          </p:cNvSpPr>
          <p:nvPr>
            <p:ph type="sldNum" sz="quarter" idx="12"/>
          </p:nvPr>
        </p:nvSpPr>
        <p:spPr/>
        <p:txBody>
          <a:bodyPr/>
          <a:lstStyle/>
          <a:p>
            <a:fld id="{0AC6BCD1-F9AF-4673-A094-9FB4E627EE10}" type="slidenum">
              <a:rPr lang="ar-SA" smtClean="0"/>
              <a:t>12</a:t>
            </a:fld>
            <a:endParaRPr lang="ar-S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A03EA06-CAB1-4B2A-A497-71E12A2310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Bubble sort code</a:t>
            </a:r>
          </a:p>
        </p:txBody>
      </p:sp>
      <p:sp>
        <p:nvSpPr>
          <p:cNvPr id="2" name="Slide Number Placeholder 1">
            <a:extLst>
              <a:ext uri="{FF2B5EF4-FFF2-40B4-BE49-F238E27FC236}">
                <a16:creationId xmlns:a16="http://schemas.microsoft.com/office/drawing/2014/main" id="{3E8E0AFA-4388-435C-B871-844BADAE0C26}"/>
              </a:ext>
            </a:extLst>
          </p:cNvPr>
          <p:cNvSpPr>
            <a:spLocks noGrp="1"/>
          </p:cNvSpPr>
          <p:nvPr>
            <p:ph type="sldNum" sz="quarter" idx="12"/>
          </p:nvPr>
        </p:nvSpPr>
        <p:spPr/>
        <p:txBody>
          <a:bodyPr/>
          <a:lstStyle/>
          <a:p>
            <a:fld id="{0AC6BCD1-F9AF-4673-A094-9FB4E627EE10}" type="slidenum">
              <a:rPr lang="ar-SA" smtClean="0"/>
              <a:t>13</a:t>
            </a:fld>
            <a:endParaRPr lang="ar-SA"/>
          </a:p>
        </p:txBody>
      </p:sp>
      <p:sp>
        <p:nvSpPr>
          <p:cNvPr id="35844" name="Rectangle 3">
            <a:extLst>
              <a:ext uri="{FF2B5EF4-FFF2-40B4-BE49-F238E27FC236}">
                <a16:creationId xmlns:a16="http://schemas.microsoft.com/office/drawing/2014/main" id="{9AE3EA0A-9B2E-424B-855C-02C79E344BB3}"/>
              </a:ext>
            </a:extLst>
          </p:cNvPr>
          <p:cNvSpPr>
            <a:spLocks noGrp="1" noChangeArrowheads="1"/>
          </p:cNvSpPr>
          <p:nvPr>
            <p:ph sz="quarter" idx="1"/>
          </p:nvPr>
        </p:nvSpPr>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public static void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bubbleSort</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(int[] a)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for (int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i</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 0;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i</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&lt;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a.length</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i</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for (int j = 1; j &lt;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a.length</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i</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r>
              <a:rPr lang="en-US" altLang="en-US" sz="2000" dirty="0" err="1">
                <a:latin typeface="Courier New" panose="02070309020205020404" pitchFamily="49" charset="0"/>
                <a:ea typeface="ＭＳ Ｐゴシック" panose="020B0600070205080204" pitchFamily="34" charset="-128"/>
                <a:sym typeface="Symbol" panose="05050102010706020507" pitchFamily="18" charset="2"/>
              </a:rPr>
              <a:t>j++</a:t>
            </a: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 swap adjacent out-of-order elements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if (a[j-1] &gt; a[j])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swap(a, j-1, j);</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ea typeface="ＭＳ Ｐゴシック" panose="020B0600070205080204" pitchFamily="34" charset="-128"/>
                <a:sym typeface="Symbol" panose="05050102010706020507" pitchFamily="18" charset="2"/>
              </a:rPr>
              <a:t>}</a:t>
            </a:r>
          </a:p>
          <a:p>
            <a:pPr eaLnBrk="1" hangingPunct="1">
              <a:lnSpc>
                <a:spcPct val="80000"/>
              </a:lnSpc>
              <a:buFont typeface="Wingdings" panose="05000000000000000000" pitchFamily="2" charset="2"/>
              <a:buNone/>
            </a:pPr>
            <a:endParaRPr lang="en-US" altLang="en-US" sz="2000" dirty="0">
              <a:latin typeface="Courier New" panose="02070309020205020404" pitchFamily="49" charset="0"/>
              <a:ea typeface="ＭＳ Ｐゴシック" panose="020B0600070205080204" pitchFamily="34" charset="-128"/>
              <a:sym typeface="Symbol" panose="05050102010706020507" pitchFamily="18" charset="2"/>
            </a:endParaRPr>
          </a:p>
          <a:p>
            <a:pPr>
              <a:lnSpc>
                <a:spcPct val="80000"/>
              </a:lnSpc>
            </a:pPr>
            <a:r>
              <a:rPr lang="en-US" altLang="en-US" dirty="0">
                <a:sym typeface="Symbol" panose="05050102010706020507" pitchFamily="18" charset="2"/>
              </a:rPr>
              <a:t>Write the swap method.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67F6E25-3CD2-43FB-92D9-B0338D3081AC}"/>
              </a:ext>
            </a:extLst>
          </p:cNvPr>
          <p:cNvSpPr>
            <a:spLocks noGrp="1" noChangeArrowheads="1"/>
          </p:cNvSpPr>
          <p:nvPr>
            <p:ph type="title"/>
          </p:nvPr>
        </p:nvSpPr>
        <p:spPr/>
        <p:txBody>
          <a:bodyPr/>
          <a:lstStyle/>
          <a:p>
            <a:r>
              <a:rPr lang="en-US" altLang="en-US"/>
              <a:t>Insertion sort</a:t>
            </a:r>
          </a:p>
        </p:txBody>
      </p:sp>
      <p:sp>
        <p:nvSpPr>
          <p:cNvPr id="46084" name="Rectangle 3">
            <a:extLst>
              <a:ext uri="{FF2B5EF4-FFF2-40B4-BE49-F238E27FC236}">
                <a16:creationId xmlns:a16="http://schemas.microsoft.com/office/drawing/2014/main" id="{F40D5F5C-A909-45ED-BF7F-BA2F88017F18}"/>
              </a:ext>
            </a:extLst>
          </p:cNvPr>
          <p:cNvSpPr>
            <a:spLocks noGrp="1" noChangeArrowheads="1"/>
          </p:cNvSpPr>
          <p:nvPr>
            <p:ph sz="quarter" idx="1"/>
          </p:nvPr>
        </p:nvSpPr>
        <p:spPr/>
        <p:txBody>
          <a:bodyPr/>
          <a:lstStyle/>
          <a:p>
            <a:r>
              <a:rPr lang="en-US" altLang="en-US" dirty="0"/>
              <a:t>Insertion sort: orders a list of values by repetitively inserting a particular value into a sorted subset of the list</a:t>
            </a:r>
          </a:p>
          <a:p>
            <a:endParaRPr lang="en-US" altLang="en-US" dirty="0"/>
          </a:p>
          <a:p>
            <a:r>
              <a:rPr lang="en-US" altLang="en-US" dirty="0"/>
              <a:t>More specifically:</a:t>
            </a:r>
          </a:p>
          <a:p>
            <a:pPr lvl="1"/>
            <a:r>
              <a:rPr lang="en-US" altLang="en-US" dirty="0"/>
              <a:t>Consider the first item to be a sorted </a:t>
            </a:r>
            <a:r>
              <a:rPr lang="en-US" altLang="en-US" dirty="0" err="1"/>
              <a:t>sublist</a:t>
            </a:r>
            <a:r>
              <a:rPr lang="en-US" altLang="en-US" dirty="0"/>
              <a:t> of length 1</a:t>
            </a:r>
          </a:p>
          <a:p>
            <a:pPr lvl="1"/>
            <a:r>
              <a:rPr lang="en-US" altLang="en-US" dirty="0"/>
              <a:t>Insert the second item into the sorted </a:t>
            </a:r>
            <a:r>
              <a:rPr lang="en-US" altLang="en-US" dirty="0" err="1"/>
              <a:t>sublist</a:t>
            </a:r>
            <a:r>
              <a:rPr lang="en-US" altLang="en-US" dirty="0"/>
              <a:t>, shifting the first item if needed</a:t>
            </a:r>
          </a:p>
          <a:p>
            <a:pPr lvl="1"/>
            <a:r>
              <a:rPr lang="en-US" altLang="en-US" dirty="0"/>
              <a:t>Insert the third item into the sorted </a:t>
            </a:r>
            <a:r>
              <a:rPr lang="en-US" altLang="en-US" dirty="0" err="1"/>
              <a:t>sublist</a:t>
            </a:r>
            <a:r>
              <a:rPr lang="en-US" altLang="en-US" dirty="0"/>
              <a:t>, shifting the other items as needed</a:t>
            </a:r>
          </a:p>
          <a:p>
            <a:pPr lvl="1"/>
            <a:r>
              <a:rPr lang="en-US" altLang="en-US" dirty="0"/>
              <a:t>Repeat until all values have been inserted into their proper positions</a:t>
            </a:r>
          </a:p>
        </p:txBody>
      </p:sp>
      <p:sp>
        <p:nvSpPr>
          <p:cNvPr id="2" name="Slide Number Placeholder 1">
            <a:extLst>
              <a:ext uri="{FF2B5EF4-FFF2-40B4-BE49-F238E27FC236}">
                <a16:creationId xmlns:a16="http://schemas.microsoft.com/office/drawing/2014/main" id="{FD5E7646-458B-4A5F-87B5-D2E3552C2B1A}"/>
              </a:ext>
            </a:extLst>
          </p:cNvPr>
          <p:cNvSpPr>
            <a:spLocks noGrp="1"/>
          </p:cNvSpPr>
          <p:nvPr>
            <p:ph type="sldNum" sz="quarter" idx="12"/>
          </p:nvPr>
        </p:nvSpPr>
        <p:spPr/>
        <p:txBody>
          <a:bodyPr/>
          <a:lstStyle/>
          <a:p>
            <a:fld id="{0AC6BCD1-F9AF-4673-A094-9FB4E627EE10}" type="slidenum">
              <a:rPr lang="ar-SA" smtClean="0"/>
              <a:t>14</a:t>
            </a:fld>
            <a:endParaRPr lang="ar-SA"/>
          </a:p>
        </p:txBody>
      </p:sp>
    </p:spTree>
    <p:extLst>
      <p:ext uri="{BB962C8B-B14F-4D97-AF65-F5344CB8AC3E}">
        <p14:creationId xmlns:p14="http://schemas.microsoft.com/office/powerpoint/2010/main" val="21892708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57C8C26-7502-4ABE-B4E6-60EBAAAB2713}"/>
              </a:ext>
            </a:extLst>
          </p:cNvPr>
          <p:cNvSpPr>
            <a:spLocks noGrp="1" noChangeArrowheads="1"/>
          </p:cNvSpPr>
          <p:nvPr>
            <p:ph type="title"/>
          </p:nvPr>
        </p:nvSpPr>
        <p:spPr/>
        <p:txBody>
          <a:bodyPr/>
          <a:lstStyle/>
          <a:p>
            <a:r>
              <a:rPr lang="en-US" altLang="en-US"/>
              <a:t>Insertion sort</a:t>
            </a:r>
          </a:p>
        </p:txBody>
      </p:sp>
      <p:sp>
        <p:nvSpPr>
          <p:cNvPr id="46084" name="Rectangle 3">
            <a:extLst>
              <a:ext uri="{FF2B5EF4-FFF2-40B4-BE49-F238E27FC236}">
                <a16:creationId xmlns:a16="http://schemas.microsoft.com/office/drawing/2014/main" id="{17595D81-E8EA-4B3D-8C93-79A978FED21B}"/>
              </a:ext>
            </a:extLst>
          </p:cNvPr>
          <p:cNvSpPr>
            <a:spLocks noGrp="1" noChangeArrowheads="1"/>
          </p:cNvSpPr>
          <p:nvPr>
            <p:ph sz="quarter" idx="1"/>
          </p:nvPr>
        </p:nvSpPr>
        <p:spPr/>
        <p:txBody>
          <a:bodyPr/>
          <a:lstStyle/>
          <a:p>
            <a:r>
              <a:rPr lang="en-US" altLang="en-US" dirty="0"/>
              <a:t>Simple sorting algorithm.</a:t>
            </a:r>
          </a:p>
          <a:p>
            <a:pPr lvl="1"/>
            <a:r>
              <a:rPr lang="en-US" altLang="en-US" dirty="0"/>
              <a:t>n-1 passes over the array</a:t>
            </a:r>
          </a:p>
          <a:p>
            <a:pPr lvl="1"/>
            <a:r>
              <a:rPr lang="en-US" altLang="en-US" dirty="0"/>
              <a:t>At the end of pass </a:t>
            </a:r>
            <a:r>
              <a:rPr lang="en-US" altLang="en-US" dirty="0" err="1"/>
              <a:t>i</a:t>
            </a:r>
            <a:r>
              <a:rPr lang="en-US" altLang="en-US" dirty="0"/>
              <a:t>, the elements that occupied A[0]…A[</a:t>
            </a:r>
            <a:r>
              <a:rPr lang="en-US" altLang="en-US" dirty="0" err="1"/>
              <a:t>i</a:t>
            </a:r>
            <a:r>
              <a:rPr lang="en-US" altLang="en-US" dirty="0"/>
              <a:t>] originally are still in those spots and in sorted order.</a:t>
            </a:r>
          </a:p>
        </p:txBody>
      </p:sp>
      <p:graphicFrame>
        <p:nvGraphicFramePr>
          <p:cNvPr id="1583108" name="Group 4">
            <a:extLst>
              <a:ext uri="{FF2B5EF4-FFF2-40B4-BE49-F238E27FC236}">
                <a16:creationId xmlns:a16="http://schemas.microsoft.com/office/drawing/2014/main" id="{91CDFC89-95EC-4330-8356-0ABCE5F6F41B}"/>
              </a:ext>
            </a:extLst>
          </p:cNvPr>
          <p:cNvGraphicFramePr>
            <a:graphicFrameLocks noGrp="1"/>
          </p:cNvGraphicFramePr>
          <p:nvPr/>
        </p:nvGraphicFramePr>
        <p:xfrm>
          <a:off x="3810000" y="4135438"/>
          <a:ext cx="6096000" cy="10350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15</a:t>
                      </a:r>
                    </a:p>
                  </a:txBody>
                  <a:tcPr anchor="ctr" anchorCtr="1" horzOverflow="overflow">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a:t>
                      </a:r>
                    </a:p>
                  </a:txBody>
                  <a:tcPr anchor="ctr" anchorCtr="1" horzOverflow="overflow">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0</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83146" name="Group 42">
            <a:extLst>
              <a:ext uri="{FF2B5EF4-FFF2-40B4-BE49-F238E27FC236}">
                <a16:creationId xmlns:a16="http://schemas.microsoft.com/office/drawing/2014/main" id="{C4DF7786-1B3B-42EA-A9C3-21C1442A5CFC}"/>
              </a:ext>
            </a:extLst>
          </p:cNvPr>
          <p:cNvGraphicFramePr>
            <a:graphicFrameLocks noGrp="1"/>
          </p:cNvGraphicFramePr>
          <p:nvPr/>
        </p:nvGraphicFramePr>
        <p:xfrm>
          <a:off x="3810000" y="5202238"/>
          <a:ext cx="6096000" cy="10350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rgbClr val="FF0000"/>
                          </a:solidFill>
                          <a:effectLst/>
                          <a:latin typeface="Verdana" charset="0"/>
                          <a:ea typeface="Times New Roman" charset="0"/>
                          <a:cs typeface="Times New Roman" charset="0"/>
                        </a:rPr>
                        <a:t>15</a:t>
                      </a:r>
                    </a:p>
                  </a:txBody>
                  <a:tcPr anchor="ctr" anchorCtr="1" horzOverflow="overflow">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17</a:t>
                      </a:r>
                    </a:p>
                  </a:txBody>
                  <a:tcPr anchor="ctr" anchorCtr="1" horzOverflow="overflow">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0</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165" name="Text Box 80">
            <a:extLst>
              <a:ext uri="{FF2B5EF4-FFF2-40B4-BE49-F238E27FC236}">
                <a16:creationId xmlns:a16="http://schemas.microsoft.com/office/drawing/2014/main" id="{EFAB6922-7CCD-403D-A135-9A0E5621BC96}"/>
              </a:ext>
            </a:extLst>
          </p:cNvPr>
          <p:cNvSpPr txBox="1">
            <a:spLocks noChangeArrowheads="1"/>
          </p:cNvSpPr>
          <p:nvPr/>
        </p:nvSpPr>
        <p:spPr bwMode="auto">
          <a:xfrm>
            <a:off x="2184401" y="3948114"/>
            <a:ext cx="9460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Times New Roman" panose="02020603050405020304" pitchFamily="18" charset="0"/>
              </a:rPr>
              <a:t>after</a:t>
            </a:r>
          </a:p>
          <a:p>
            <a:pPr eaLnBrk="1" hangingPunct="1"/>
            <a:r>
              <a:rPr lang="en-US" altLang="en-US">
                <a:latin typeface="Times New Roman" panose="02020603050405020304" pitchFamily="18" charset="0"/>
              </a:rPr>
              <a:t>pass 2</a:t>
            </a:r>
          </a:p>
        </p:txBody>
      </p:sp>
      <p:sp>
        <p:nvSpPr>
          <p:cNvPr id="47166" name="Text Box 81">
            <a:extLst>
              <a:ext uri="{FF2B5EF4-FFF2-40B4-BE49-F238E27FC236}">
                <a16:creationId xmlns:a16="http://schemas.microsoft.com/office/drawing/2014/main" id="{95EA13A3-AD8D-437D-916C-0D7B5F364A2C}"/>
              </a:ext>
            </a:extLst>
          </p:cNvPr>
          <p:cNvSpPr txBox="1">
            <a:spLocks noChangeArrowheads="1"/>
          </p:cNvSpPr>
          <p:nvPr/>
        </p:nvSpPr>
        <p:spPr bwMode="auto">
          <a:xfrm>
            <a:off x="2184401" y="5046664"/>
            <a:ext cx="9460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Times New Roman" panose="02020603050405020304" pitchFamily="18" charset="0"/>
              </a:rPr>
              <a:t>after</a:t>
            </a:r>
          </a:p>
          <a:p>
            <a:pPr eaLnBrk="1" hangingPunct="1"/>
            <a:r>
              <a:rPr lang="en-US" altLang="en-US">
                <a:latin typeface="Times New Roman" panose="02020603050405020304" pitchFamily="18" charset="0"/>
              </a:rPr>
              <a:t>pass 3</a:t>
            </a:r>
          </a:p>
        </p:txBody>
      </p:sp>
      <p:graphicFrame>
        <p:nvGraphicFramePr>
          <p:cNvPr id="1583238" name="Group 134">
            <a:extLst>
              <a:ext uri="{FF2B5EF4-FFF2-40B4-BE49-F238E27FC236}">
                <a16:creationId xmlns:a16="http://schemas.microsoft.com/office/drawing/2014/main" id="{96EBDA2E-7AA3-447A-AFD7-D4372B1D1E77}"/>
              </a:ext>
            </a:extLst>
          </p:cNvPr>
          <p:cNvGraphicFramePr>
            <a:graphicFrameLocks noGrp="1"/>
          </p:cNvGraphicFramePr>
          <p:nvPr/>
        </p:nvGraphicFramePr>
        <p:xfrm>
          <a:off x="3810000" y="3068638"/>
          <a:ext cx="6096000" cy="103505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dirty="0">
                          <a:ln>
                            <a:noFill/>
                          </a:ln>
                          <a:solidFill>
                            <a:srgbClr val="FF0000"/>
                          </a:solidFill>
                          <a:effectLst/>
                          <a:latin typeface="Verdana" charset="0"/>
                          <a:ea typeface="Times New Roman" charset="0"/>
                          <a:cs typeface="Times New Roman" charset="0"/>
                        </a:rPr>
                        <a:t>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dirty="0">
                          <a:ln>
                            <a:noFill/>
                          </a:ln>
                          <a:solidFill>
                            <a:srgbClr val="FF0000"/>
                          </a:solidFill>
                          <a:effectLst/>
                          <a:latin typeface="Verdana" charset="0"/>
                          <a:ea typeface="Times New Roman" charset="0"/>
                          <a:cs typeface="Times New Roman" charset="0"/>
                        </a:rPr>
                        <a:t>15</a:t>
                      </a:r>
                    </a:p>
                  </a:txBody>
                  <a:tcPr anchor="ctr" anchorCtr="1" horzOverflow="overflow">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8</a:t>
                      </a:r>
                    </a:p>
                  </a:txBody>
                  <a:tcPr anchor="ctr" anchorCtr="1" horzOverflow="overflow">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17</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0</a:t>
                      </a:r>
                    </a:p>
                  </a:txBody>
                  <a:tcPr anchor="ctr" anchorCtr="1"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1</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2</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3</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4</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5</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a:ln>
                            <a:noFill/>
                          </a:ln>
                          <a:solidFill>
                            <a:schemeClr val="tx1"/>
                          </a:solidFill>
                          <a:effectLst/>
                          <a:latin typeface="Verdana" charset="0"/>
                          <a:ea typeface="Times New Roman" charset="0"/>
                          <a:cs typeface="Times New Roman" charset="0"/>
                        </a:rPr>
                        <a:t>6</a:t>
                      </a:r>
                    </a:p>
                  </a:txBody>
                  <a:tcPr anchor="ctr" anchorCtr="1"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charset="2"/>
                        <a:buNone/>
                        <a:tabLst/>
                      </a:pPr>
                      <a:r>
                        <a:rPr kumimoji="0" lang="en-US" sz="2000" b="0" i="0" u="none" strike="noStrike" cap="none" normalizeH="0" baseline="0" dirty="0">
                          <a:ln>
                            <a:noFill/>
                          </a:ln>
                          <a:solidFill>
                            <a:schemeClr val="tx1"/>
                          </a:solidFill>
                          <a:effectLst/>
                          <a:latin typeface="Verdana" charset="0"/>
                          <a:ea typeface="Times New Roman" charset="0"/>
                          <a:cs typeface="Times New Roman" charset="0"/>
                        </a:rPr>
                        <a:t>7</a:t>
                      </a:r>
                    </a:p>
                  </a:txBody>
                  <a:tcPr anchor="ctr" anchorCtr="1"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0F2BDDA5-59B3-4FE6-82CE-FFCEB41489F1}"/>
              </a:ext>
            </a:extLst>
          </p:cNvPr>
          <p:cNvSpPr>
            <a:spLocks noGrp="1"/>
          </p:cNvSpPr>
          <p:nvPr>
            <p:ph type="sldNum" sz="quarter" idx="12"/>
          </p:nvPr>
        </p:nvSpPr>
        <p:spPr/>
        <p:txBody>
          <a:bodyPr/>
          <a:lstStyle/>
          <a:p>
            <a:fld id="{0AC6BCD1-F9AF-4673-A094-9FB4E627EE10}" type="slidenum">
              <a:rPr lang="ar-SA" smtClean="0"/>
              <a:t>15</a:t>
            </a:fld>
            <a:endParaRPr lang="ar-SA"/>
          </a:p>
        </p:txBody>
      </p:sp>
    </p:spTree>
    <p:extLst>
      <p:ext uri="{BB962C8B-B14F-4D97-AF65-F5344CB8AC3E}">
        <p14:creationId xmlns:p14="http://schemas.microsoft.com/office/powerpoint/2010/main" val="3475052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32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831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3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5" grpId="0"/>
      <p:bldP spid="471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393FA85-D696-4F3A-9D78-F16019716C4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Insertion sort example</a:t>
            </a:r>
          </a:p>
        </p:txBody>
      </p:sp>
      <p:pic>
        <p:nvPicPr>
          <p:cNvPr id="47108" name="Picture 3" descr="art05_04">
            <a:extLst>
              <a:ext uri="{FF2B5EF4-FFF2-40B4-BE49-F238E27FC236}">
                <a16:creationId xmlns:a16="http://schemas.microsoft.com/office/drawing/2014/main" id="{B9A6DBC2-D3CF-485F-86FE-18A9B8BC22A4}"/>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38276"/>
            <a:ext cx="91440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F1DADD5-C4C8-49F6-9528-63E49600AAB9}"/>
              </a:ext>
            </a:extLst>
          </p:cNvPr>
          <p:cNvSpPr>
            <a:spLocks noGrp="1"/>
          </p:cNvSpPr>
          <p:nvPr>
            <p:ph type="sldNum" sz="quarter" idx="12"/>
          </p:nvPr>
        </p:nvSpPr>
        <p:spPr/>
        <p:txBody>
          <a:bodyPr/>
          <a:lstStyle/>
          <a:p>
            <a:fld id="{0AC6BCD1-F9AF-4673-A094-9FB4E627EE10}" type="slidenum">
              <a:rPr lang="ar-SA" smtClean="0"/>
              <a:t>16</a:t>
            </a:fld>
            <a:endParaRPr lang="ar-SA"/>
          </a:p>
        </p:txBody>
      </p:sp>
    </p:spTree>
    <p:extLst>
      <p:ext uri="{BB962C8B-B14F-4D97-AF65-F5344CB8AC3E}">
        <p14:creationId xmlns:p14="http://schemas.microsoft.com/office/powerpoint/2010/main" val="7615542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F68464A-C5A3-41B0-9586-0DE50086314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Insertion sort code</a:t>
            </a:r>
          </a:p>
        </p:txBody>
      </p:sp>
      <p:sp>
        <p:nvSpPr>
          <p:cNvPr id="48132" name="Rectangle 3">
            <a:extLst>
              <a:ext uri="{FF2B5EF4-FFF2-40B4-BE49-F238E27FC236}">
                <a16:creationId xmlns:a16="http://schemas.microsoft.com/office/drawing/2014/main" id="{BE761A87-61CE-4A0B-91CE-AD4FEB22FC51}"/>
              </a:ext>
            </a:extLst>
          </p:cNvPr>
          <p:cNvSpPr>
            <a:spLocks noGrp="1" noChangeArrowheads="1"/>
          </p:cNvSpPr>
          <p:nvPr>
            <p:ph sz="quarter" idx="1"/>
          </p:nvPr>
        </p:nvSpPr>
        <p:spPr>
          <a:xfrm>
            <a:off x="1981200" y="1219201"/>
            <a:ext cx="8229600" cy="4937125"/>
          </a:xfrm>
        </p:spPr>
        <p:txBody>
          <a:bodyPr/>
          <a:lstStyle/>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public static void insertionSort(int[] a) {</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for (int i = 1; i &lt; a.length; i++) {</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int temp = a[i];</a:t>
            </a:r>
          </a:p>
          <a:p>
            <a:pPr eaLnBrk="1" hangingPunct="1">
              <a:lnSpc>
                <a:spcPct val="90000"/>
              </a:lnSpc>
              <a:buFont typeface="Wingdings" panose="05000000000000000000" pitchFamily="2" charset="2"/>
              <a:buNone/>
            </a:pPr>
            <a:endParaRPr lang="en-US" altLang="en-US" sz="2000">
              <a:latin typeface="Courier New" panose="02070309020205020404" pitchFamily="49" charset="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 slide elements down to make room for a[i]</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int j = i;</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while (j &gt; 0 &amp;&amp; a[j - 1] &gt; temp) {</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a[j] = a[j - 1];</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j--;</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a:t>
            </a:r>
          </a:p>
          <a:p>
            <a:pPr eaLnBrk="1" hangingPunct="1">
              <a:lnSpc>
                <a:spcPct val="90000"/>
              </a:lnSpc>
              <a:buFont typeface="Wingdings" panose="05000000000000000000" pitchFamily="2" charset="2"/>
              <a:buNone/>
            </a:pPr>
            <a:endParaRPr lang="en-US" altLang="en-US" sz="2000">
              <a:latin typeface="Courier New" panose="02070309020205020404" pitchFamily="49" charset="0"/>
              <a:ea typeface="ＭＳ Ｐゴシック" panose="020B0600070205080204" pitchFamily="34" charset="-128"/>
            </a:endParaRP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a[j] = temp;</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    }</a:t>
            </a:r>
          </a:p>
          <a:p>
            <a:pPr eaLnBrk="1" hangingPunct="1">
              <a:lnSpc>
                <a:spcPct val="9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rPr>
              <a:t>}</a:t>
            </a:r>
          </a:p>
        </p:txBody>
      </p:sp>
      <p:sp>
        <p:nvSpPr>
          <p:cNvPr id="2" name="Slide Number Placeholder 1">
            <a:extLst>
              <a:ext uri="{FF2B5EF4-FFF2-40B4-BE49-F238E27FC236}">
                <a16:creationId xmlns:a16="http://schemas.microsoft.com/office/drawing/2014/main" id="{FDE9B26F-359F-4A58-BE24-DA08281006C7}"/>
              </a:ext>
            </a:extLst>
          </p:cNvPr>
          <p:cNvSpPr>
            <a:spLocks noGrp="1"/>
          </p:cNvSpPr>
          <p:nvPr>
            <p:ph type="sldNum" sz="quarter" idx="12"/>
          </p:nvPr>
        </p:nvSpPr>
        <p:spPr/>
        <p:txBody>
          <a:bodyPr/>
          <a:lstStyle/>
          <a:p>
            <a:fld id="{0AC6BCD1-F9AF-4673-A094-9FB4E627EE10}" type="slidenum">
              <a:rPr lang="ar-SA" smtClean="0"/>
              <a:t>17</a:t>
            </a:fld>
            <a:endParaRPr lang="ar-SA"/>
          </a:p>
        </p:txBody>
      </p:sp>
    </p:spTree>
    <p:extLst>
      <p:ext uri="{BB962C8B-B14F-4D97-AF65-F5344CB8AC3E}">
        <p14:creationId xmlns:p14="http://schemas.microsoft.com/office/powerpoint/2010/main" val="42214049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8F0038E-A521-4E42-B1CD-E18D778CAA84}"/>
              </a:ext>
            </a:extLst>
          </p:cNvPr>
          <p:cNvSpPr>
            <a:spLocks noGrp="1" noChangeArrowheads="1"/>
          </p:cNvSpPr>
          <p:nvPr>
            <p:ph type="title"/>
          </p:nvPr>
        </p:nvSpPr>
        <p:spPr/>
        <p:txBody>
          <a:bodyPr/>
          <a:lstStyle/>
          <a:p>
            <a:r>
              <a:rPr lang="en-US" altLang="en-US"/>
              <a:t>Selection sort</a:t>
            </a:r>
          </a:p>
        </p:txBody>
      </p:sp>
      <p:sp>
        <p:nvSpPr>
          <p:cNvPr id="38916" name="Rectangle 3">
            <a:extLst>
              <a:ext uri="{FF2B5EF4-FFF2-40B4-BE49-F238E27FC236}">
                <a16:creationId xmlns:a16="http://schemas.microsoft.com/office/drawing/2014/main" id="{544F3CD6-B3A2-47AF-8DBC-1481CA7A6451}"/>
              </a:ext>
            </a:extLst>
          </p:cNvPr>
          <p:cNvSpPr>
            <a:spLocks noGrp="1" noChangeArrowheads="1"/>
          </p:cNvSpPr>
          <p:nvPr>
            <p:ph sz="quarter" idx="1"/>
          </p:nvPr>
        </p:nvSpPr>
        <p:spPr/>
        <p:txBody>
          <a:bodyPr/>
          <a:lstStyle/>
          <a:p>
            <a:r>
              <a:rPr lang="en-US" altLang="en-US" dirty="0"/>
              <a:t>Selection sort: orders a list of values by repetitively putting a particular value into its final position</a:t>
            </a:r>
          </a:p>
          <a:p>
            <a:endParaRPr lang="en-US" altLang="en-US" dirty="0"/>
          </a:p>
          <a:p>
            <a:r>
              <a:rPr lang="en-US" altLang="en-US" dirty="0"/>
              <a:t>More specifically:</a:t>
            </a:r>
          </a:p>
          <a:p>
            <a:pPr lvl="1"/>
            <a:r>
              <a:rPr lang="en-US" altLang="en-US" dirty="0"/>
              <a:t>Find the smallest value in the list</a:t>
            </a:r>
          </a:p>
          <a:p>
            <a:pPr lvl="1"/>
            <a:r>
              <a:rPr lang="en-US" altLang="en-US" dirty="0"/>
              <a:t>Switch it with the value in the first position</a:t>
            </a:r>
          </a:p>
          <a:p>
            <a:pPr lvl="1"/>
            <a:r>
              <a:rPr lang="en-US" altLang="en-US" dirty="0"/>
              <a:t>Find the next smallest value in the list</a:t>
            </a:r>
          </a:p>
          <a:p>
            <a:pPr lvl="1"/>
            <a:r>
              <a:rPr lang="en-US" altLang="en-US" dirty="0"/>
              <a:t>Switch it with the value in the second position</a:t>
            </a:r>
          </a:p>
          <a:p>
            <a:pPr lvl="1"/>
            <a:r>
              <a:rPr lang="en-US" altLang="en-US" dirty="0"/>
              <a:t>Repeat until all values are in their proper places</a:t>
            </a:r>
          </a:p>
          <a:p>
            <a:endParaRPr lang="en-US" altLang="en-US" dirty="0"/>
          </a:p>
        </p:txBody>
      </p:sp>
      <p:sp>
        <p:nvSpPr>
          <p:cNvPr id="5" name="Slide Number Placeholder 4">
            <a:extLst>
              <a:ext uri="{FF2B5EF4-FFF2-40B4-BE49-F238E27FC236}">
                <a16:creationId xmlns:a16="http://schemas.microsoft.com/office/drawing/2014/main" id="{1E46DC89-552A-4C9D-B823-2E1121D07D7A}"/>
              </a:ext>
            </a:extLst>
          </p:cNvPr>
          <p:cNvSpPr>
            <a:spLocks noGrp="1"/>
          </p:cNvSpPr>
          <p:nvPr>
            <p:ph type="sldNum" sz="quarter" idx="12"/>
          </p:nvPr>
        </p:nvSpPr>
        <p:spPr/>
        <p:txBody>
          <a:bodyPr/>
          <a:lstStyle/>
          <a:p>
            <a:fld id="{0AC6BCD1-F9AF-4673-A094-9FB4E627EE10}" type="slidenum">
              <a:rPr lang="ar-SA" smtClean="0"/>
              <a:t>18</a:t>
            </a:fld>
            <a:endParaRPr lang="ar-SA"/>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19BD038-BD13-4DAB-963D-18F2DCD8A3A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Selection sort example</a:t>
            </a:r>
          </a:p>
        </p:txBody>
      </p:sp>
      <p:pic>
        <p:nvPicPr>
          <p:cNvPr id="38916" name="Picture 3" descr="art05_03">
            <a:extLst>
              <a:ext uri="{FF2B5EF4-FFF2-40B4-BE49-F238E27FC236}">
                <a16:creationId xmlns:a16="http://schemas.microsoft.com/office/drawing/2014/main" id="{6C21C831-3352-48EE-992E-86EB83EDF63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1524001"/>
            <a:ext cx="8304212"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55294BB-305D-4D5F-B548-DA4DC31929F0}"/>
              </a:ext>
            </a:extLst>
          </p:cNvPr>
          <p:cNvSpPr>
            <a:spLocks noGrp="1"/>
          </p:cNvSpPr>
          <p:nvPr>
            <p:ph type="sldNum" sz="quarter" idx="12"/>
          </p:nvPr>
        </p:nvSpPr>
        <p:spPr/>
        <p:txBody>
          <a:bodyPr/>
          <a:lstStyle/>
          <a:p>
            <a:fld id="{0AC6BCD1-F9AF-4673-A094-9FB4E627EE10}" type="slidenum">
              <a:rPr lang="ar-SA" smtClean="0"/>
              <a:t>19</a:t>
            </a:fld>
            <a:endParaRPr lang="ar-SA"/>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A49F41D-5DE6-4E3D-8A18-3FC263055F54}"/>
              </a:ext>
            </a:extLst>
          </p:cNvPr>
          <p:cNvSpPr>
            <a:spLocks noGrp="1"/>
          </p:cNvSpPr>
          <p:nvPr>
            <p:ph type="title"/>
          </p:nvPr>
        </p:nvSpPr>
        <p:spPr/>
        <p:txBody>
          <a:bodyPr/>
          <a:lstStyle/>
          <a:p>
            <a:r>
              <a:rPr lang="en-US" altLang="en-US"/>
              <a:t>Why Sorting?</a:t>
            </a:r>
          </a:p>
        </p:txBody>
      </p:sp>
      <p:sp>
        <p:nvSpPr>
          <p:cNvPr id="3" name="Content Placeholder 2">
            <a:extLst>
              <a:ext uri="{FF2B5EF4-FFF2-40B4-BE49-F238E27FC236}">
                <a16:creationId xmlns:a16="http://schemas.microsoft.com/office/drawing/2014/main" id="{F83FC723-23BC-4788-BE2D-B6967B882C51}"/>
              </a:ext>
            </a:extLst>
          </p:cNvPr>
          <p:cNvSpPr>
            <a:spLocks noGrp="1"/>
          </p:cNvSpPr>
          <p:nvPr>
            <p:ph sz="quarter" idx="1"/>
          </p:nvPr>
        </p:nvSpPr>
        <p:spPr/>
        <p:txBody>
          <a:bodyPr>
            <a:normAutofit/>
          </a:bodyPr>
          <a:lstStyle/>
          <a:p>
            <a:r>
              <a:rPr lang="en-US" altLang="en-US" dirty="0"/>
              <a:t>Practical application</a:t>
            </a:r>
          </a:p>
          <a:p>
            <a:pPr lvl="1"/>
            <a:r>
              <a:rPr lang="en-US" altLang="en-US" dirty="0"/>
              <a:t>People by last name</a:t>
            </a:r>
          </a:p>
          <a:p>
            <a:pPr lvl="1"/>
            <a:r>
              <a:rPr lang="en-US" altLang="en-US" dirty="0"/>
              <a:t>Countries by population</a:t>
            </a:r>
          </a:p>
          <a:p>
            <a:pPr lvl="1"/>
            <a:r>
              <a:rPr lang="en-US" altLang="en-US" dirty="0"/>
              <a:t>Search engine results by relevance</a:t>
            </a:r>
          </a:p>
          <a:p>
            <a:pPr lvl="1"/>
            <a:endParaRPr lang="en-US" altLang="en-US" dirty="0"/>
          </a:p>
          <a:p>
            <a:r>
              <a:rPr lang="en-US" altLang="en-US" dirty="0"/>
              <a:t>Fundamental to other algorithms</a:t>
            </a:r>
          </a:p>
          <a:p>
            <a:pPr lvl="1"/>
            <a:endParaRPr lang="en-US" altLang="en-US" dirty="0"/>
          </a:p>
          <a:p>
            <a:r>
              <a:rPr lang="en-US" altLang="en-US" dirty="0"/>
              <a:t>Different algorithms have different asymptotic and constant-factor trade-offs</a:t>
            </a:r>
          </a:p>
          <a:p>
            <a:pPr lvl="1"/>
            <a:r>
              <a:rPr lang="en-US" altLang="en-US" dirty="0"/>
              <a:t>No single ‘best’ sort for all scenarios</a:t>
            </a:r>
          </a:p>
          <a:p>
            <a:pPr marL="274320" lvl="1" indent="0">
              <a:buNone/>
            </a:pPr>
            <a:endParaRPr lang="en-US" altLang="en-US" dirty="0"/>
          </a:p>
        </p:txBody>
      </p:sp>
      <p:sp>
        <p:nvSpPr>
          <p:cNvPr id="2" name="Slide Number Placeholder 1">
            <a:extLst>
              <a:ext uri="{FF2B5EF4-FFF2-40B4-BE49-F238E27FC236}">
                <a16:creationId xmlns:a16="http://schemas.microsoft.com/office/drawing/2014/main" id="{56381EE2-BE74-462E-AC62-19061CE1930C}"/>
              </a:ext>
            </a:extLst>
          </p:cNvPr>
          <p:cNvSpPr>
            <a:spLocks noGrp="1"/>
          </p:cNvSpPr>
          <p:nvPr>
            <p:ph type="sldNum" sz="quarter" idx="12"/>
          </p:nvPr>
        </p:nvSpPr>
        <p:spPr/>
        <p:txBody>
          <a:bodyPr/>
          <a:lstStyle/>
          <a:p>
            <a:fld id="{0AC6BCD1-F9AF-4673-A094-9FB4E627EE10}" type="slidenum">
              <a:rPr lang="ar-SA" smtClean="0"/>
              <a:t>2</a:t>
            </a:fld>
            <a:endParaRPr lang="ar-SA"/>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72E3938D-7893-444E-B99D-92D3AE688F0E}"/>
              </a:ext>
            </a:extLst>
          </p:cNvPr>
          <p:cNvSpPr txBox="1">
            <a:spLocks noChangeArrowheads="1"/>
          </p:cNvSpPr>
          <p:nvPr/>
        </p:nvSpPr>
        <p:spPr bwMode="auto">
          <a:xfrm>
            <a:off x="2362200" y="4800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Times New Roman" panose="02020603050405020304" pitchFamily="18" charset="0"/>
            </a:endParaRPr>
          </a:p>
        </p:txBody>
      </p:sp>
      <p:graphicFrame>
        <p:nvGraphicFramePr>
          <p:cNvPr id="1577056" name="Group 96">
            <a:extLst>
              <a:ext uri="{FF2B5EF4-FFF2-40B4-BE49-F238E27FC236}">
                <a16:creationId xmlns:a16="http://schemas.microsoft.com/office/drawing/2014/main" id="{BD099466-E8BF-4AEE-BA52-B66776CD254C}"/>
              </a:ext>
            </a:extLst>
          </p:cNvPr>
          <p:cNvGraphicFramePr>
            <a:graphicFrameLocks noGrp="1"/>
          </p:cNvGraphicFramePr>
          <p:nvPr/>
        </p:nvGraphicFramePr>
        <p:xfrm>
          <a:off x="2057400" y="1447801"/>
          <a:ext cx="8153400" cy="4749801"/>
        </p:xfrm>
        <a:graphic>
          <a:graphicData uri="http://schemas.openxmlformats.org/drawingml/2006/table">
            <a:tbl>
              <a:tblPr/>
              <a:tblGrid>
                <a:gridCol w="1689100">
                  <a:extLst>
                    <a:ext uri="{9D8B030D-6E8A-4147-A177-3AD203B41FA5}">
                      <a16:colId xmlns:a16="http://schemas.microsoft.com/office/drawing/2014/main" val="1395803491"/>
                    </a:ext>
                  </a:extLst>
                </a:gridCol>
                <a:gridCol w="882650">
                  <a:extLst>
                    <a:ext uri="{9D8B030D-6E8A-4147-A177-3AD203B41FA5}">
                      <a16:colId xmlns:a16="http://schemas.microsoft.com/office/drawing/2014/main" val="458292999"/>
                    </a:ext>
                  </a:extLst>
                </a:gridCol>
                <a:gridCol w="808038">
                  <a:extLst>
                    <a:ext uri="{9D8B030D-6E8A-4147-A177-3AD203B41FA5}">
                      <a16:colId xmlns:a16="http://schemas.microsoft.com/office/drawing/2014/main" val="1231673681"/>
                    </a:ext>
                  </a:extLst>
                </a:gridCol>
                <a:gridCol w="735012">
                  <a:extLst>
                    <a:ext uri="{9D8B030D-6E8A-4147-A177-3AD203B41FA5}">
                      <a16:colId xmlns:a16="http://schemas.microsoft.com/office/drawing/2014/main" val="4149943331"/>
                    </a:ext>
                  </a:extLst>
                </a:gridCol>
                <a:gridCol w="882650">
                  <a:extLst>
                    <a:ext uri="{9D8B030D-6E8A-4147-A177-3AD203B41FA5}">
                      <a16:colId xmlns:a16="http://schemas.microsoft.com/office/drawing/2014/main" val="2806712151"/>
                    </a:ext>
                  </a:extLst>
                </a:gridCol>
                <a:gridCol w="806450">
                  <a:extLst>
                    <a:ext uri="{9D8B030D-6E8A-4147-A177-3AD203B41FA5}">
                      <a16:colId xmlns:a16="http://schemas.microsoft.com/office/drawing/2014/main" val="425988047"/>
                    </a:ext>
                  </a:extLst>
                </a:gridCol>
                <a:gridCol w="808038">
                  <a:extLst>
                    <a:ext uri="{9D8B030D-6E8A-4147-A177-3AD203B41FA5}">
                      <a16:colId xmlns:a16="http://schemas.microsoft.com/office/drawing/2014/main" val="2436763022"/>
                    </a:ext>
                  </a:extLst>
                </a:gridCol>
                <a:gridCol w="808037">
                  <a:extLst>
                    <a:ext uri="{9D8B030D-6E8A-4147-A177-3AD203B41FA5}">
                      <a16:colId xmlns:a16="http://schemas.microsoft.com/office/drawing/2014/main" val="1388993049"/>
                    </a:ext>
                  </a:extLst>
                </a:gridCol>
                <a:gridCol w="733425">
                  <a:extLst>
                    <a:ext uri="{9D8B030D-6E8A-4147-A177-3AD203B41FA5}">
                      <a16:colId xmlns:a16="http://schemas.microsoft.com/office/drawing/2014/main" val="1051256058"/>
                    </a:ext>
                  </a:extLst>
                </a:gridCol>
              </a:tblGrid>
              <a:tr h="73660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437855979"/>
                  </a:ext>
                </a:extLst>
              </a:tr>
              <a:tr h="73660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903806118"/>
                  </a:ext>
                </a:extLst>
              </a:tr>
              <a:tr h="481013">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rgbClr val="808080"/>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316931863"/>
                  </a:ext>
                </a:extLst>
              </a:tr>
              <a:tr h="73660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a:t>
                      </a:r>
                      <a:r>
                        <a:rPr kumimoji="0" lang="en-GB" altLang="en-US" sz="2000" b="0" i="0" u="none" strike="noStrike" cap="none" normalizeH="0" baseline="3000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st</a:t>
                      </a: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 pass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rgbClr val="808080"/>
                          </a:solidFill>
                          <a:effectLst/>
                          <a:latin typeface="Verdana" panose="020B0604030504040204" pitchFamily="34" charset="0"/>
                          <a:ea typeface="ＭＳ Ｐゴシック" panose="020B0600070205080204" pitchFamily="34" charset="-128"/>
                          <a:cs typeface="Times New Roman" panose="02020603050405020304" pitchFamily="18" charset="0"/>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667655603"/>
                  </a:ext>
                </a:extLst>
              </a:tr>
              <a:tr h="73660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2</a:t>
                      </a:r>
                      <a:r>
                        <a:rPr kumimoji="0" lang="en-GB" altLang="en-US" sz="2000" b="0" i="0" u="none" strike="noStrike" cap="none" normalizeH="0" baseline="3000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nd</a:t>
                      </a: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 pass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rgbClr val="808080"/>
                          </a:solidFill>
                          <a:effectLst/>
                          <a:latin typeface="Verdana" panose="020B0604030504040204" pitchFamily="34" charset="0"/>
                          <a:ea typeface="ＭＳ Ｐゴシック" panose="020B0600070205080204" pitchFamily="34" charset="-128"/>
                          <a:cs typeface="Times New Roman" panose="02020603050405020304" pitchFamily="18" charset="0"/>
                        </a:rPr>
                        <a:t>63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565979046"/>
                  </a:ext>
                </a:extLst>
              </a:tr>
              <a:tr h="736600">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3</a:t>
                      </a:r>
                      <a:r>
                        <a:rPr kumimoji="0" lang="en-GB" altLang="en-US" sz="2000" b="0" i="0" u="none" strike="noStrike" cap="none" normalizeH="0" baseline="3000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rd</a:t>
                      </a: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 pass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1"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rgbClr val="808080"/>
                          </a:solidFill>
                          <a:effectLst/>
                          <a:latin typeface="Verdana" panose="020B0604030504040204" pitchFamily="34" charset="0"/>
                          <a:ea typeface="ＭＳ Ｐゴシック" panose="020B0600070205080204" pitchFamily="34" charset="-128"/>
                          <a:cs typeface="Times New Roman" panose="02020603050405020304" pitchFamily="18" charset="0"/>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63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688932020"/>
                  </a:ext>
                </a:extLst>
              </a:tr>
              <a:tr h="585788">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r>
                        <a:rPr kumimoji="0" lang="en-GB"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eaLnBrk="0" hangingPunct="0">
                        <a:spcBef>
                          <a:spcPts val="600"/>
                        </a:spcBef>
                        <a:buClr>
                          <a:schemeClr val="accent1"/>
                        </a:buClr>
                        <a:buSzPct val="76000"/>
                        <a:buFont typeface="Wingdings 3" panose="05040102010807070707" pitchFamily="18" charset="2"/>
                        <a:defRPr sz="2200">
                          <a:solidFill>
                            <a:schemeClr val="tx1"/>
                          </a:solidFill>
                          <a:latin typeface="Gill Sans MT" panose="020B0502020104020203" pitchFamily="34" charset="0"/>
                          <a:ea typeface="ＭＳ Ｐゴシック" panose="020B0600070205080204" pitchFamily="34" charset="-128"/>
                        </a:defRPr>
                      </a:lvl1pPr>
                      <a:lvl2pPr marL="37931725" indent="-37474525" eaLnBrk="0" hangingPunct="0">
                        <a:spcBef>
                          <a:spcPts val="500"/>
                        </a:spcBef>
                        <a:buClr>
                          <a:schemeClr val="accent2"/>
                        </a:buClr>
                        <a:buSzPct val="76000"/>
                        <a:buFont typeface="Wingdings 3" panose="05040102010807070707" pitchFamily="18" charset="2"/>
                        <a:defRPr sz="2100">
                          <a:solidFill>
                            <a:schemeClr val="tx2"/>
                          </a:solidFill>
                          <a:latin typeface="Gill Sans MT" panose="020B0502020104020203" pitchFamily="34" charset="0"/>
                          <a:ea typeface="ＭＳ Ｐゴシック" panose="020B0600070205080204" pitchFamily="34" charset="-128"/>
                        </a:defRPr>
                      </a:lvl2pPr>
                      <a:lvl3pPr eaLnBrk="0" hangingPunct="0">
                        <a:spcBef>
                          <a:spcPts val="500"/>
                        </a:spcBef>
                        <a:defRPr>
                          <a:solidFill>
                            <a:schemeClr val="tx1"/>
                          </a:solidFill>
                          <a:latin typeface="Gill Sans MT" panose="020B0502020104020203" pitchFamily="34" charset="0"/>
                          <a:ea typeface="ＭＳ Ｐゴシック" panose="020B0600070205080204" pitchFamily="34" charset="-128"/>
                        </a:defRPr>
                      </a:lvl3pPr>
                      <a:lvl4pPr eaLnBrk="0" hangingPunct="0">
                        <a:spcBef>
                          <a:spcPts val="400"/>
                        </a:spcBef>
                        <a:defRPr sz="1600">
                          <a:solidFill>
                            <a:schemeClr val="tx1"/>
                          </a:solidFill>
                          <a:latin typeface="Gill Sans MT" panose="020B0502020104020203" pitchFamily="34" charset="0"/>
                          <a:ea typeface="ＭＳ Ｐゴシック" panose="020B0600070205080204" pitchFamily="34" charset="-128"/>
                        </a:defRPr>
                      </a:lvl4pPr>
                      <a:lvl5pPr eaLnBrk="0" hangingPunct="0">
                        <a:spcBef>
                          <a:spcPts val="300"/>
                        </a:spcBef>
                        <a:defRPr sz="1400">
                          <a:solidFill>
                            <a:schemeClr val="tx1"/>
                          </a:solidFill>
                          <a:latin typeface="Gill Sans MT" panose="020B0502020104020203" pitchFamily="34" charset="0"/>
                          <a:ea typeface="ＭＳ Ｐゴシック" panose="020B0600070205080204" pitchFamily="34" charset="-128"/>
                        </a:defRPr>
                      </a:lvl5pPr>
                      <a:lvl6pPr marL="4572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6pPr>
                      <a:lvl7pPr marL="9144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7pPr>
                      <a:lvl8pPr marL="13716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8pPr>
                      <a:lvl9pPr marL="1828800" eaLnBrk="0" fontAlgn="base" hangingPunct="0">
                        <a:spcBef>
                          <a:spcPts val="300"/>
                        </a:spcBef>
                        <a:spcAft>
                          <a:spcPct val="0"/>
                        </a:spcAft>
                        <a:defRPr sz="1400">
                          <a:solidFill>
                            <a:schemeClr val="tx1"/>
                          </a:solidFill>
                          <a:latin typeface="Gill Sans MT" panose="020B0502020104020203"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anose="05000000000000000000" pitchFamily="2" charset="2"/>
                        <a:buNone/>
                        <a:tabLst/>
                      </a:pPr>
                      <a:endParaRPr kumimoji="0" lang="en-US" altLang="en-US" sz="2000" b="0" i="0" u="none" strike="noStrike" cap="none" normalizeH="0" baseline="0">
                        <a:ln>
                          <a:noFill/>
                        </a:ln>
                        <a:solidFill>
                          <a:schemeClr val="tx1"/>
                        </a:solidFill>
                        <a:effectLst/>
                        <a:latin typeface="Verdana" panose="020B0604030504040204" pitchFamily="34" charset="0"/>
                        <a:ea typeface="ＭＳ Ｐゴシック" panose="020B0600070205080204" pitchFamily="34" charset="-128"/>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81485738"/>
                  </a:ext>
                </a:extLst>
              </a:tr>
            </a:tbl>
          </a:graphicData>
        </a:graphic>
      </p:graphicFrame>
      <p:sp>
        <p:nvSpPr>
          <p:cNvPr id="40021" name="Rectangle 75">
            <a:extLst>
              <a:ext uri="{FF2B5EF4-FFF2-40B4-BE49-F238E27FC236}">
                <a16:creationId xmlns:a16="http://schemas.microsoft.com/office/drawing/2014/main" id="{74BE43AE-BE30-4615-8FC3-460ACE98A93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Selection sort example 2</a:t>
            </a:r>
          </a:p>
        </p:txBody>
      </p:sp>
      <p:sp>
        <p:nvSpPr>
          <p:cNvPr id="2" name="Slide Number Placeholder 1">
            <a:extLst>
              <a:ext uri="{FF2B5EF4-FFF2-40B4-BE49-F238E27FC236}">
                <a16:creationId xmlns:a16="http://schemas.microsoft.com/office/drawing/2014/main" id="{39585F9B-CBD6-4459-AB5B-00A1047187E8}"/>
              </a:ext>
            </a:extLst>
          </p:cNvPr>
          <p:cNvSpPr>
            <a:spLocks noGrp="1"/>
          </p:cNvSpPr>
          <p:nvPr>
            <p:ph type="sldNum" sz="quarter" idx="12"/>
          </p:nvPr>
        </p:nvSpPr>
        <p:spPr/>
        <p:txBody>
          <a:bodyPr/>
          <a:lstStyle/>
          <a:p>
            <a:fld id="{0AC6BCD1-F9AF-4673-A094-9FB4E627EE10}" type="slidenum">
              <a:rPr lang="ar-SA" smtClean="0"/>
              <a:t>20</a:t>
            </a:fld>
            <a:endParaRPr lang="ar-SA"/>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28A0D9-7FE5-4DCF-A57E-4BE87B6BAED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Selection sort code</a:t>
            </a:r>
          </a:p>
        </p:txBody>
      </p:sp>
      <p:sp>
        <p:nvSpPr>
          <p:cNvPr id="41988" name="Rectangle 3">
            <a:extLst>
              <a:ext uri="{FF2B5EF4-FFF2-40B4-BE49-F238E27FC236}">
                <a16:creationId xmlns:a16="http://schemas.microsoft.com/office/drawing/2014/main" id="{4A7DB209-A838-4B90-8E91-838D1E6E401A}"/>
              </a:ext>
            </a:extLst>
          </p:cNvPr>
          <p:cNvSpPr>
            <a:spLocks noGrp="1" noChangeArrowheads="1"/>
          </p:cNvSpPr>
          <p:nvPr>
            <p:ph sz="quarter" idx="1"/>
          </p:nvPr>
        </p:nvSpPr>
        <p:spPr>
          <a:xfrm>
            <a:off x="1981200" y="1219201"/>
            <a:ext cx="8229600" cy="4937125"/>
          </a:xfrm>
        </p:spPr>
        <p:txBody>
          <a:bodyPr/>
          <a:lstStyle/>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public static void selectionSort(int[] a) {</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for (int i = 0; i &lt; a.length; i++) {</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 find index of smallest element</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int minIndex = i;</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for (int j = i + 1; j &lt; a.length; j++) {</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if (a[j] &lt; a[minIndex]) {</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minIndex = j;</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a:t>
            </a:r>
          </a:p>
          <a:p>
            <a:pPr eaLnBrk="1" hangingPunct="1">
              <a:lnSpc>
                <a:spcPct val="80000"/>
              </a:lnSpc>
              <a:buFont typeface="Wingdings" panose="05000000000000000000" pitchFamily="2" charset="2"/>
              <a:buNone/>
            </a:pPr>
            <a:endParaRPr lang="en-US" altLang="en-US" sz="2000">
              <a:latin typeface="Courier New" panose="02070309020205020404" pitchFamily="49" charset="0"/>
              <a:ea typeface="ＭＳ Ｐゴシック" panose="020B0600070205080204" pitchFamily="34" charset="-128"/>
              <a:sym typeface="Symbol" panose="05050102010706020507" pitchFamily="18" charset="2"/>
            </a:endParaRP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 swap smallest element with a[i]</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        swap(a, i, minIndex);</a:t>
            </a:r>
          </a:p>
          <a:p>
            <a:pPr eaLnBrk="1" hangingPunct="1">
              <a:lnSpc>
                <a:spcPct val="80000"/>
              </a:lnSpc>
              <a:buFont typeface="Wingdings" panose="05000000000000000000" pitchFamily="2" charset="2"/>
              <a:buNone/>
            </a:pPr>
            <a:r>
              <a:rPr lang="en-US" altLang="en-US" sz="2000">
                <a:solidFill>
                  <a:schemeClr val="accent2"/>
                </a:solidFill>
                <a:latin typeface="Courier New" panose="02070309020205020404" pitchFamily="49" charset="0"/>
                <a:ea typeface="ＭＳ Ｐゴシック" panose="020B0600070205080204" pitchFamily="34" charset="-128"/>
                <a:sym typeface="Symbol" panose="05050102010706020507" pitchFamily="18" charset="2"/>
              </a:rPr>
              <a:t>    </a:t>
            </a:r>
            <a:r>
              <a:rPr lang="en-US" altLang="en-US" sz="2000">
                <a:latin typeface="Courier New" panose="02070309020205020404" pitchFamily="49" charset="0"/>
                <a:ea typeface="ＭＳ Ｐゴシック" panose="020B0600070205080204" pitchFamily="34" charset="-128"/>
                <a:sym typeface="Symbol" panose="05050102010706020507" pitchFamily="18" charset="2"/>
              </a:rPr>
              <a:t>}</a:t>
            </a:r>
          </a:p>
          <a:p>
            <a:pPr eaLnBrk="1" hangingPunct="1">
              <a:lnSpc>
                <a:spcPct val="80000"/>
              </a:lnSpc>
              <a:buFont typeface="Wingdings" panose="05000000000000000000" pitchFamily="2" charset="2"/>
              <a:buNone/>
            </a:pPr>
            <a:r>
              <a:rPr lang="en-US" altLang="en-US" sz="2000">
                <a:latin typeface="Courier New" panose="02070309020205020404" pitchFamily="49" charset="0"/>
                <a:ea typeface="ＭＳ Ｐゴシック" panose="020B0600070205080204" pitchFamily="34" charset="-128"/>
                <a:sym typeface="Symbol" panose="05050102010706020507" pitchFamily="18" charset="2"/>
              </a:rPr>
              <a:t>}</a:t>
            </a:r>
          </a:p>
        </p:txBody>
      </p:sp>
      <p:sp>
        <p:nvSpPr>
          <p:cNvPr id="2" name="Slide Number Placeholder 1">
            <a:extLst>
              <a:ext uri="{FF2B5EF4-FFF2-40B4-BE49-F238E27FC236}">
                <a16:creationId xmlns:a16="http://schemas.microsoft.com/office/drawing/2014/main" id="{D8B76E31-4C84-4827-A072-6863BFC680DC}"/>
              </a:ext>
            </a:extLst>
          </p:cNvPr>
          <p:cNvSpPr>
            <a:spLocks noGrp="1"/>
          </p:cNvSpPr>
          <p:nvPr>
            <p:ph type="sldNum" sz="quarter" idx="12"/>
          </p:nvPr>
        </p:nvSpPr>
        <p:spPr/>
        <p:txBody>
          <a:bodyPr/>
          <a:lstStyle/>
          <a:p>
            <a:fld id="{0AC6BCD1-F9AF-4673-A094-9FB4E627EE10}" type="slidenum">
              <a:rPr lang="ar-SA" smtClean="0"/>
              <a:t>21</a:t>
            </a:fld>
            <a:endParaRPr lang="ar-SA"/>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4E55-377D-4A52-936B-DA30E48E7887}"/>
              </a:ext>
            </a:extLst>
          </p:cNvPr>
          <p:cNvSpPr>
            <a:spLocks noGrp="1"/>
          </p:cNvSpPr>
          <p:nvPr>
            <p:ph type="title"/>
          </p:nvPr>
        </p:nvSpPr>
        <p:spPr/>
        <p:txBody>
          <a:bodyPr/>
          <a:lstStyle/>
          <a:p>
            <a:r>
              <a:rPr lang="en-US" dirty="0"/>
              <a:t>Quick-sort</a:t>
            </a:r>
          </a:p>
        </p:txBody>
      </p:sp>
      <p:sp>
        <p:nvSpPr>
          <p:cNvPr id="4" name="Content Placeholder 3">
            <a:extLst>
              <a:ext uri="{FF2B5EF4-FFF2-40B4-BE49-F238E27FC236}">
                <a16:creationId xmlns:a16="http://schemas.microsoft.com/office/drawing/2014/main" id="{FE399458-E6A8-4AA7-A3EB-0AB4F02D636A}"/>
              </a:ext>
            </a:extLst>
          </p:cNvPr>
          <p:cNvSpPr>
            <a:spLocks noGrp="1"/>
          </p:cNvSpPr>
          <p:nvPr>
            <p:ph sz="quarter" idx="1"/>
          </p:nvPr>
        </p:nvSpPr>
        <p:spPr/>
        <p:txBody>
          <a:bodyPr>
            <a:normAutofit/>
          </a:bodyPr>
          <a:lstStyle/>
          <a:p>
            <a:r>
              <a:rPr lang="en-GB" dirty="0"/>
              <a:t>Like bubble sort, quicksort uses an approach based on swapping out-of-order elements, but it’s more efficient.</a:t>
            </a:r>
          </a:p>
          <a:p>
            <a:r>
              <a:rPr lang="en-GB" dirty="0"/>
              <a:t>A recursive, divide-and-conquer algorithm:</a:t>
            </a:r>
          </a:p>
          <a:p>
            <a:pPr lvl="1"/>
            <a:r>
              <a:rPr lang="en-GB" dirty="0"/>
              <a:t>divide: rearrange the elements so that we end up with two subarrays that meet the following criterion:</a:t>
            </a:r>
          </a:p>
          <a:p>
            <a:pPr marL="274320" lvl="1" indent="0">
              <a:buNone/>
            </a:pPr>
            <a:r>
              <a:rPr lang="en-GB" dirty="0">
                <a:solidFill>
                  <a:srgbClr val="FF0000"/>
                </a:solidFill>
              </a:rPr>
              <a:t>                    each element in left array &lt;= each element in right array</a:t>
            </a:r>
          </a:p>
          <a:p>
            <a:pPr marL="274320" lvl="1" indent="0">
              <a:buNone/>
            </a:pPr>
            <a:endParaRPr lang="en-GB" dirty="0">
              <a:solidFill>
                <a:srgbClr val="FF0000"/>
              </a:solidFill>
            </a:endParaRPr>
          </a:p>
          <a:p>
            <a:pPr lvl="1"/>
            <a:endParaRPr lang="en-GB" dirty="0"/>
          </a:p>
          <a:p>
            <a:pPr lvl="1"/>
            <a:r>
              <a:rPr lang="en-GB" dirty="0"/>
              <a:t>conquer: apply quicksort recursively to the subarrays, stopping when a subarray has a single element </a:t>
            </a:r>
          </a:p>
          <a:p>
            <a:pPr lvl="1"/>
            <a:r>
              <a:rPr lang="en-GB" dirty="0"/>
              <a:t>combine: nothing needs to be done, because of the way we formed the subarrays</a:t>
            </a:r>
          </a:p>
          <a:p>
            <a:endParaRPr lang="en-GB" dirty="0"/>
          </a:p>
        </p:txBody>
      </p:sp>
      <p:graphicFrame>
        <p:nvGraphicFramePr>
          <p:cNvPr id="5" name="Table 4">
            <a:extLst>
              <a:ext uri="{FF2B5EF4-FFF2-40B4-BE49-F238E27FC236}">
                <a16:creationId xmlns:a16="http://schemas.microsoft.com/office/drawing/2014/main" id="{1EABEA31-D273-4C62-AC8D-4403E43E2755}"/>
              </a:ext>
            </a:extLst>
          </p:cNvPr>
          <p:cNvGraphicFramePr>
            <a:graphicFrameLocks noGrp="1"/>
          </p:cNvGraphicFramePr>
          <p:nvPr/>
        </p:nvGraphicFramePr>
        <p:xfrm>
          <a:off x="1008993" y="4014945"/>
          <a:ext cx="4330260" cy="365760"/>
        </p:xfrm>
        <a:graphic>
          <a:graphicData uri="http://schemas.openxmlformats.org/drawingml/2006/table">
            <a:tbl>
              <a:tblPr firstRow="1" bandRow="1">
                <a:tableStyleId>{5C22544A-7EE6-4342-B048-85BDC9FD1C3A}</a:tableStyleId>
              </a:tblPr>
              <a:tblGrid>
                <a:gridCol w="721710">
                  <a:extLst>
                    <a:ext uri="{9D8B030D-6E8A-4147-A177-3AD203B41FA5}">
                      <a16:colId xmlns:a16="http://schemas.microsoft.com/office/drawing/2014/main" val="2717637884"/>
                    </a:ext>
                  </a:extLst>
                </a:gridCol>
                <a:gridCol w="721710">
                  <a:extLst>
                    <a:ext uri="{9D8B030D-6E8A-4147-A177-3AD203B41FA5}">
                      <a16:colId xmlns:a16="http://schemas.microsoft.com/office/drawing/2014/main" val="3765780704"/>
                    </a:ext>
                  </a:extLst>
                </a:gridCol>
                <a:gridCol w="721710">
                  <a:extLst>
                    <a:ext uri="{9D8B030D-6E8A-4147-A177-3AD203B41FA5}">
                      <a16:colId xmlns:a16="http://schemas.microsoft.com/office/drawing/2014/main" val="2094622202"/>
                    </a:ext>
                  </a:extLst>
                </a:gridCol>
                <a:gridCol w="721710">
                  <a:extLst>
                    <a:ext uri="{9D8B030D-6E8A-4147-A177-3AD203B41FA5}">
                      <a16:colId xmlns:a16="http://schemas.microsoft.com/office/drawing/2014/main" val="4005867231"/>
                    </a:ext>
                  </a:extLst>
                </a:gridCol>
                <a:gridCol w="721710">
                  <a:extLst>
                    <a:ext uri="{9D8B030D-6E8A-4147-A177-3AD203B41FA5}">
                      <a16:colId xmlns:a16="http://schemas.microsoft.com/office/drawing/2014/main" val="314373409"/>
                    </a:ext>
                  </a:extLst>
                </a:gridCol>
                <a:gridCol w="721710">
                  <a:extLst>
                    <a:ext uri="{9D8B030D-6E8A-4147-A177-3AD203B41FA5}">
                      <a16:colId xmlns:a16="http://schemas.microsoft.com/office/drawing/2014/main" val="743880889"/>
                    </a:ext>
                  </a:extLst>
                </a:gridCol>
              </a:tblGrid>
              <a:tr h="314960">
                <a:tc>
                  <a:txBody>
                    <a:bodyPr/>
                    <a:lstStyle/>
                    <a:p>
                      <a:pPr algn="ctr"/>
                      <a:r>
                        <a:rPr lang="en-US" dirty="0">
                          <a:latin typeface="Arial" panose="020B0604020202020204" pitchFamily="34" charset="0"/>
                          <a:cs typeface="Arial" panose="020B0604020202020204" pitchFamily="34" charset="0"/>
                        </a:rPr>
                        <a:t>12</a:t>
                      </a:r>
                    </a:p>
                  </a:txBody>
                  <a:tcPr/>
                </a:tc>
                <a:tc>
                  <a:txBody>
                    <a:bodyPr/>
                    <a:lstStyle/>
                    <a:p>
                      <a:pPr algn="ctr"/>
                      <a:r>
                        <a:rPr lang="en-US" dirty="0">
                          <a:latin typeface="Arial" panose="020B0604020202020204" pitchFamily="34" charset="0"/>
                          <a:cs typeface="Arial" panose="020B0604020202020204" pitchFamily="34" charset="0"/>
                        </a:rPr>
                        <a:t>8</a:t>
                      </a:r>
                    </a:p>
                  </a:txBody>
                  <a:tcPr/>
                </a:tc>
                <a:tc>
                  <a:txBody>
                    <a:bodyPr/>
                    <a:lstStyle/>
                    <a:p>
                      <a:pPr algn="ctr"/>
                      <a:r>
                        <a:rPr lang="en-US" dirty="0">
                          <a:latin typeface="Arial" panose="020B0604020202020204" pitchFamily="34" charset="0"/>
                          <a:cs typeface="Arial" panose="020B0604020202020204" pitchFamily="34" charset="0"/>
                        </a:rPr>
                        <a:t>14</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6</a:t>
                      </a:r>
                    </a:p>
                  </a:txBody>
                  <a:tcPr/>
                </a:tc>
                <a:tc>
                  <a:txBody>
                    <a:bodyPr/>
                    <a:lstStyle/>
                    <a:p>
                      <a:pPr algn="ctr"/>
                      <a:r>
                        <a:rPr lang="en-US" dirty="0">
                          <a:latin typeface="Arial" panose="020B0604020202020204" pitchFamily="34" charset="0"/>
                          <a:cs typeface="Arial" panose="020B0604020202020204" pitchFamily="34" charset="0"/>
                        </a:rPr>
                        <a:t>13</a:t>
                      </a:r>
                    </a:p>
                  </a:txBody>
                  <a:tcPr/>
                </a:tc>
                <a:extLst>
                  <a:ext uri="{0D108BD9-81ED-4DB2-BD59-A6C34878D82A}">
                    <a16:rowId xmlns:a16="http://schemas.microsoft.com/office/drawing/2014/main" val="4265410714"/>
                  </a:ext>
                </a:extLst>
              </a:tr>
            </a:tbl>
          </a:graphicData>
        </a:graphic>
      </p:graphicFrame>
      <p:graphicFrame>
        <p:nvGraphicFramePr>
          <p:cNvPr id="7" name="Table 6">
            <a:extLst>
              <a:ext uri="{FF2B5EF4-FFF2-40B4-BE49-F238E27FC236}">
                <a16:creationId xmlns:a16="http://schemas.microsoft.com/office/drawing/2014/main" id="{0BD93C71-7B45-4058-84D4-AE918309E1E2}"/>
              </a:ext>
            </a:extLst>
          </p:cNvPr>
          <p:cNvGraphicFramePr>
            <a:graphicFrameLocks noGrp="1"/>
          </p:cNvGraphicFramePr>
          <p:nvPr/>
        </p:nvGraphicFramePr>
        <p:xfrm>
          <a:off x="6999889" y="4014945"/>
          <a:ext cx="4330260" cy="365760"/>
        </p:xfrm>
        <a:graphic>
          <a:graphicData uri="http://schemas.openxmlformats.org/drawingml/2006/table">
            <a:tbl>
              <a:tblPr firstRow="1" bandRow="1">
                <a:tableStyleId>{5C22544A-7EE6-4342-B048-85BDC9FD1C3A}</a:tableStyleId>
              </a:tblPr>
              <a:tblGrid>
                <a:gridCol w="721710">
                  <a:extLst>
                    <a:ext uri="{9D8B030D-6E8A-4147-A177-3AD203B41FA5}">
                      <a16:colId xmlns:a16="http://schemas.microsoft.com/office/drawing/2014/main" val="2717637884"/>
                    </a:ext>
                  </a:extLst>
                </a:gridCol>
                <a:gridCol w="721710">
                  <a:extLst>
                    <a:ext uri="{9D8B030D-6E8A-4147-A177-3AD203B41FA5}">
                      <a16:colId xmlns:a16="http://schemas.microsoft.com/office/drawing/2014/main" val="3765780704"/>
                    </a:ext>
                  </a:extLst>
                </a:gridCol>
                <a:gridCol w="721710">
                  <a:extLst>
                    <a:ext uri="{9D8B030D-6E8A-4147-A177-3AD203B41FA5}">
                      <a16:colId xmlns:a16="http://schemas.microsoft.com/office/drawing/2014/main" val="2094622202"/>
                    </a:ext>
                  </a:extLst>
                </a:gridCol>
                <a:gridCol w="721710">
                  <a:extLst>
                    <a:ext uri="{9D8B030D-6E8A-4147-A177-3AD203B41FA5}">
                      <a16:colId xmlns:a16="http://schemas.microsoft.com/office/drawing/2014/main" val="4005867231"/>
                    </a:ext>
                  </a:extLst>
                </a:gridCol>
                <a:gridCol w="721710">
                  <a:extLst>
                    <a:ext uri="{9D8B030D-6E8A-4147-A177-3AD203B41FA5}">
                      <a16:colId xmlns:a16="http://schemas.microsoft.com/office/drawing/2014/main" val="314373409"/>
                    </a:ext>
                  </a:extLst>
                </a:gridCol>
                <a:gridCol w="721710">
                  <a:extLst>
                    <a:ext uri="{9D8B030D-6E8A-4147-A177-3AD203B41FA5}">
                      <a16:colId xmlns:a16="http://schemas.microsoft.com/office/drawing/2014/main" val="743880889"/>
                    </a:ext>
                  </a:extLst>
                </a:gridCol>
              </a:tblGrid>
              <a:tr h="314960">
                <a:tc>
                  <a:txBody>
                    <a:bodyPr/>
                    <a:lstStyle/>
                    <a:p>
                      <a:pPr algn="ctr"/>
                      <a:r>
                        <a:rPr lang="en-US" dirty="0">
                          <a:latin typeface="Arial" panose="020B0604020202020204" pitchFamily="34" charset="0"/>
                          <a:cs typeface="Arial" panose="020B0604020202020204" pitchFamily="34" charset="0"/>
                        </a:rPr>
                        <a:t>6</a:t>
                      </a:r>
                    </a:p>
                  </a:txBody>
                  <a:tcPr/>
                </a:tc>
                <a:tc>
                  <a:txBody>
                    <a:bodyPr/>
                    <a:lstStyle/>
                    <a:p>
                      <a:pPr algn="ctr"/>
                      <a:r>
                        <a:rPr lang="en-US" dirty="0">
                          <a:latin typeface="Arial" panose="020B0604020202020204" pitchFamily="34" charset="0"/>
                          <a:cs typeface="Arial" panose="020B0604020202020204" pitchFamily="34" charset="0"/>
                        </a:rPr>
                        <a:t>8</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14</a:t>
                      </a:r>
                    </a:p>
                  </a:txBody>
                  <a:tcPr/>
                </a:tc>
                <a:tc>
                  <a:txBody>
                    <a:bodyPr/>
                    <a:lstStyle/>
                    <a:p>
                      <a:pPr algn="ctr"/>
                      <a:r>
                        <a:rPr lang="en-US" dirty="0">
                          <a:latin typeface="Arial" panose="020B0604020202020204" pitchFamily="34" charset="0"/>
                          <a:cs typeface="Arial" panose="020B0604020202020204" pitchFamily="34" charset="0"/>
                        </a:rPr>
                        <a:t>12</a:t>
                      </a:r>
                    </a:p>
                  </a:txBody>
                  <a:tcPr/>
                </a:tc>
                <a:tc>
                  <a:txBody>
                    <a:bodyPr/>
                    <a:lstStyle/>
                    <a:p>
                      <a:pPr algn="ctr"/>
                      <a:r>
                        <a:rPr lang="en-US" dirty="0">
                          <a:latin typeface="Arial" panose="020B0604020202020204" pitchFamily="34" charset="0"/>
                          <a:cs typeface="Arial" panose="020B0604020202020204" pitchFamily="34" charset="0"/>
                        </a:rPr>
                        <a:t>13</a:t>
                      </a:r>
                    </a:p>
                  </a:txBody>
                  <a:tcPr/>
                </a:tc>
                <a:extLst>
                  <a:ext uri="{0D108BD9-81ED-4DB2-BD59-A6C34878D82A}">
                    <a16:rowId xmlns:a16="http://schemas.microsoft.com/office/drawing/2014/main" val="4265410714"/>
                  </a:ext>
                </a:extLst>
              </a:tr>
            </a:tbl>
          </a:graphicData>
        </a:graphic>
      </p:graphicFrame>
      <p:sp>
        <p:nvSpPr>
          <p:cNvPr id="8" name="Arrow: Right 7">
            <a:extLst>
              <a:ext uri="{FF2B5EF4-FFF2-40B4-BE49-F238E27FC236}">
                <a16:creationId xmlns:a16="http://schemas.microsoft.com/office/drawing/2014/main" id="{432BCE0D-CC31-468E-9D39-7BC1A5A9C22B}"/>
              </a:ext>
            </a:extLst>
          </p:cNvPr>
          <p:cNvSpPr/>
          <p:nvPr/>
        </p:nvSpPr>
        <p:spPr>
          <a:xfrm>
            <a:off x="5580993" y="4088517"/>
            <a:ext cx="1166645" cy="2921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5F106941-ED76-41BD-8518-9F910CA8ED20}"/>
              </a:ext>
            </a:extLst>
          </p:cNvPr>
          <p:cNvCxnSpPr/>
          <p:nvPr/>
        </p:nvCxnSpPr>
        <p:spPr>
          <a:xfrm>
            <a:off x="9175531" y="3762704"/>
            <a:ext cx="0" cy="88286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4578AA40-F6CB-4A81-AF50-8307DE745A55}"/>
              </a:ext>
            </a:extLst>
          </p:cNvPr>
          <p:cNvSpPr>
            <a:spLocks noGrp="1"/>
          </p:cNvSpPr>
          <p:nvPr>
            <p:ph type="sldNum" sz="quarter" idx="12"/>
          </p:nvPr>
        </p:nvSpPr>
        <p:spPr/>
        <p:txBody>
          <a:bodyPr/>
          <a:lstStyle/>
          <a:p>
            <a:fld id="{0AC6BCD1-F9AF-4673-A094-9FB4E627EE10}" type="slidenum">
              <a:rPr lang="ar-SA" smtClean="0"/>
              <a:t>22</a:t>
            </a:fld>
            <a:endParaRPr lang="ar-SA"/>
          </a:p>
        </p:txBody>
      </p:sp>
    </p:spTree>
    <p:extLst>
      <p:ext uri="{BB962C8B-B14F-4D97-AF65-F5344CB8AC3E}">
        <p14:creationId xmlns:p14="http://schemas.microsoft.com/office/powerpoint/2010/main" val="1394001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828D-CC3D-448F-BEE7-1F0C616BAA6E}"/>
              </a:ext>
            </a:extLst>
          </p:cNvPr>
          <p:cNvSpPr>
            <a:spLocks noGrp="1"/>
          </p:cNvSpPr>
          <p:nvPr>
            <p:ph type="title"/>
          </p:nvPr>
        </p:nvSpPr>
        <p:spPr/>
        <p:txBody>
          <a:bodyPr>
            <a:normAutofit/>
          </a:bodyPr>
          <a:lstStyle/>
          <a:p>
            <a:r>
              <a:rPr lang="en-GB" dirty="0"/>
              <a:t>Partitioning an Array Using a Pivot</a:t>
            </a:r>
            <a:endParaRPr lang="en-US" dirty="0"/>
          </a:p>
        </p:txBody>
      </p:sp>
      <p:sp>
        <p:nvSpPr>
          <p:cNvPr id="4" name="Content Placeholder 3">
            <a:extLst>
              <a:ext uri="{FF2B5EF4-FFF2-40B4-BE49-F238E27FC236}">
                <a16:creationId xmlns:a16="http://schemas.microsoft.com/office/drawing/2014/main" id="{6478BE0E-190D-4B05-AF2F-D74E4D567ED1}"/>
              </a:ext>
            </a:extLst>
          </p:cNvPr>
          <p:cNvSpPr>
            <a:spLocks noGrp="1"/>
          </p:cNvSpPr>
          <p:nvPr>
            <p:ph sz="quarter" idx="1"/>
          </p:nvPr>
        </p:nvSpPr>
        <p:spPr/>
        <p:txBody>
          <a:bodyPr>
            <a:normAutofit lnSpcReduction="10000"/>
          </a:bodyPr>
          <a:lstStyle/>
          <a:p>
            <a:r>
              <a:rPr lang="en-GB" dirty="0"/>
              <a:t>The process that quicksort uses to rearrange the elements is known as </a:t>
            </a:r>
            <a:r>
              <a:rPr lang="en-GB" b="1" i="1" dirty="0"/>
              <a:t>partitioning the array</a:t>
            </a:r>
            <a:r>
              <a:rPr lang="en-GB" dirty="0"/>
              <a:t>.</a:t>
            </a:r>
          </a:p>
          <a:p>
            <a:r>
              <a:rPr lang="en-GB" dirty="0"/>
              <a:t>It uses one of the values in the array as a pivot, rearranging the elements to produce two subarrays: </a:t>
            </a:r>
          </a:p>
          <a:p>
            <a:pPr lvl="1"/>
            <a:r>
              <a:rPr lang="en-GB" dirty="0"/>
              <a:t> left subarray: all values &lt;= pivot </a:t>
            </a:r>
          </a:p>
          <a:p>
            <a:pPr lvl="1"/>
            <a:r>
              <a:rPr lang="en-GB" dirty="0"/>
              <a:t>right subarray: all values &gt;= pivot</a:t>
            </a:r>
          </a:p>
          <a:p>
            <a:pPr lvl="1"/>
            <a:endParaRPr lang="en-GB" dirty="0"/>
          </a:p>
          <a:p>
            <a:pPr lvl="1"/>
            <a:endParaRPr lang="en-GB" dirty="0"/>
          </a:p>
          <a:p>
            <a:pPr lvl="1"/>
            <a:endParaRPr lang="en-GB" dirty="0"/>
          </a:p>
          <a:p>
            <a:pPr lvl="1"/>
            <a:endParaRPr lang="en-GB" dirty="0"/>
          </a:p>
          <a:p>
            <a:pPr lvl="1"/>
            <a:r>
              <a:rPr lang="en-GB" dirty="0"/>
              <a:t>The subarrays will not always have the same length. </a:t>
            </a:r>
          </a:p>
          <a:p>
            <a:pPr lvl="1"/>
            <a:r>
              <a:rPr lang="en-GB" dirty="0"/>
              <a:t>This approach to partitioning is one of several variants.</a:t>
            </a:r>
            <a:endParaRPr lang="en-US" dirty="0"/>
          </a:p>
        </p:txBody>
      </p:sp>
      <p:graphicFrame>
        <p:nvGraphicFramePr>
          <p:cNvPr id="6" name="Table 5">
            <a:extLst>
              <a:ext uri="{FF2B5EF4-FFF2-40B4-BE49-F238E27FC236}">
                <a16:creationId xmlns:a16="http://schemas.microsoft.com/office/drawing/2014/main" id="{28966F4D-960E-4C0C-BAFA-BAFA311774AC}"/>
              </a:ext>
            </a:extLst>
          </p:cNvPr>
          <p:cNvGraphicFramePr>
            <a:graphicFrameLocks noGrp="1"/>
          </p:cNvGraphicFramePr>
          <p:nvPr/>
        </p:nvGraphicFramePr>
        <p:xfrm>
          <a:off x="2564521" y="3594537"/>
          <a:ext cx="4330264" cy="365760"/>
        </p:xfrm>
        <a:graphic>
          <a:graphicData uri="http://schemas.openxmlformats.org/drawingml/2006/table">
            <a:tbl>
              <a:tblPr firstRow="1" bandRow="1">
                <a:tableStyleId>{5C22544A-7EE6-4342-B048-85BDC9FD1C3A}</a:tableStyleId>
              </a:tblPr>
              <a:tblGrid>
                <a:gridCol w="541283">
                  <a:extLst>
                    <a:ext uri="{9D8B030D-6E8A-4147-A177-3AD203B41FA5}">
                      <a16:colId xmlns:a16="http://schemas.microsoft.com/office/drawing/2014/main" val="2717637884"/>
                    </a:ext>
                  </a:extLst>
                </a:gridCol>
                <a:gridCol w="541283">
                  <a:extLst>
                    <a:ext uri="{9D8B030D-6E8A-4147-A177-3AD203B41FA5}">
                      <a16:colId xmlns:a16="http://schemas.microsoft.com/office/drawing/2014/main" val="3765780704"/>
                    </a:ext>
                  </a:extLst>
                </a:gridCol>
                <a:gridCol w="541283">
                  <a:extLst>
                    <a:ext uri="{9D8B030D-6E8A-4147-A177-3AD203B41FA5}">
                      <a16:colId xmlns:a16="http://schemas.microsoft.com/office/drawing/2014/main" val="2094622202"/>
                    </a:ext>
                  </a:extLst>
                </a:gridCol>
                <a:gridCol w="541283">
                  <a:extLst>
                    <a:ext uri="{9D8B030D-6E8A-4147-A177-3AD203B41FA5}">
                      <a16:colId xmlns:a16="http://schemas.microsoft.com/office/drawing/2014/main" val="4005867231"/>
                    </a:ext>
                  </a:extLst>
                </a:gridCol>
                <a:gridCol w="541283">
                  <a:extLst>
                    <a:ext uri="{9D8B030D-6E8A-4147-A177-3AD203B41FA5}">
                      <a16:colId xmlns:a16="http://schemas.microsoft.com/office/drawing/2014/main" val="314373409"/>
                    </a:ext>
                  </a:extLst>
                </a:gridCol>
                <a:gridCol w="541283">
                  <a:extLst>
                    <a:ext uri="{9D8B030D-6E8A-4147-A177-3AD203B41FA5}">
                      <a16:colId xmlns:a16="http://schemas.microsoft.com/office/drawing/2014/main" val="743880889"/>
                    </a:ext>
                  </a:extLst>
                </a:gridCol>
                <a:gridCol w="541283">
                  <a:extLst>
                    <a:ext uri="{9D8B030D-6E8A-4147-A177-3AD203B41FA5}">
                      <a16:colId xmlns:a16="http://schemas.microsoft.com/office/drawing/2014/main" val="3903110172"/>
                    </a:ext>
                  </a:extLst>
                </a:gridCol>
                <a:gridCol w="541283">
                  <a:extLst>
                    <a:ext uri="{9D8B030D-6E8A-4147-A177-3AD203B41FA5}">
                      <a16:colId xmlns:a16="http://schemas.microsoft.com/office/drawing/2014/main" val="1745893052"/>
                    </a:ext>
                  </a:extLst>
                </a:gridCol>
              </a:tblGrid>
              <a:tr h="314960">
                <a:tc>
                  <a:txBody>
                    <a:bodyPr/>
                    <a:lstStyle/>
                    <a:p>
                      <a:pPr algn="ctr"/>
                      <a:r>
                        <a:rPr lang="en-US" dirty="0">
                          <a:latin typeface="Arial" panose="020B0604020202020204" pitchFamily="34" charset="0"/>
                          <a:cs typeface="Arial" panose="020B0604020202020204" pitchFamily="34" charset="0"/>
                        </a:rPr>
                        <a:t>7</a:t>
                      </a:r>
                    </a:p>
                  </a:txBody>
                  <a:tcPr/>
                </a:tc>
                <a:tc>
                  <a:txBody>
                    <a:bodyPr/>
                    <a:lstStyle/>
                    <a:p>
                      <a:pPr algn="ctr"/>
                      <a:r>
                        <a:rPr lang="en-US" dirty="0">
                          <a:latin typeface="Arial" panose="020B0604020202020204" pitchFamily="34" charset="0"/>
                          <a:cs typeface="Arial" panose="020B0604020202020204" pitchFamily="34" charset="0"/>
                        </a:rPr>
                        <a:t>15</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9</a:t>
                      </a:r>
                    </a:p>
                  </a:txBody>
                  <a:tcPr/>
                </a:tc>
                <a:tc>
                  <a:txBody>
                    <a:bodyPr/>
                    <a:lstStyle/>
                    <a:p>
                      <a:pPr algn="ctr"/>
                      <a:r>
                        <a:rPr lang="en-US" dirty="0">
                          <a:latin typeface="Arial" panose="020B0604020202020204" pitchFamily="34" charset="0"/>
                          <a:cs typeface="Arial" panose="020B0604020202020204" pitchFamily="34" charset="0"/>
                        </a:rPr>
                        <a:t>6</a:t>
                      </a:r>
                    </a:p>
                  </a:txBody>
                  <a:tcPr/>
                </a:tc>
                <a:tc>
                  <a:txBody>
                    <a:bodyPr/>
                    <a:lstStyle/>
                    <a:p>
                      <a:pPr algn="ctr"/>
                      <a:r>
                        <a:rPr lang="en-US" dirty="0">
                          <a:latin typeface="Arial" panose="020B0604020202020204" pitchFamily="34" charset="0"/>
                          <a:cs typeface="Arial" panose="020B0604020202020204" pitchFamily="34" charset="0"/>
                        </a:rPr>
                        <a:t>18</a:t>
                      </a:r>
                    </a:p>
                  </a:txBody>
                  <a:tcPr/>
                </a:tc>
                <a:tc>
                  <a:txBody>
                    <a:bodyPr/>
                    <a:lstStyle/>
                    <a:p>
                      <a:pPr algn="ctr"/>
                      <a:r>
                        <a:rPr lang="en-US" dirty="0">
                          <a:latin typeface="Arial" panose="020B0604020202020204" pitchFamily="34" charset="0"/>
                          <a:cs typeface="Arial" panose="020B0604020202020204" pitchFamily="34" charset="0"/>
                        </a:rPr>
                        <a:t>9</a:t>
                      </a:r>
                    </a:p>
                  </a:txBody>
                  <a:tcPr/>
                </a:tc>
                <a:tc>
                  <a:txBody>
                    <a:bodyPr/>
                    <a:lstStyle/>
                    <a:p>
                      <a:pPr algn="ctr"/>
                      <a:r>
                        <a:rPr lang="en-US" dirty="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val="4265410714"/>
                  </a:ext>
                </a:extLst>
              </a:tr>
            </a:tbl>
          </a:graphicData>
        </a:graphic>
      </p:graphicFrame>
      <p:graphicFrame>
        <p:nvGraphicFramePr>
          <p:cNvPr id="8" name="Table 7">
            <a:extLst>
              <a:ext uri="{FF2B5EF4-FFF2-40B4-BE49-F238E27FC236}">
                <a16:creationId xmlns:a16="http://schemas.microsoft.com/office/drawing/2014/main" id="{9105C487-ACFE-4F42-9102-BDB3A8FD280D}"/>
              </a:ext>
            </a:extLst>
          </p:cNvPr>
          <p:cNvGraphicFramePr>
            <a:graphicFrameLocks noGrp="1"/>
          </p:cNvGraphicFramePr>
          <p:nvPr/>
        </p:nvGraphicFramePr>
        <p:xfrm>
          <a:off x="2564521" y="4299784"/>
          <a:ext cx="4330264" cy="365760"/>
        </p:xfrm>
        <a:graphic>
          <a:graphicData uri="http://schemas.openxmlformats.org/drawingml/2006/table">
            <a:tbl>
              <a:tblPr firstRow="1" bandRow="1">
                <a:tableStyleId>{5C22544A-7EE6-4342-B048-85BDC9FD1C3A}</a:tableStyleId>
              </a:tblPr>
              <a:tblGrid>
                <a:gridCol w="541283">
                  <a:extLst>
                    <a:ext uri="{9D8B030D-6E8A-4147-A177-3AD203B41FA5}">
                      <a16:colId xmlns:a16="http://schemas.microsoft.com/office/drawing/2014/main" val="2717637884"/>
                    </a:ext>
                  </a:extLst>
                </a:gridCol>
                <a:gridCol w="541283">
                  <a:extLst>
                    <a:ext uri="{9D8B030D-6E8A-4147-A177-3AD203B41FA5}">
                      <a16:colId xmlns:a16="http://schemas.microsoft.com/office/drawing/2014/main" val="3765780704"/>
                    </a:ext>
                  </a:extLst>
                </a:gridCol>
                <a:gridCol w="541283">
                  <a:extLst>
                    <a:ext uri="{9D8B030D-6E8A-4147-A177-3AD203B41FA5}">
                      <a16:colId xmlns:a16="http://schemas.microsoft.com/office/drawing/2014/main" val="2094622202"/>
                    </a:ext>
                  </a:extLst>
                </a:gridCol>
                <a:gridCol w="541283">
                  <a:extLst>
                    <a:ext uri="{9D8B030D-6E8A-4147-A177-3AD203B41FA5}">
                      <a16:colId xmlns:a16="http://schemas.microsoft.com/office/drawing/2014/main" val="4005867231"/>
                    </a:ext>
                  </a:extLst>
                </a:gridCol>
                <a:gridCol w="541283">
                  <a:extLst>
                    <a:ext uri="{9D8B030D-6E8A-4147-A177-3AD203B41FA5}">
                      <a16:colId xmlns:a16="http://schemas.microsoft.com/office/drawing/2014/main" val="314373409"/>
                    </a:ext>
                  </a:extLst>
                </a:gridCol>
                <a:gridCol w="541283">
                  <a:extLst>
                    <a:ext uri="{9D8B030D-6E8A-4147-A177-3AD203B41FA5}">
                      <a16:colId xmlns:a16="http://schemas.microsoft.com/office/drawing/2014/main" val="743880889"/>
                    </a:ext>
                  </a:extLst>
                </a:gridCol>
                <a:gridCol w="541283">
                  <a:extLst>
                    <a:ext uri="{9D8B030D-6E8A-4147-A177-3AD203B41FA5}">
                      <a16:colId xmlns:a16="http://schemas.microsoft.com/office/drawing/2014/main" val="3903110172"/>
                    </a:ext>
                  </a:extLst>
                </a:gridCol>
                <a:gridCol w="541283">
                  <a:extLst>
                    <a:ext uri="{9D8B030D-6E8A-4147-A177-3AD203B41FA5}">
                      <a16:colId xmlns:a16="http://schemas.microsoft.com/office/drawing/2014/main" val="1745893052"/>
                    </a:ext>
                  </a:extLst>
                </a:gridCol>
              </a:tblGrid>
              <a:tr h="314960">
                <a:tc>
                  <a:txBody>
                    <a:bodyPr/>
                    <a:lstStyle/>
                    <a:p>
                      <a:pPr algn="ctr"/>
                      <a:r>
                        <a:rPr lang="en-US" dirty="0">
                          <a:latin typeface="Arial" panose="020B0604020202020204" pitchFamily="34" charset="0"/>
                          <a:cs typeface="Arial" panose="020B0604020202020204" pitchFamily="34" charset="0"/>
                        </a:rPr>
                        <a:t>7</a:t>
                      </a:r>
                    </a:p>
                  </a:txBody>
                  <a:tcPr/>
                </a:tc>
                <a:tc>
                  <a:txBody>
                    <a:bodyPr/>
                    <a:lstStyle/>
                    <a:p>
                      <a:pPr algn="ctr"/>
                      <a:r>
                        <a:rPr lang="en-US" dirty="0">
                          <a:latin typeface="Arial" panose="020B0604020202020204" pitchFamily="34" charset="0"/>
                          <a:cs typeface="Arial" panose="020B0604020202020204" pitchFamily="34" charset="0"/>
                        </a:rPr>
                        <a:t>9</a:t>
                      </a:r>
                    </a:p>
                  </a:txBody>
                  <a:tcPr/>
                </a:tc>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ctr"/>
                      <a:r>
                        <a:rPr lang="en-US" dirty="0">
                          <a:latin typeface="Arial" panose="020B0604020202020204" pitchFamily="34" charset="0"/>
                          <a:cs typeface="Arial" panose="020B0604020202020204" pitchFamily="34" charset="0"/>
                        </a:rPr>
                        <a:t>6</a:t>
                      </a:r>
                    </a:p>
                  </a:txBody>
                  <a:tcPr/>
                </a:tc>
                <a:tc>
                  <a:txBody>
                    <a:bodyPr/>
                    <a:lstStyle/>
                    <a:p>
                      <a:pPr algn="ctr"/>
                      <a:r>
                        <a:rPr lang="en-US" dirty="0">
                          <a:latin typeface="Arial" panose="020B0604020202020204" pitchFamily="34" charset="0"/>
                          <a:cs typeface="Arial" panose="020B0604020202020204" pitchFamily="34" charset="0"/>
                        </a:rPr>
                        <a:t>9</a:t>
                      </a:r>
                    </a:p>
                  </a:txBody>
                  <a:tcPr/>
                </a:tc>
                <a:tc>
                  <a:txBody>
                    <a:bodyPr/>
                    <a:lstStyle/>
                    <a:p>
                      <a:pPr algn="ctr"/>
                      <a:r>
                        <a:rPr lang="en-US" dirty="0">
                          <a:latin typeface="Arial" panose="020B0604020202020204" pitchFamily="34" charset="0"/>
                          <a:cs typeface="Arial" panose="020B0604020202020204" pitchFamily="34" charset="0"/>
                        </a:rPr>
                        <a:t>18</a:t>
                      </a:r>
                    </a:p>
                  </a:txBody>
                  <a:tcPr/>
                </a:tc>
                <a:tc>
                  <a:txBody>
                    <a:bodyPr/>
                    <a:lstStyle/>
                    <a:p>
                      <a:pPr algn="ctr"/>
                      <a:r>
                        <a:rPr lang="en-US" dirty="0">
                          <a:latin typeface="Arial" panose="020B0604020202020204" pitchFamily="34" charset="0"/>
                          <a:cs typeface="Arial" panose="020B0604020202020204" pitchFamily="34" charset="0"/>
                        </a:rPr>
                        <a:t>15</a:t>
                      </a:r>
                    </a:p>
                  </a:txBody>
                  <a:tcPr/>
                </a:tc>
                <a:tc>
                  <a:txBody>
                    <a:bodyPr/>
                    <a:lstStyle/>
                    <a:p>
                      <a:pPr algn="ctr"/>
                      <a:r>
                        <a:rPr lang="en-US" dirty="0">
                          <a:latin typeface="Arial" panose="020B0604020202020204" pitchFamily="34" charset="0"/>
                          <a:cs typeface="Arial" panose="020B0604020202020204" pitchFamily="34" charset="0"/>
                        </a:rPr>
                        <a:t>12</a:t>
                      </a:r>
                    </a:p>
                  </a:txBody>
                  <a:tcPr/>
                </a:tc>
                <a:extLst>
                  <a:ext uri="{0D108BD9-81ED-4DB2-BD59-A6C34878D82A}">
                    <a16:rowId xmlns:a16="http://schemas.microsoft.com/office/drawing/2014/main" val="4265410714"/>
                  </a:ext>
                </a:extLst>
              </a:tr>
            </a:tbl>
          </a:graphicData>
        </a:graphic>
      </p:graphicFrame>
      <p:sp>
        <p:nvSpPr>
          <p:cNvPr id="10" name="TextBox 9">
            <a:extLst>
              <a:ext uri="{FF2B5EF4-FFF2-40B4-BE49-F238E27FC236}">
                <a16:creationId xmlns:a16="http://schemas.microsoft.com/office/drawing/2014/main" id="{E05D7E0F-2D58-475D-B70E-B72C58F806CD}"/>
              </a:ext>
            </a:extLst>
          </p:cNvPr>
          <p:cNvSpPr txBox="1"/>
          <p:nvPr/>
        </p:nvSpPr>
        <p:spPr>
          <a:xfrm>
            <a:off x="7525401" y="3777417"/>
            <a:ext cx="1587063" cy="646331"/>
          </a:xfrm>
          <a:prstGeom prst="rect">
            <a:avLst/>
          </a:prstGeom>
          <a:noFill/>
        </p:spPr>
        <p:txBody>
          <a:bodyPr wrap="square">
            <a:spAutoFit/>
          </a:bodyPr>
          <a:lstStyle/>
          <a:p>
            <a:r>
              <a:rPr lang="en-GB" dirty="0"/>
              <a:t>partition using a pivot of 9 </a:t>
            </a:r>
            <a:endParaRPr lang="en-US" dirty="0"/>
          </a:p>
        </p:txBody>
      </p:sp>
      <p:cxnSp>
        <p:nvCxnSpPr>
          <p:cNvPr id="14" name="Connector: Curved 13">
            <a:extLst>
              <a:ext uri="{FF2B5EF4-FFF2-40B4-BE49-F238E27FC236}">
                <a16:creationId xmlns:a16="http://schemas.microsoft.com/office/drawing/2014/main" id="{D3FF28EE-FDF8-4498-8577-1AF8CA30E80E}"/>
              </a:ext>
            </a:extLst>
          </p:cNvPr>
          <p:cNvCxnSpPr>
            <a:cxnSpLocks/>
            <a:stCxn id="6" idx="3"/>
            <a:endCxn id="8" idx="3"/>
          </p:cNvCxnSpPr>
          <p:nvPr/>
        </p:nvCxnSpPr>
        <p:spPr>
          <a:xfrm>
            <a:off x="6894785" y="3777417"/>
            <a:ext cx="12700" cy="705247"/>
          </a:xfrm>
          <a:prstGeom prst="curvedConnector3">
            <a:avLst>
              <a:gd name="adj1" fmla="val 502759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6513F9-EDC2-4E49-A4DB-C3D3C02D4BDA}"/>
              </a:ext>
            </a:extLst>
          </p:cNvPr>
          <p:cNvCxnSpPr>
            <a:cxnSpLocks/>
          </p:cNvCxnSpPr>
          <p:nvPr/>
        </p:nvCxnSpPr>
        <p:spPr>
          <a:xfrm>
            <a:off x="4740162" y="4066393"/>
            <a:ext cx="0" cy="7999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77881EB-E2CE-474D-98DA-DA069D690030}"/>
              </a:ext>
            </a:extLst>
          </p:cNvPr>
          <p:cNvSpPr txBox="1"/>
          <p:nvPr/>
        </p:nvSpPr>
        <p:spPr>
          <a:xfrm>
            <a:off x="2974426" y="4681865"/>
            <a:ext cx="1587063" cy="369332"/>
          </a:xfrm>
          <a:prstGeom prst="rect">
            <a:avLst/>
          </a:prstGeom>
          <a:noFill/>
        </p:spPr>
        <p:txBody>
          <a:bodyPr wrap="square">
            <a:spAutoFit/>
          </a:bodyPr>
          <a:lstStyle/>
          <a:p>
            <a:r>
              <a:rPr lang="en-GB" dirty="0"/>
              <a:t>All values &lt;=9</a:t>
            </a:r>
            <a:endParaRPr lang="en-US" dirty="0"/>
          </a:p>
        </p:txBody>
      </p:sp>
      <p:sp>
        <p:nvSpPr>
          <p:cNvPr id="28" name="TextBox 27">
            <a:extLst>
              <a:ext uri="{FF2B5EF4-FFF2-40B4-BE49-F238E27FC236}">
                <a16:creationId xmlns:a16="http://schemas.microsoft.com/office/drawing/2014/main" id="{6B65E966-9036-4336-B773-9C8A63844673}"/>
              </a:ext>
            </a:extLst>
          </p:cNvPr>
          <p:cNvSpPr txBox="1"/>
          <p:nvPr/>
        </p:nvSpPr>
        <p:spPr>
          <a:xfrm>
            <a:off x="5071232" y="4681865"/>
            <a:ext cx="1587063" cy="369332"/>
          </a:xfrm>
          <a:prstGeom prst="rect">
            <a:avLst/>
          </a:prstGeom>
          <a:noFill/>
        </p:spPr>
        <p:txBody>
          <a:bodyPr wrap="square">
            <a:spAutoFit/>
          </a:bodyPr>
          <a:lstStyle/>
          <a:p>
            <a:r>
              <a:rPr lang="en-GB" dirty="0"/>
              <a:t>All values &gt;=9</a:t>
            </a:r>
            <a:endParaRPr lang="en-US" dirty="0"/>
          </a:p>
        </p:txBody>
      </p:sp>
      <p:sp>
        <p:nvSpPr>
          <p:cNvPr id="29" name="Slide Number Placeholder 28">
            <a:extLst>
              <a:ext uri="{FF2B5EF4-FFF2-40B4-BE49-F238E27FC236}">
                <a16:creationId xmlns:a16="http://schemas.microsoft.com/office/drawing/2014/main" id="{B8C9B1F2-67A9-422A-B296-2F55C37E8FEF}"/>
              </a:ext>
            </a:extLst>
          </p:cNvPr>
          <p:cNvSpPr>
            <a:spLocks noGrp="1"/>
          </p:cNvSpPr>
          <p:nvPr>
            <p:ph type="sldNum" sz="quarter" idx="12"/>
          </p:nvPr>
        </p:nvSpPr>
        <p:spPr/>
        <p:txBody>
          <a:bodyPr/>
          <a:lstStyle/>
          <a:p>
            <a:fld id="{0AC6BCD1-F9AF-4673-A094-9FB4E627EE10}" type="slidenum">
              <a:rPr lang="ar-SA" smtClean="0"/>
              <a:t>23</a:t>
            </a:fld>
            <a:endParaRPr lang="ar-SA"/>
          </a:p>
        </p:txBody>
      </p:sp>
    </p:spTree>
    <p:extLst>
      <p:ext uri="{BB962C8B-B14F-4D97-AF65-F5344CB8AC3E}">
        <p14:creationId xmlns:p14="http://schemas.microsoft.com/office/powerpoint/2010/main" val="4287211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AC62774-0A4E-4FA0-BDC5-6B27D782C491}"/>
              </a:ext>
            </a:extLst>
          </p:cNvPr>
          <p:cNvGraphicFramePr>
            <a:graphicFrameLocks noGrp="1"/>
          </p:cNvGraphicFramePr>
          <p:nvPr>
            <p:ph idx="1"/>
          </p:nvPr>
        </p:nvGraphicFramePr>
        <p:xfrm>
          <a:off x="2438401" y="1219200"/>
          <a:ext cx="7772401" cy="736600"/>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70840">
                <a:tc>
                  <a:txBody>
                    <a:bodyPr/>
                    <a:lstStyle/>
                    <a:p>
                      <a:pPr algn="ctr"/>
                      <a:r>
                        <a:rPr lang="en-US" dirty="0">
                          <a:latin typeface="Arial" panose="020B0604020202020204" pitchFamily="34" charset="0"/>
                          <a:cs typeface="Arial" panose="020B0604020202020204" pitchFamily="34" charset="0"/>
                        </a:rPr>
                        <a:t>left</a:t>
                      </a: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right</a:t>
                      </a:r>
                    </a:p>
                  </a:txBody>
                  <a:tcPr/>
                </a:tc>
                <a:tc>
                  <a:txBody>
                    <a:bodyPr/>
                    <a:lstStyle/>
                    <a:p>
                      <a:pPr algn="ctr"/>
                      <a:r>
                        <a:rPr lang="en-US" dirty="0">
                          <a:latin typeface="Arial" panose="020B0604020202020204" pitchFamily="34" charset="0"/>
                          <a:cs typeface="Arial" panose="020B0604020202020204" pitchFamily="34" charset="0"/>
                        </a:rPr>
                        <a:t>pivot</a:t>
                      </a:r>
                    </a:p>
                  </a:txBody>
                  <a:tcPr/>
                </a:tc>
                <a:extLst>
                  <a:ext uri="{0D108BD9-81ED-4DB2-BD59-A6C34878D82A}">
                    <a16:rowId xmlns:a16="http://schemas.microsoft.com/office/drawing/2014/main" val="10000"/>
                  </a:ext>
                </a:extLst>
              </a:tr>
              <a:tr h="314960">
                <a:tc>
                  <a:txBody>
                    <a:bodyPr/>
                    <a:lstStyle/>
                    <a:p>
                      <a:pPr algn="ctr"/>
                      <a:r>
                        <a:rPr lang="en-US" dirty="0">
                          <a:latin typeface="Arial" panose="020B0604020202020204" pitchFamily="34" charset="0"/>
                          <a:cs typeface="Arial" panose="020B0604020202020204" pitchFamily="34" charset="0"/>
                        </a:rPr>
                        <a:t>34</a:t>
                      </a:r>
                    </a:p>
                  </a:txBody>
                  <a:tcPr/>
                </a:tc>
                <a:tc>
                  <a:txBody>
                    <a:bodyPr/>
                    <a:lstStyle/>
                    <a:p>
                      <a:pPr algn="ctr"/>
                      <a:r>
                        <a:rPr lang="en-US" dirty="0">
                          <a:latin typeface="Arial" panose="020B0604020202020204" pitchFamily="34" charset="0"/>
                          <a:cs typeface="Arial" panose="020B0604020202020204" pitchFamily="34" charset="0"/>
                        </a:rPr>
                        <a:t>67</a:t>
                      </a:r>
                    </a:p>
                  </a:txBody>
                  <a:tcPr/>
                </a:tc>
                <a:tc>
                  <a:txBody>
                    <a:bodyPr/>
                    <a:lstStyle/>
                    <a:p>
                      <a:pPr algn="ctr"/>
                      <a:r>
                        <a:rPr lang="en-US" dirty="0">
                          <a:latin typeface="Arial" panose="020B0604020202020204" pitchFamily="34" charset="0"/>
                          <a:cs typeface="Arial" panose="020B0604020202020204" pitchFamily="34" charset="0"/>
                        </a:rPr>
                        <a:t>87</a:t>
                      </a:r>
                    </a:p>
                  </a:txBody>
                  <a:tcPr/>
                </a:tc>
                <a:tc>
                  <a:txBody>
                    <a:bodyPr/>
                    <a:lstStyle/>
                    <a:p>
                      <a:pPr algn="ctr"/>
                      <a:r>
                        <a:rPr lang="en-US" dirty="0">
                          <a:latin typeface="Arial" panose="020B0604020202020204" pitchFamily="34" charset="0"/>
                          <a:cs typeface="Arial" panose="020B0604020202020204" pitchFamily="34" charset="0"/>
                        </a:rPr>
                        <a:t>23</a:t>
                      </a:r>
                    </a:p>
                  </a:txBody>
                  <a:tcPr/>
                </a:tc>
                <a:tc>
                  <a:txBody>
                    <a:bodyPr/>
                    <a:lstStyle/>
                    <a:p>
                      <a:pPr algn="ctr"/>
                      <a:r>
                        <a:rPr lang="en-US" dirty="0">
                          <a:latin typeface="Arial" panose="020B0604020202020204" pitchFamily="34" charset="0"/>
                          <a:cs typeface="Arial" panose="020B0604020202020204" pitchFamily="34" charset="0"/>
                        </a:rPr>
                        <a:t>98</a:t>
                      </a:r>
                    </a:p>
                  </a:txBody>
                  <a:tcPr/>
                </a:tc>
                <a:tc>
                  <a:txBody>
                    <a:bodyPr/>
                    <a:lstStyle/>
                    <a:p>
                      <a:pPr algn="ctr"/>
                      <a:r>
                        <a:rPr lang="en-US" dirty="0">
                          <a:latin typeface="Arial" panose="020B0604020202020204" pitchFamily="34" charset="0"/>
                          <a:cs typeface="Arial" panose="020B0604020202020204" pitchFamily="34" charset="0"/>
                        </a:rPr>
                        <a:t>43</a:t>
                      </a:r>
                    </a:p>
                  </a:txBody>
                  <a:tcPr/>
                </a:tc>
                <a:tc>
                  <a:txBody>
                    <a:bodyPr/>
                    <a:lstStyle/>
                    <a:p>
                      <a:pPr algn="ctr"/>
                      <a:r>
                        <a:rPr lang="en-US" dirty="0">
                          <a:solidFill>
                            <a:srgbClr val="00B050"/>
                          </a:solidFill>
                          <a:latin typeface="Arial" panose="020B0604020202020204" pitchFamily="34" charset="0"/>
                          <a:cs typeface="Arial" panose="020B0604020202020204" pitchFamily="34" charset="0"/>
                        </a:rPr>
                        <a:t>56</a:t>
                      </a:r>
                    </a:p>
                  </a:txBody>
                  <a:tcPr/>
                </a:tc>
                <a:extLst>
                  <a:ext uri="{0D108BD9-81ED-4DB2-BD59-A6C34878D82A}">
                    <a16:rowId xmlns:a16="http://schemas.microsoft.com/office/drawing/2014/main" val="10001"/>
                  </a:ext>
                </a:extLst>
              </a:tr>
            </a:tbl>
          </a:graphicData>
        </a:graphic>
      </p:graphicFrame>
      <p:graphicFrame>
        <p:nvGraphicFramePr>
          <p:cNvPr id="9" name="Content Placeholder 7">
            <a:extLst>
              <a:ext uri="{FF2B5EF4-FFF2-40B4-BE49-F238E27FC236}">
                <a16:creationId xmlns:a16="http://schemas.microsoft.com/office/drawing/2014/main" id="{AC31B543-C289-4A72-82C8-CFD3B68BF6F5}"/>
              </a:ext>
            </a:extLst>
          </p:cNvPr>
          <p:cNvGraphicFramePr>
            <a:graphicFrameLocks/>
          </p:cNvGraphicFramePr>
          <p:nvPr/>
        </p:nvGraphicFramePr>
        <p:xfrm>
          <a:off x="2438401" y="1981200"/>
          <a:ext cx="7772401" cy="736600"/>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70840">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left</a:t>
                      </a: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right</a:t>
                      </a:r>
                    </a:p>
                  </a:txBody>
                  <a:tcPr/>
                </a:tc>
                <a:tc>
                  <a:txBody>
                    <a:bodyPr/>
                    <a:lstStyle/>
                    <a:p>
                      <a:pPr algn="ctr"/>
                      <a:r>
                        <a:rPr lang="en-US" dirty="0">
                          <a:latin typeface="Arial" panose="020B0604020202020204" pitchFamily="34" charset="0"/>
                          <a:cs typeface="Arial" panose="020B0604020202020204" pitchFamily="34" charset="0"/>
                        </a:rPr>
                        <a:t>pivot</a:t>
                      </a:r>
                    </a:p>
                  </a:txBody>
                  <a:tcPr/>
                </a:tc>
                <a:extLst>
                  <a:ext uri="{0D108BD9-81ED-4DB2-BD59-A6C34878D82A}">
                    <a16:rowId xmlns:a16="http://schemas.microsoft.com/office/drawing/2014/main" val="10000"/>
                  </a:ext>
                </a:extLst>
              </a:tr>
              <a:tr h="314960">
                <a:tc>
                  <a:txBody>
                    <a:bodyPr/>
                    <a:lstStyle/>
                    <a:p>
                      <a:pPr algn="ctr"/>
                      <a:r>
                        <a:rPr lang="en-US" dirty="0">
                          <a:latin typeface="Arial" panose="020B0604020202020204" pitchFamily="34" charset="0"/>
                          <a:cs typeface="Arial" panose="020B0604020202020204" pitchFamily="34" charset="0"/>
                        </a:rPr>
                        <a:t>34</a:t>
                      </a:r>
                    </a:p>
                  </a:txBody>
                  <a:tcPr/>
                </a:tc>
                <a:tc>
                  <a:txBody>
                    <a:bodyPr/>
                    <a:lstStyle/>
                    <a:p>
                      <a:pPr algn="ctr"/>
                      <a:r>
                        <a:rPr lang="en-US" dirty="0">
                          <a:solidFill>
                            <a:srgbClr val="FF0000"/>
                          </a:solidFill>
                          <a:latin typeface="Arial" panose="020B0604020202020204" pitchFamily="34" charset="0"/>
                          <a:cs typeface="Arial" panose="020B0604020202020204" pitchFamily="34" charset="0"/>
                        </a:rPr>
                        <a:t>67</a:t>
                      </a:r>
                    </a:p>
                  </a:txBody>
                  <a:tcPr/>
                </a:tc>
                <a:tc>
                  <a:txBody>
                    <a:bodyPr/>
                    <a:lstStyle/>
                    <a:p>
                      <a:pPr algn="ctr"/>
                      <a:r>
                        <a:rPr lang="en-US" dirty="0">
                          <a:latin typeface="Arial" panose="020B0604020202020204" pitchFamily="34" charset="0"/>
                          <a:cs typeface="Arial" panose="020B0604020202020204" pitchFamily="34" charset="0"/>
                        </a:rPr>
                        <a:t>87</a:t>
                      </a:r>
                    </a:p>
                  </a:txBody>
                  <a:tcPr/>
                </a:tc>
                <a:tc>
                  <a:txBody>
                    <a:bodyPr/>
                    <a:lstStyle/>
                    <a:p>
                      <a:pPr algn="ctr"/>
                      <a:r>
                        <a:rPr lang="en-US" dirty="0">
                          <a:latin typeface="Arial" panose="020B0604020202020204" pitchFamily="34" charset="0"/>
                          <a:cs typeface="Arial" panose="020B0604020202020204" pitchFamily="34" charset="0"/>
                        </a:rPr>
                        <a:t>23</a:t>
                      </a:r>
                    </a:p>
                  </a:txBody>
                  <a:tcPr/>
                </a:tc>
                <a:tc>
                  <a:txBody>
                    <a:bodyPr/>
                    <a:lstStyle/>
                    <a:p>
                      <a:pPr algn="ctr"/>
                      <a:r>
                        <a:rPr lang="en-US" dirty="0">
                          <a:latin typeface="Arial" panose="020B0604020202020204" pitchFamily="34" charset="0"/>
                          <a:cs typeface="Arial" panose="020B0604020202020204" pitchFamily="34" charset="0"/>
                        </a:rPr>
                        <a:t>98</a:t>
                      </a:r>
                    </a:p>
                  </a:txBody>
                  <a:tcPr/>
                </a:tc>
                <a:tc>
                  <a:txBody>
                    <a:bodyPr/>
                    <a:lstStyle/>
                    <a:p>
                      <a:pPr algn="ctr"/>
                      <a:r>
                        <a:rPr lang="en-US" dirty="0">
                          <a:solidFill>
                            <a:srgbClr val="FF0000"/>
                          </a:solidFill>
                          <a:latin typeface="Arial" panose="020B0604020202020204" pitchFamily="34" charset="0"/>
                          <a:cs typeface="Arial" panose="020B0604020202020204" pitchFamily="34" charset="0"/>
                        </a:rPr>
                        <a:t>43</a:t>
                      </a:r>
                    </a:p>
                  </a:txBody>
                  <a:tcPr/>
                </a:tc>
                <a:tc>
                  <a:txBody>
                    <a:bodyPr/>
                    <a:lstStyle/>
                    <a:p>
                      <a:pPr algn="ctr"/>
                      <a:r>
                        <a:rPr lang="en-US" dirty="0">
                          <a:solidFill>
                            <a:srgbClr val="00B050"/>
                          </a:solidFill>
                          <a:latin typeface="Arial" panose="020B0604020202020204" pitchFamily="34" charset="0"/>
                          <a:cs typeface="Arial" panose="020B0604020202020204" pitchFamily="34" charset="0"/>
                        </a:rPr>
                        <a:t>56</a:t>
                      </a:r>
                    </a:p>
                  </a:txBody>
                  <a:tcPr/>
                </a:tc>
                <a:extLst>
                  <a:ext uri="{0D108BD9-81ED-4DB2-BD59-A6C34878D82A}">
                    <a16:rowId xmlns:a16="http://schemas.microsoft.com/office/drawing/2014/main" val="10001"/>
                  </a:ext>
                </a:extLst>
              </a:tr>
            </a:tbl>
          </a:graphicData>
        </a:graphic>
      </p:graphicFrame>
      <p:graphicFrame>
        <p:nvGraphicFramePr>
          <p:cNvPr id="10" name="Content Placeholder 7">
            <a:extLst>
              <a:ext uri="{FF2B5EF4-FFF2-40B4-BE49-F238E27FC236}">
                <a16:creationId xmlns:a16="http://schemas.microsoft.com/office/drawing/2014/main" id="{FF2EEF43-4821-4542-BA38-D3A5F1AE8E22}"/>
              </a:ext>
            </a:extLst>
          </p:cNvPr>
          <p:cNvGraphicFramePr>
            <a:graphicFrameLocks/>
          </p:cNvGraphicFramePr>
          <p:nvPr/>
        </p:nvGraphicFramePr>
        <p:xfrm>
          <a:off x="2438401" y="2743200"/>
          <a:ext cx="7772401" cy="731838"/>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65919">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left</a:t>
                      </a: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right</a:t>
                      </a:r>
                    </a:p>
                  </a:txBody>
                  <a:tcPr marT="45740" marB="45740"/>
                </a:tc>
                <a:tc>
                  <a:txBody>
                    <a:bodyPr/>
                    <a:lstStyle/>
                    <a:p>
                      <a:pPr algn="ctr"/>
                      <a:r>
                        <a:rPr lang="en-US" sz="1800" dirty="0">
                          <a:latin typeface="Arial" panose="020B0604020202020204" pitchFamily="34" charset="0"/>
                          <a:cs typeface="Arial" panose="020B0604020202020204" pitchFamily="34" charset="0"/>
                        </a:rPr>
                        <a:t>pivot</a:t>
                      </a:r>
                    </a:p>
                  </a:txBody>
                  <a:tcPr marT="45740" marB="45740"/>
                </a:tc>
                <a:extLst>
                  <a:ext uri="{0D108BD9-81ED-4DB2-BD59-A6C34878D82A}">
                    <a16:rowId xmlns:a16="http://schemas.microsoft.com/office/drawing/2014/main" val="10000"/>
                  </a:ext>
                </a:extLst>
              </a:tr>
              <a:tr h="365919">
                <a:tc>
                  <a:txBody>
                    <a:bodyPr/>
                    <a:lstStyle/>
                    <a:p>
                      <a:pPr algn="ctr"/>
                      <a:r>
                        <a:rPr lang="en-US" sz="1800" dirty="0">
                          <a:latin typeface="Arial" panose="020B0604020202020204" pitchFamily="34" charset="0"/>
                          <a:cs typeface="Arial" panose="020B0604020202020204" pitchFamily="34" charset="0"/>
                        </a:rPr>
                        <a:t>34</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43</a:t>
                      </a:r>
                    </a:p>
                  </a:txBody>
                  <a:tcPr marT="45740" marB="45740"/>
                </a:tc>
                <a:tc>
                  <a:txBody>
                    <a:bodyPr/>
                    <a:lstStyle/>
                    <a:p>
                      <a:pPr algn="ctr"/>
                      <a:r>
                        <a:rPr lang="en-US" sz="1800" dirty="0">
                          <a:latin typeface="Arial" panose="020B0604020202020204" pitchFamily="34" charset="0"/>
                          <a:cs typeface="Arial" panose="020B0604020202020204" pitchFamily="34" charset="0"/>
                        </a:rPr>
                        <a:t>87</a:t>
                      </a:r>
                    </a:p>
                  </a:txBody>
                  <a:tcPr marT="45740" marB="45740"/>
                </a:tc>
                <a:tc>
                  <a:txBody>
                    <a:bodyPr/>
                    <a:lstStyle/>
                    <a:p>
                      <a:pPr algn="ctr"/>
                      <a:r>
                        <a:rPr lang="en-US" sz="1800" dirty="0">
                          <a:latin typeface="Arial" panose="020B0604020202020204" pitchFamily="34" charset="0"/>
                          <a:cs typeface="Arial" panose="020B0604020202020204" pitchFamily="34" charset="0"/>
                        </a:rPr>
                        <a:t>23</a:t>
                      </a:r>
                    </a:p>
                  </a:txBody>
                  <a:tcPr marT="45740" marB="45740"/>
                </a:tc>
                <a:tc>
                  <a:txBody>
                    <a:bodyPr/>
                    <a:lstStyle/>
                    <a:p>
                      <a:pPr algn="ctr"/>
                      <a:r>
                        <a:rPr lang="en-US" sz="1800" dirty="0">
                          <a:latin typeface="Arial" panose="020B0604020202020204" pitchFamily="34" charset="0"/>
                          <a:cs typeface="Arial" panose="020B0604020202020204" pitchFamily="34" charset="0"/>
                        </a:rPr>
                        <a:t>98</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67</a:t>
                      </a:r>
                    </a:p>
                  </a:txBody>
                  <a:tcPr marT="45740" marB="45740"/>
                </a:tc>
                <a:tc>
                  <a:txBody>
                    <a:bodyPr/>
                    <a:lstStyle/>
                    <a:p>
                      <a:pPr algn="ctr"/>
                      <a:r>
                        <a:rPr lang="en-US" sz="1800" dirty="0">
                          <a:solidFill>
                            <a:srgbClr val="00B050"/>
                          </a:solidFill>
                          <a:latin typeface="Arial" panose="020B0604020202020204" pitchFamily="34" charset="0"/>
                          <a:cs typeface="Arial" panose="020B0604020202020204" pitchFamily="34" charset="0"/>
                        </a:rPr>
                        <a:t>56</a:t>
                      </a:r>
                    </a:p>
                  </a:txBody>
                  <a:tcPr marT="45740" marB="45740"/>
                </a:tc>
                <a:extLst>
                  <a:ext uri="{0D108BD9-81ED-4DB2-BD59-A6C34878D82A}">
                    <a16:rowId xmlns:a16="http://schemas.microsoft.com/office/drawing/2014/main" val="10001"/>
                  </a:ext>
                </a:extLst>
              </a:tr>
            </a:tbl>
          </a:graphicData>
        </a:graphic>
      </p:graphicFrame>
      <p:graphicFrame>
        <p:nvGraphicFramePr>
          <p:cNvPr id="11" name="Content Placeholder 7">
            <a:extLst>
              <a:ext uri="{FF2B5EF4-FFF2-40B4-BE49-F238E27FC236}">
                <a16:creationId xmlns:a16="http://schemas.microsoft.com/office/drawing/2014/main" id="{66189E9F-1157-4C38-827D-876F10FE5E60}"/>
              </a:ext>
            </a:extLst>
          </p:cNvPr>
          <p:cNvGraphicFramePr>
            <a:graphicFrameLocks/>
          </p:cNvGraphicFramePr>
          <p:nvPr/>
        </p:nvGraphicFramePr>
        <p:xfrm>
          <a:off x="2438401" y="3505200"/>
          <a:ext cx="7772401" cy="731838"/>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65919">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left</a:t>
                      </a:r>
                    </a:p>
                  </a:txBody>
                  <a:tcPr marT="45740" marB="4574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right</a:t>
                      </a: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pivot</a:t>
                      </a:r>
                    </a:p>
                  </a:txBody>
                  <a:tcPr marT="45740" marB="45740"/>
                </a:tc>
                <a:extLst>
                  <a:ext uri="{0D108BD9-81ED-4DB2-BD59-A6C34878D82A}">
                    <a16:rowId xmlns:a16="http://schemas.microsoft.com/office/drawing/2014/main" val="10000"/>
                  </a:ext>
                </a:extLst>
              </a:tr>
              <a:tr h="365919">
                <a:tc>
                  <a:txBody>
                    <a:bodyPr/>
                    <a:lstStyle/>
                    <a:p>
                      <a:pPr algn="ctr"/>
                      <a:r>
                        <a:rPr lang="en-US" sz="1800" dirty="0">
                          <a:latin typeface="Arial" panose="020B0604020202020204" pitchFamily="34" charset="0"/>
                          <a:cs typeface="Arial" panose="020B0604020202020204" pitchFamily="34" charset="0"/>
                        </a:rPr>
                        <a:t>34</a:t>
                      </a:r>
                    </a:p>
                  </a:txBody>
                  <a:tcPr marT="45740" marB="45740"/>
                </a:tc>
                <a:tc>
                  <a:txBody>
                    <a:bodyPr/>
                    <a:lstStyle/>
                    <a:p>
                      <a:pPr algn="ctr"/>
                      <a:r>
                        <a:rPr lang="en-US" sz="1800" dirty="0">
                          <a:latin typeface="Arial" panose="020B0604020202020204" pitchFamily="34" charset="0"/>
                          <a:cs typeface="Arial" panose="020B0604020202020204" pitchFamily="34" charset="0"/>
                        </a:rPr>
                        <a:t>43</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87</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23</a:t>
                      </a:r>
                    </a:p>
                  </a:txBody>
                  <a:tcPr marT="45740" marB="45740"/>
                </a:tc>
                <a:tc>
                  <a:txBody>
                    <a:bodyPr/>
                    <a:lstStyle/>
                    <a:p>
                      <a:pPr algn="ctr"/>
                      <a:r>
                        <a:rPr lang="en-US" sz="1800" dirty="0">
                          <a:latin typeface="Arial" panose="020B0604020202020204" pitchFamily="34" charset="0"/>
                          <a:cs typeface="Arial" panose="020B0604020202020204" pitchFamily="34" charset="0"/>
                        </a:rPr>
                        <a:t>98</a:t>
                      </a:r>
                    </a:p>
                  </a:txBody>
                  <a:tcPr marT="45740" marB="45740"/>
                </a:tc>
                <a:tc>
                  <a:txBody>
                    <a:bodyPr/>
                    <a:lstStyle/>
                    <a:p>
                      <a:pPr algn="ctr"/>
                      <a:r>
                        <a:rPr lang="en-US" sz="1800">
                          <a:latin typeface="Arial" panose="020B0604020202020204" pitchFamily="34" charset="0"/>
                          <a:cs typeface="Arial" panose="020B0604020202020204" pitchFamily="34" charset="0"/>
                        </a:rPr>
                        <a:t>67</a:t>
                      </a: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solidFill>
                            <a:srgbClr val="00B050"/>
                          </a:solidFill>
                          <a:latin typeface="Arial" panose="020B0604020202020204" pitchFamily="34" charset="0"/>
                          <a:cs typeface="Arial" panose="020B0604020202020204" pitchFamily="34" charset="0"/>
                        </a:rPr>
                        <a:t>56</a:t>
                      </a:r>
                    </a:p>
                  </a:txBody>
                  <a:tcPr marT="45740" marB="45740"/>
                </a:tc>
                <a:extLst>
                  <a:ext uri="{0D108BD9-81ED-4DB2-BD59-A6C34878D82A}">
                    <a16:rowId xmlns:a16="http://schemas.microsoft.com/office/drawing/2014/main" val="10001"/>
                  </a:ext>
                </a:extLst>
              </a:tr>
            </a:tbl>
          </a:graphicData>
        </a:graphic>
      </p:graphicFrame>
      <p:graphicFrame>
        <p:nvGraphicFramePr>
          <p:cNvPr id="12" name="Content Placeholder 7">
            <a:extLst>
              <a:ext uri="{FF2B5EF4-FFF2-40B4-BE49-F238E27FC236}">
                <a16:creationId xmlns:a16="http://schemas.microsoft.com/office/drawing/2014/main" id="{40DCD93E-6D9A-4B2B-9D55-5450DECA6A4D}"/>
              </a:ext>
            </a:extLst>
          </p:cNvPr>
          <p:cNvGraphicFramePr>
            <a:graphicFrameLocks/>
          </p:cNvGraphicFramePr>
          <p:nvPr/>
        </p:nvGraphicFramePr>
        <p:xfrm>
          <a:off x="2438401" y="4267200"/>
          <a:ext cx="7772401" cy="731838"/>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65919">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left</a:t>
                      </a:r>
                    </a:p>
                  </a:txBody>
                  <a:tcPr marT="45740" marB="4574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right</a:t>
                      </a: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pivot</a:t>
                      </a:r>
                    </a:p>
                  </a:txBody>
                  <a:tcPr marT="45740" marB="45740"/>
                </a:tc>
                <a:extLst>
                  <a:ext uri="{0D108BD9-81ED-4DB2-BD59-A6C34878D82A}">
                    <a16:rowId xmlns:a16="http://schemas.microsoft.com/office/drawing/2014/main" val="10000"/>
                  </a:ext>
                </a:extLst>
              </a:tr>
              <a:tr h="365919">
                <a:tc>
                  <a:txBody>
                    <a:bodyPr/>
                    <a:lstStyle/>
                    <a:p>
                      <a:pPr algn="ctr"/>
                      <a:r>
                        <a:rPr lang="en-US" sz="1800" dirty="0">
                          <a:latin typeface="Arial" panose="020B0604020202020204" pitchFamily="34" charset="0"/>
                          <a:cs typeface="Arial" panose="020B0604020202020204" pitchFamily="34" charset="0"/>
                        </a:rPr>
                        <a:t>34</a:t>
                      </a:r>
                    </a:p>
                  </a:txBody>
                  <a:tcPr marT="45740" marB="45740"/>
                </a:tc>
                <a:tc>
                  <a:txBody>
                    <a:bodyPr/>
                    <a:lstStyle/>
                    <a:p>
                      <a:pPr algn="ctr"/>
                      <a:r>
                        <a:rPr lang="en-US" sz="1800" dirty="0">
                          <a:latin typeface="Arial" panose="020B0604020202020204" pitchFamily="34" charset="0"/>
                          <a:cs typeface="Arial" panose="020B0604020202020204" pitchFamily="34" charset="0"/>
                        </a:rPr>
                        <a:t>43</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23</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87</a:t>
                      </a:r>
                    </a:p>
                  </a:txBody>
                  <a:tcPr marT="45740" marB="45740"/>
                </a:tc>
                <a:tc>
                  <a:txBody>
                    <a:bodyPr/>
                    <a:lstStyle/>
                    <a:p>
                      <a:pPr algn="ctr"/>
                      <a:r>
                        <a:rPr lang="en-US" sz="1800" dirty="0">
                          <a:latin typeface="Arial" panose="020B0604020202020204" pitchFamily="34" charset="0"/>
                          <a:cs typeface="Arial" panose="020B0604020202020204" pitchFamily="34" charset="0"/>
                        </a:rPr>
                        <a:t>98</a:t>
                      </a:r>
                    </a:p>
                  </a:txBody>
                  <a:tcPr marT="45740" marB="45740"/>
                </a:tc>
                <a:tc>
                  <a:txBody>
                    <a:bodyPr/>
                    <a:lstStyle/>
                    <a:p>
                      <a:pPr algn="ctr"/>
                      <a:r>
                        <a:rPr lang="en-US" sz="1800">
                          <a:latin typeface="Arial" panose="020B0604020202020204" pitchFamily="34" charset="0"/>
                          <a:cs typeface="Arial" panose="020B0604020202020204" pitchFamily="34" charset="0"/>
                        </a:rPr>
                        <a:t>67</a:t>
                      </a: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solidFill>
                            <a:srgbClr val="00B050"/>
                          </a:solidFill>
                          <a:latin typeface="Arial" panose="020B0604020202020204" pitchFamily="34" charset="0"/>
                          <a:cs typeface="Arial" panose="020B0604020202020204" pitchFamily="34" charset="0"/>
                        </a:rPr>
                        <a:t>56</a:t>
                      </a:r>
                    </a:p>
                  </a:txBody>
                  <a:tcPr marT="45740" marB="45740"/>
                </a:tc>
                <a:extLst>
                  <a:ext uri="{0D108BD9-81ED-4DB2-BD59-A6C34878D82A}">
                    <a16:rowId xmlns:a16="http://schemas.microsoft.com/office/drawing/2014/main" val="10001"/>
                  </a:ext>
                </a:extLst>
              </a:tr>
            </a:tbl>
          </a:graphicData>
        </a:graphic>
      </p:graphicFrame>
      <p:graphicFrame>
        <p:nvGraphicFramePr>
          <p:cNvPr id="13" name="Content Placeholder 7">
            <a:extLst>
              <a:ext uri="{FF2B5EF4-FFF2-40B4-BE49-F238E27FC236}">
                <a16:creationId xmlns:a16="http://schemas.microsoft.com/office/drawing/2014/main" id="{9F3997D7-7BAC-41BA-9EBF-DF3B23FE05EB}"/>
              </a:ext>
            </a:extLst>
          </p:cNvPr>
          <p:cNvGraphicFramePr>
            <a:graphicFrameLocks/>
          </p:cNvGraphicFramePr>
          <p:nvPr/>
        </p:nvGraphicFramePr>
        <p:xfrm>
          <a:off x="2438401" y="5029200"/>
          <a:ext cx="7772401" cy="731838"/>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65919">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right</a:t>
                      </a:r>
                    </a:p>
                  </a:txBody>
                  <a:tcPr marT="45740" marB="45740"/>
                </a:tc>
                <a:tc>
                  <a:txBody>
                    <a:bodyPr/>
                    <a:lstStyle/>
                    <a:p>
                      <a:pPr algn="ctr"/>
                      <a:r>
                        <a:rPr lang="en-US" sz="1800" baseline="0" dirty="0">
                          <a:latin typeface="Arial" panose="020B0604020202020204" pitchFamily="34" charset="0"/>
                          <a:cs typeface="Arial" panose="020B0604020202020204" pitchFamily="34" charset="0"/>
                        </a:rPr>
                        <a:t>left</a:t>
                      </a: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pivot</a:t>
                      </a:r>
                    </a:p>
                  </a:txBody>
                  <a:tcPr marT="45740" marB="45740"/>
                </a:tc>
                <a:extLst>
                  <a:ext uri="{0D108BD9-81ED-4DB2-BD59-A6C34878D82A}">
                    <a16:rowId xmlns:a16="http://schemas.microsoft.com/office/drawing/2014/main" val="10000"/>
                  </a:ext>
                </a:extLst>
              </a:tr>
              <a:tr h="365919">
                <a:tc>
                  <a:txBody>
                    <a:bodyPr/>
                    <a:lstStyle/>
                    <a:p>
                      <a:pPr algn="ctr"/>
                      <a:r>
                        <a:rPr lang="en-US" sz="1800" dirty="0">
                          <a:latin typeface="Arial" panose="020B0604020202020204" pitchFamily="34" charset="0"/>
                          <a:cs typeface="Arial" panose="020B0604020202020204" pitchFamily="34" charset="0"/>
                        </a:rPr>
                        <a:t>34</a:t>
                      </a:r>
                    </a:p>
                  </a:txBody>
                  <a:tcPr marT="45740" marB="45740"/>
                </a:tc>
                <a:tc>
                  <a:txBody>
                    <a:bodyPr/>
                    <a:lstStyle/>
                    <a:p>
                      <a:pPr algn="ctr"/>
                      <a:r>
                        <a:rPr lang="en-US" sz="1800" dirty="0">
                          <a:latin typeface="Arial" panose="020B0604020202020204" pitchFamily="34" charset="0"/>
                          <a:cs typeface="Arial" panose="020B0604020202020204" pitchFamily="34" charset="0"/>
                        </a:rPr>
                        <a:t>43</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23</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87</a:t>
                      </a:r>
                    </a:p>
                  </a:txBody>
                  <a:tcPr marT="45740" marB="45740"/>
                </a:tc>
                <a:tc>
                  <a:txBody>
                    <a:bodyPr/>
                    <a:lstStyle/>
                    <a:p>
                      <a:pPr algn="ctr"/>
                      <a:r>
                        <a:rPr lang="en-US" sz="1800" dirty="0">
                          <a:latin typeface="Arial" panose="020B0604020202020204" pitchFamily="34" charset="0"/>
                          <a:cs typeface="Arial" panose="020B0604020202020204" pitchFamily="34" charset="0"/>
                        </a:rPr>
                        <a:t>98</a:t>
                      </a:r>
                    </a:p>
                  </a:txBody>
                  <a:tcPr marT="45740" marB="45740"/>
                </a:tc>
                <a:tc>
                  <a:txBody>
                    <a:bodyPr/>
                    <a:lstStyle/>
                    <a:p>
                      <a:pPr algn="ctr"/>
                      <a:r>
                        <a:rPr lang="en-US" sz="1800">
                          <a:latin typeface="Arial" panose="020B0604020202020204" pitchFamily="34" charset="0"/>
                          <a:cs typeface="Arial" panose="020B0604020202020204" pitchFamily="34" charset="0"/>
                        </a:rPr>
                        <a:t>67</a:t>
                      </a: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solidFill>
                            <a:srgbClr val="00B050"/>
                          </a:solidFill>
                          <a:latin typeface="Arial" panose="020B0604020202020204" pitchFamily="34" charset="0"/>
                          <a:cs typeface="Arial" panose="020B0604020202020204" pitchFamily="34" charset="0"/>
                        </a:rPr>
                        <a:t>56</a:t>
                      </a:r>
                    </a:p>
                  </a:txBody>
                  <a:tcPr marT="45740" marB="45740"/>
                </a:tc>
                <a:extLst>
                  <a:ext uri="{0D108BD9-81ED-4DB2-BD59-A6C34878D82A}">
                    <a16:rowId xmlns:a16="http://schemas.microsoft.com/office/drawing/2014/main" val="10001"/>
                  </a:ext>
                </a:extLst>
              </a:tr>
            </a:tbl>
          </a:graphicData>
        </a:graphic>
      </p:graphicFrame>
      <p:graphicFrame>
        <p:nvGraphicFramePr>
          <p:cNvPr id="14" name="Content Placeholder 7">
            <a:extLst>
              <a:ext uri="{FF2B5EF4-FFF2-40B4-BE49-F238E27FC236}">
                <a16:creationId xmlns:a16="http://schemas.microsoft.com/office/drawing/2014/main" id="{27AEE015-B2FF-4389-9009-F7A9B0C4EF0C}"/>
              </a:ext>
            </a:extLst>
          </p:cNvPr>
          <p:cNvGraphicFramePr>
            <a:graphicFrameLocks/>
          </p:cNvGraphicFramePr>
          <p:nvPr/>
        </p:nvGraphicFramePr>
        <p:xfrm>
          <a:off x="2438401" y="5791200"/>
          <a:ext cx="7772401" cy="731838"/>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65919">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right</a:t>
                      </a:r>
                    </a:p>
                  </a:txBody>
                  <a:tcPr marT="45740" marB="45740"/>
                </a:tc>
                <a:tc>
                  <a:txBody>
                    <a:bodyPr/>
                    <a:lstStyle/>
                    <a:p>
                      <a:pPr algn="ctr"/>
                      <a:r>
                        <a:rPr lang="en-US" sz="1800" baseline="0" dirty="0">
                          <a:latin typeface="Arial" panose="020B0604020202020204" pitchFamily="34" charset="0"/>
                          <a:cs typeface="Arial" panose="020B0604020202020204" pitchFamily="34" charset="0"/>
                        </a:rPr>
                        <a:t>left</a:t>
                      </a: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latin typeface="Arial" panose="020B0604020202020204" pitchFamily="34" charset="0"/>
                          <a:cs typeface="Arial" panose="020B0604020202020204" pitchFamily="34" charset="0"/>
                        </a:rPr>
                        <a:t>pivot</a:t>
                      </a:r>
                    </a:p>
                  </a:txBody>
                  <a:tcPr marT="45740" marB="45740"/>
                </a:tc>
                <a:extLst>
                  <a:ext uri="{0D108BD9-81ED-4DB2-BD59-A6C34878D82A}">
                    <a16:rowId xmlns:a16="http://schemas.microsoft.com/office/drawing/2014/main" val="10000"/>
                  </a:ext>
                </a:extLst>
              </a:tr>
              <a:tr h="365919">
                <a:tc>
                  <a:txBody>
                    <a:bodyPr/>
                    <a:lstStyle/>
                    <a:p>
                      <a:pPr algn="ctr"/>
                      <a:r>
                        <a:rPr lang="en-US" sz="1800" dirty="0">
                          <a:latin typeface="Arial" panose="020B0604020202020204" pitchFamily="34" charset="0"/>
                          <a:cs typeface="Arial" panose="020B0604020202020204" pitchFamily="34" charset="0"/>
                        </a:rPr>
                        <a:t>34</a:t>
                      </a:r>
                    </a:p>
                  </a:txBody>
                  <a:tcPr marT="45740" marB="45740"/>
                </a:tc>
                <a:tc>
                  <a:txBody>
                    <a:bodyPr/>
                    <a:lstStyle/>
                    <a:p>
                      <a:pPr algn="ctr"/>
                      <a:r>
                        <a:rPr lang="en-US" sz="1800" dirty="0">
                          <a:latin typeface="Arial" panose="020B0604020202020204" pitchFamily="34" charset="0"/>
                          <a:cs typeface="Arial" panose="020B0604020202020204" pitchFamily="34" charset="0"/>
                        </a:rPr>
                        <a:t>43</a:t>
                      </a: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23</a:t>
                      </a:r>
                    </a:p>
                  </a:txBody>
                  <a:tcPr marT="45740" marB="45740"/>
                </a:tc>
                <a:tc>
                  <a:txBody>
                    <a:bodyPr/>
                    <a:lstStyle/>
                    <a:p>
                      <a:pPr algn="ctr"/>
                      <a:r>
                        <a:rPr lang="en-US" sz="1800" dirty="0">
                          <a:solidFill>
                            <a:srgbClr val="00B050"/>
                          </a:solidFill>
                          <a:latin typeface="Arial" panose="020B0604020202020204" pitchFamily="34" charset="0"/>
                          <a:cs typeface="Arial" panose="020B0604020202020204" pitchFamily="34" charset="0"/>
                        </a:rPr>
                        <a:t>56</a:t>
                      </a:r>
                    </a:p>
                  </a:txBody>
                  <a:tcPr marT="45740" marB="45740"/>
                </a:tc>
                <a:tc>
                  <a:txBody>
                    <a:bodyPr/>
                    <a:lstStyle/>
                    <a:p>
                      <a:pPr algn="ctr"/>
                      <a:r>
                        <a:rPr lang="en-US" sz="1800" dirty="0">
                          <a:latin typeface="Arial" panose="020B0604020202020204" pitchFamily="34" charset="0"/>
                          <a:cs typeface="Arial" panose="020B0604020202020204" pitchFamily="34" charset="0"/>
                        </a:rPr>
                        <a:t>98</a:t>
                      </a:r>
                    </a:p>
                  </a:txBody>
                  <a:tcPr marT="45740" marB="45740"/>
                </a:tc>
                <a:tc>
                  <a:txBody>
                    <a:bodyPr/>
                    <a:lstStyle/>
                    <a:p>
                      <a:pPr algn="ctr"/>
                      <a:r>
                        <a:rPr lang="en-US" sz="1800">
                          <a:latin typeface="Arial" panose="020B0604020202020204" pitchFamily="34" charset="0"/>
                          <a:cs typeface="Arial" panose="020B0604020202020204" pitchFamily="34" charset="0"/>
                        </a:rPr>
                        <a:t>67</a:t>
                      </a:r>
                      <a:endParaRPr lang="en-US" sz="1800" dirty="0">
                        <a:latin typeface="Arial" panose="020B0604020202020204" pitchFamily="34" charset="0"/>
                        <a:cs typeface="Arial" panose="020B0604020202020204" pitchFamily="34" charset="0"/>
                      </a:endParaRPr>
                    </a:p>
                  </a:txBody>
                  <a:tcPr marT="45740" marB="45740"/>
                </a:tc>
                <a:tc>
                  <a:txBody>
                    <a:bodyPr/>
                    <a:lstStyle/>
                    <a:p>
                      <a:pPr algn="ctr"/>
                      <a:r>
                        <a:rPr lang="en-US" sz="1800" dirty="0">
                          <a:solidFill>
                            <a:srgbClr val="FF0000"/>
                          </a:solidFill>
                          <a:latin typeface="Arial" panose="020B0604020202020204" pitchFamily="34" charset="0"/>
                          <a:cs typeface="Arial" panose="020B0604020202020204" pitchFamily="34" charset="0"/>
                        </a:rPr>
                        <a:t>87</a:t>
                      </a:r>
                    </a:p>
                  </a:txBody>
                  <a:tcPr marT="45740" marB="45740"/>
                </a:tc>
                <a:extLst>
                  <a:ext uri="{0D108BD9-81ED-4DB2-BD59-A6C34878D82A}">
                    <a16:rowId xmlns:a16="http://schemas.microsoft.com/office/drawing/2014/main" val="10001"/>
                  </a:ext>
                </a:extLst>
              </a:tr>
            </a:tbl>
          </a:graphicData>
        </a:graphic>
      </p:graphicFrame>
      <p:graphicFrame>
        <p:nvGraphicFramePr>
          <p:cNvPr id="16" name="Content Placeholder 7">
            <a:extLst>
              <a:ext uri="{FF2B5EF4-FFF2-40B4-BE49-F238E27FC236}">
                <a16:creationId xmlns:a16="http://schemas.microsoft.com/office/drawing/2014/main" id="{A3213DD1-4968-4EAE-A7B1-15A648B05248}"/>
              </a:ext>
            </a:extLst>
          </p:cNvPr>
          <p:cNvGraphicFramePr>
            <a:graphicFrameLocks/>
          </p:cNvGraphicFramePr>
          <p:nvPr/>
        </p:nvGraphicFramePr>
        <p:xfrm>
          <a:off x="2438401" y="452438"/>
          <a:ext cx="7772401" cy="736600"/>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70840">
                <a:tc>
                  <a:txBody>
                    <a:bodyPr/>
                    <a:lstStyle/>
                    <a:p>
                      <a:pPr algn="ctr"/>
                      <a:r>
                        <a:rPr lang="en-US" dirty="0">
                          <a:solidFill>
                            <a:srgbClr val="000000"/>
                          </a:solidFill>
                          <a:latin typeface="Arial" panose="020B0604020202020204" pitchFamily="34" charset="0"/>
                          <a:cs typeface="Arial" panose="020B0604020202020204" pitchFamily="34" charset="0"/>
                        </a:rPr>
                        <a:t>Start</a:t>
                      </a: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endParaRPr lang="en-US">
                        <a:latin typeface="Arial" panose="020B0604020202020204" pitchFamily="34" charset="0"/>
                        <a:cs typeface="Arial" panose="020B0604020202020204" pitchFamily="34" charset="0"/>
                      </a:endParaRPr>
                    </a:p>
                  </a:txBody>
                  <a:tcPr/>
                </a:tc>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GB" dirty="0">
                          <a:solidFill>
                            <a:srgbClr val="000000"/>
                          </a:solidFill>
                          <a:latin typeface="Arial" panose="020B0604020202020204" pitchFamily="34" charset="0"/>
                          <a:cs typeface="Arial" panose="020B0604020202020204" pitchFamily="34" charset="0"/>
                        </a:rPr>
                        <a:t>E</a:t>
                      </a:r>
                      <a:r>
                        <a:rPr lang="en-US" dirty="0" err="1">
                          <a:solidFill>
                            <a:srgbClr val="000000"/>
                          </a:solidFill>
                          <a:latin typeface="Arial" panose="020B0604020202020204" pitchFamily="34" charset="0"/>
                          <a:cs typeface="Arial" panose="020B0604020202020204" pitchFamily="34" charset="0"/>
                        </a:rPr>
                        <a:t>nd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14960">
                <a:tc>
                  <a:txBody>
                    <a:bodyPr/>
                    <a:lstStyle/>
                    <a:p>
                      <a:pPr algn="ctr"/>
                      <a:r>
                        <a:rPr lang="en-US" dirty="0">
                          <a:latin typeface="Arial" panose="020B0604020202020204" pitchFamily="34" charset="0"/>
                          <a:cs typeface="Arial" panose="020B0604020202020204" pitchFamily="34" charset="0"/>
                        </a:rPr>
                        <a:t>34</a:t>
                      </a:r>
                    </a:p>
                  </a:txBody>
                  <a:tcPr/>
                </a:tc>
                <a:tc>
                  <a:txBody>
                    <a:bodyPr/>
                    <a:lstStyle/>
                    <a:p>
                      <a:pPr algn="ctr"/>
                      <a:r>
                        <a:rPr lang="en-US" dirty="0">
                          <a:latin typeface="Arial" panose="020B0604020202020204" pitchFamily="34" charset="0"/>
                          <a:cs typeface="Arial" panose="020B0604020202020204" pitchFamily="34" charset="0"/>
                        </a:rPr>
                        <a:t>67</a:t>
                      </a:r>
                    </a:p>
                  </a:txBody>
                  <a:tcPr/>
                </a:tc>
                <a:tc>
                  <a:txBody>
                    <a:bodyPr/>
                    <a:lstStyle/>
                    <a:p>
                      <a:pPr algn="ctr"/>
                      <a:r>
                        <a:rPr lang="en-US" dirty="0">
                          <a:latin typeface="Arial" panose="020B0604020202020204" pitchFamily="34" charset="0"/>
                          <a:cs typeface="Arial" panose="020B0604020202020204" pitchFamily="34" charset="0"/>
                        </a:rPr>
                        <a:t>87</a:t>
                      </a:r>
                    </a:p>
                  </a:txBody>
                  <a:tcPr/>
                </a:tc>
                <a:tc>
                  <a:txBody>
                    <a:bodyPr/>
                    <a:lstStyle/>
                    <a:p>
                      <a:pPr algn="ctr"/>
                      <a:r>
                        <a:rPr lang="en-US" dirty="0">
                          <a:latin typeface="Arial" panose="020B0604020202020204" pitchFamily="34" charset="0"/>
                          <a:cs typeface="Arial" panose="020B0604020202020204" pitchFamily="34" charset="0"/>
                        </a:rPr>
                        <a:t>23</a:t>
                      </a:r>
                    </a:p>
                  </a:txBody>
                  <a:tcPr/>
                </a:tc>
                <a:tc>
                  <a:txBody>
                    <a:bodyPr/>
                    <a:lstStyle/>
                    <a:p>
                      <a:pPr algn="ctr"/>
                      <a:r>
                        <a:rPr lang="en-US" dirty="0">
                          <a:latin typeface="Arial" panose="020B0604020202020204" pitchFamily="34" charset="0"/>
                          <a:cs typeface="Arial" panose="020B0604020202020204" pitchFamily="34" charset="0"/>
                        </a:rPr>
                        <a:t>98</a:t>
                      </a:r>
                    </a:p>
                  </a:txBody>
                  <a:tcPr/>
                </a:tc>
                <a:tc>
                  <a:txBody>
                    <a:bodyPr/>
                    <a:lstStyle/>
                    <a:p>
                      <a:pPr algn="ctr"/>
                      <a:r>
                        <a:rPr lang="en-US" dirty="0">
                          <a:latin typeface="Arial" panose="020B0604020202020204" pitchFamily="34" charset="0"/>
                          <a:cs typeface="Arial" panose="020B0604020202020204" pitchFamily="34" charset="0"/>
                        </a:rPr>
                        <a:t>43</a:t>
                      </a:r>
                    </a:p>
                  </a:txBody>
                  <a:tcPr/>
                </a:tc>
                <a:tc>
                  <a:txBody>
                    <a:bodyPr/>
                    <a:lstStyle/>
                    <a:p>
                      <a:pPr algn="ctr"/>
                      <a:r>
                        <a:rPr lang="en-US" dirty="0">
                          <a:solidFill>
                            <a:srgbClr val="00B050"/>
                          </a:solidFill>
                          <a:latin typeface="Arial" panose="020B0604020202020204" pitchFamily="34" charset="0"/>
                          <a:cs typeface="Arial" panose="020B0604020202020204" pitchFamily="34" charset="0"/>
                        </a:rPr>
                        <a:t>56</a:t>
                      </a:r>
                    </a:p>
                  </a:txBody>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13EFC13-C54C-4012-BFD7-306837589F74}"/>
              </a:ext>
            </a:extLst>
          </p:cNvPr>
          <p:cNvSpPr>
            <a:spLocks noGrp="1"/>
          </p:cNvSpPr>
          <p:nvPr>
            <p:ph type="sldNum" sz="quarter" idx="12"/>
          </p:nvPr>
        </p:nvSpPr>
        <p:spPr/>
        <p:txBody>
          <a:bodyPr/>
          <a:lstStyle/>
          <a:p>
            <a:fld id="{0AC6BCD1-F9AF-4673-A094-9FB4E627EE10}" type="slidenum">
              <a:rPr lang="ar-SA" smtClean="0"/>
              <a:t>24</a:t>
            </a:fld>
            <a:endParaRPr lang="ar-S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7">
            <a:extLst>
              <a:ext uri="{FF2B5EF4-FFF2-40B4-BE49-F238E27FC236}">
                <a16:creationId xmlns:a16="http://schemas.microsoft.com/office/drawing/2014/main" id="{012D34DC-9BB1-4406-BD61-C3D29EEE050A}"/>
              </a:ext>
            </a:extLst>
          </p:cNvPr>
          <p:cNvGraphicFramePr>
            <a:graphicFrameLocks/>
          </p:cNvGraphicFramePr>
          <p:nvPr/>
        </p:nvGraphicFramePr>
        <p:xfrm>
          <a:off x="1981201" y="102424"/>
          <a:ext cx="7934325" cy="640244"/>
        </p:xfrm>
        <a:graphic>
          <a:graphicData uri="http://schemas.openxmlformats.org/drawingml/2006/table">
            <a:tbl>
              <a:tblPr firstRow="1" bandRow="1">
                <a:tableStyleId>{5C22544A-7EE6-4342-B048-85BDC9FD1C3A}</a:tableStyleId>
              </a:tblPr>
              <a:tblGrid>
                <a:gridCol w="113347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1133475">
                  <a:extLst>
                    <a:ext uri="{9D8B030D-6E8A-4147-A177-3AD203B41FA5}">
                      <a16:colId xmlns:a16="http://schemas.microsoft.com/office/drawing/2014/main" val="20003"/>
                    </a:ext>
                  </a:extLst>
                </a:gridCol>
                <a:gridCol w="1133475">
                  <a:extLst>
                    <a:ext uri="{9D8B030D-6E8A-4147-A177-3AD203B41FA5}">
                      <a16:colId xmlns:a16="http://schemas.microsoft.com/office/drawing/2014/main" val="20004"/>
                    </a:ext>
                  </a:extLst>
                </a:gridCol>
                <a:gridCol w="1133475">
                  <a:extLst>
                    <a:ext uri="{9D8B030D-6E8A-4147-A177-3AD203B41FA5}">
                      <a16:colId xmlns:a16="http://schemas.microsoft.com/office/drawing/2014/main" val="20005"/>
                    </a:ext>
                  </a:extLst>
                </a:gridCol>
                <a:gridCol w="1133475">
                  <a:extLst>
                    <a:ext uri="{9D8B030D-6E8A-4147-A177-3AD203B41FA5}">
                      <a16:colId xmlns:a16="http://schemas.microsoft.com/office/drawing/2014/main" val="20006"/>
                    </a:ext>
                  </a:extLst>
                </a:gridCol>
              </a:tblGrid>
              <a:tr h="222117">
                <a:tc>
                  <a:txBody>
                    <a:bodyPr/>
                    <a:lstStyle/>
                    <a:p>
                      <a:pPr algn="ctr"/>
                      <a:r>
                        <a:rPr lang="en-US" sz="1400" dirty="0">
                          <a:solidFill>
                            <a:srgbClr val="000000"/>
                          </a:solidFill>
                          <a:latin typeface="Arial" panose="020B0604020202020204" pitchFamily="34" charset="0"/>
                          <a:cs typeface="Arial" panose="020B0604020202020204" pitchFamily="34" charset="0"/>
                        </a:rPr>
                        <a:t>Start</a:t>
                      </a:r>
                    </a:p>
                  </a:txBody>
                  <a:tcPr marL="91436" marR="91436" marT="45761" marB="45761"/>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marL="91436" marR="91436" marT="45761" marB="45761"/>
                </a:tc>
                <a:tc>
                  <a:txBody>
                    <a:bodyPr/>
                    <a:lstStyle/>
                    <a:p>
                      <a:pPr algn="ctr"/>
                      <a:r>
                        <a:rPr lang="en-US" sz="1400" dirty="0">
                          <a:solidFill>
                            <a:srgbClr val="000000"/>
                          </a:solidFill>
                          <a:latin typeface="Arial" panose="020B0604020202020204" pitchFamily="34" charset="0"/>
                          <a:cs typeface="Arial" panose="020B0604020202020204" pitchFamily="34" charset="0"/>
                        </a:rPr>
                        <a:t>End</a:t>
                      </a:r>
                    </a:p>
                  </a:txBody>
                  <a:tcPr marL="91436" marR="91436" marT="45761" marB="45761"/>
                </a:tc>
                <a:tc>
                  <a:txBody>
                    <a:bodyPr/>
                    <a:lstStyle/>
                    <a:p>
                      <a:pPr algn="ctr"/>
                      <a:endParaRPr lang="en-US" sz="1400" dirty="0">
                        <a:latin typeface="Arial" panose="020B0604020202020204" pitchFamily="34" charset="0"/>
                        <a:cs typeface="Arial" panose="020B0604020202020204" pitchFamily="34" charset="0"/>
                      </a:endParaRPr>
                    </a:p>
                  </a:txBody>
                  <a:tcPr marL="91436" marR="91436" marT="45761" marB="45761">
                    <a:solidFill>
                      <a:schemeClr val="accent3">
                        <a:lumMod val="50000"/>
                      </a:schemeClr>
                    </a:solidFill>
                  </a:tcPr>
                </a:tc>
                <a:tc>
                  <a:txBody>
                    <a:bodyPr/>
                    <a:lstStyle/>
                    <a:p>
                      <a:pPr algn="ctr"/>
                      <a:r>
                        <a:rPr lang="en-US" sz="1400" dirty="0">
                          <a:solidFill>
                            <a:srgbClr val="000000"/>
                          </a:solidFill>
                          <a:latin typeface="Arial" panose="020B0604020202020204" pitchFamily="34" charset="0"/>
                          <a:cs typeface="Arial" panose="020B0604020202020204" pitchFamily="34" charset="0"/>
                        </a:rPr>
                        <a:t>Start</a:t>
                      </a:r>
                    </a:p>
                  </a:txBody>
                  <a:tcPr marL="91436" marR="91436" marT="45761" marB="45761"/>
                </a:tc>
                <a:tc>
                  <a:txBody>
                    <a:bodyPr/>
                    <a:lstStyle/>
                    <a:p>
                      <a:pPr algn="ctr"/>
                      <a:endParaRPr lang="en-US" sz="1400" dirty="0">
                        <a:solidFill>
                          <a:srgbClr val="000000"/>
                        </a:solidFill>
                        <a:latin typeface="Arial" panose="020B0604020202020204" pitchFamily="34" charset="0"/>
                        <a:cs typeface="Arial" panose="020B0604020202020204" pitchFamily="34" charset="0"/>
                      </a:endParaRPr>
                    </a:p>
                  </a:txBody>
                  <a:tcPr marL="91436" marR="91436" marT="45761" marB="45761"/>
                </a:tc>
                <a:tc>
                  <a:txBody>
                    <a:bodyPr/>
                    <a:lstStyle/>
                    <a:p>
                      <a:pPr algn="ctr"/>
                      <a:r>
                        <a:rPr lang="en-US" sz="1400" dirty="0">
                          <a:solidFill>
                            <a:srgbClr val="000000"/>
                          </a:solidFill>
                          <a:latin typeface="Arial" panose="020B0604020202020204" pitchFamily="34" charset="0"/>
                          <a:cs typeface="Arial" panose="020B0604020202020204" pitchFamily="34" charset="0"/>
                        </a:rPr>
                        <a:t>End</a:t>
                      </a:r>
                    </a:p>
                  </a:txBody>
                  <a:tcPr marL="91436" marR="91436" marT="45761" marB="45761"/>
                </a:tc>
                <a:extLst>
                  <a:ext uri="{0D108BD9-81ED-4DB2-BD59-A6C34878D82A}">
                    <a16:rowId xmlns:a16="http://schemas.microsoft.com/office/drawing/2014/main" val="10000"/>
                  </a:ext>
                </a:extLst>
              </a:tr>
              <a:tr h="242308">
                <a:tc>
                  <a:txBody>
                    <a:bodyPr/>
                    <a:lstStyle/>
                    <a:p>
                      <a:pPr algn="ctr"/>
                      <a:r>
                        <a:rPr lang="en-US" sz="1600" dirty="0">
                          <a:solidFill>
                            <a:srgbClr val="000000"/>
                          </a:solidFill>
                          <a:latin typeface="Arial" panose="020B0604020202020204" pitchFamily="34" charset="0"/>
                          <a:cs typeface="Arial" panose="020B0604020202020204" pitchFamily="34" charset="0"/>
                        </a:rPr>
                        <a:t>34</a:t>
                      </a:r>
                    </a:p>
                  </a:txBody>
                  <a:tcPr marL="91436" marR="91436" marT="45761" marB="45761"/>
                </a:tc>
                <a:tc>
                  <a:txBody>
                    <a:bodyPr/>
                    <a:lstStyle/>
                    <a:p>
                      <a:pPr algn="ctr"/>
                      <a:r>
                        <a:rPr lang="en-US" sz="1600" dirty="0">
                          <a:solidFill>
                            <a:srgbClr val="000000"/>
                          </a:solidFill>
                          <a:latin typeface="Arial" panose="020B0604020202020204" pitchFamily="34" charset="0"/>
                          <a:cs typeface="Arial" panose="020B0604020202020204" pitchFamily="34" charset="0"/>
                        </a:rPr>
                        <a:t>43</a:t>
                      </a:r>
                    </a:p>
                  </a:txBody>
                  <a:tcPr marL="91436" marR="91436" marT="45761" marB="45761"/>
                </a:tc>
                <a:tc>
                  <a:txBody>
                    <a:bodyPr/>
                    <a:lstStyle/>
                    <a:p>
                      <a:pPr algn="ctr"/>
                      <a:r>
                        <a:rPr lang="en-US" sz="1600" dirty="0">
                          <a:solidFill>
                            <a:srgbClr val="000000"/>
                          </a:solidFill>
                          <a:latin typeface="Arial" panose="020B0604020202020204" pitchFamily="34" charset="0"/>
                          <a:cs typeface="Arial" panose="020B0604020202020204" pitchFamily="34" charset="0"/>
                        </a:rPr>
                        <a:t>23</a:t>
                      </a:r>
                    </a:p>
                  </a:txBody>
                  <a:tcPr marL="91436" marR="91436" marT="45761" marB="45761"/>
                </a:tc>
                <a:tc>
                  <a:txBody>
                    <a:bodyPr/>
                    <a:lstStyle/>
                    <a:p>
                      <a:pPr algn="ctr"/>
                      <a:r>
                        <a:rPr lang="en-US" sz="1600" dirty="0">
                          <a:solidFill>
                            <a:schemeClr val="bg1"/>
                          </a:solidFill>
                          <a:latin typeface="Arial" panose="020B0604020202020204" pitchFamily="34" charset="0"/>
                          <a:cs typeface="Arial" panose="020B0604020202020204" pitchFamily="34" charset="0"/>
                        </a:rPr>
                        <a:t>56</a:t>
                      </a:r>
                    </a:p>
                  </a:txBody>
                  <a:tcPr marL="91436" marR="91436" marT="45761" marB="45761">
                    <a:solidFill>
                      <a:schemeClr val="accent3">
                        <a:lumMod val="50000"/>
                      </a:schemeClr>
                    </a:solidFill>
                  </a:tcPr>
                </a:tc>
                <a:tc>
                  <a:txBody>
                    <a:bodyPr/>
                    <a:lstStyle/>
                    <a:p>
                      <a:pPr algn="ctr"/>
                      <a:r>
                        <a:rPr lang="en-US" sz="1600">
                          <a:solidFill>
                            <a:srgbClr val="000000"/>
                          </a:solidFill>
                          <a:latin typeface="Arial" panose="020B0604020202020204" pitchFamily="34" charset="0"/>
                          <a:cs typeface="Arial" panose="020B0604020202020204" pitchFamily="34" charset="0"/>
                        </a:rPr>
                        <a:t>98</a:t>
                      </a:r>
                      <a:endParaRPr lang="en-US" sz="1600" dirty="0">
                        <a:solidFill>
                          <a:srgbClr val="000000"/>
                        </a:solidFill>
                        <a:latin typeface="Arial" panose="020B0604020202020204" pitchFamily="34" charset="0"/>
                        <a:cs typeface="Arial" panose="020B0604020202020204" pitchFamily="34" charset="0"/>
                      </a:endParaRPr>
                    </a:p>
                  </a:txBody>
                  <a:tcPr marL="91436" marR="91436" marT="45761" marB="45761"/>
                </a:tc>
                <a:tc>
                  <a:txBody>
                    <a:bodyPr/>
                    <a:lstStyle/>
                    <a:p>
                      <a:pPr algn="ctr"/>
                      <a:r>
                        <a:rPr lang="en-US" sz="1600">
                          <a:solidFill>
                            <a:srgbClr val="000000"/>
                          </a:solidFill>
                          <a:latin typeface="Arial" panose="020B0604020202020204" pitchFamily="34" charset="0"/>
                          <a:cs typeface="Arial" panose="020B0604020202020204" pitchFamily="34" charset="0"/>
                        </a:rPr>
                        <a:t>67</a:t>
                      </a:r>
                      <a:endParaRPr lang="en-US" sz="1600" dirty="0">
                        <a:solidFill>
                          <a:srgbClr val="000000"/>
                        </a:solidFill>
                        <a:latin typeface="Arial" panose="020B0604020202020204" pitchFamily="34" charset="0"/>
                        <a:cs typeface="Arial" panose="020B0604020202020204" pitchFamily="34" charset="0"/>
                      </a:endParaRPr>
                    </a:p>
                  </a:txBody>
                  <a:tcPr marL="91436" marR="91436" marT="45761" marB="45761"/>
                </a:tc>
                <a:tc>
                  <a:txBody>
                    <a:bodyPr/>
                    <a:lstStyle/>
                    <a:p>
                      <a:pPr algn="ctr"/>
                      <a:r>
                        <a:rPr lang="en-US" sz="1600" dirty="0">
                          <a:solidFill>
                            <a:srgbClr val="000000"/>
                          </a:solidFill>
                          <a:latin typeface="Arial" panose="020B0604020202020204" pitchFamily="34" charset="0"/>
                          <a:cs typeface="Arial" panose="020B0604020202020204" pitchFamily="34" charset="0"/>
                        </a:rPr>
                        <a:t>87</a:t>
                      </a:r>
                    </a:p>
                  </a:txBody>
                  <a:tcPr marL="91436" marR="91436" marT="45761" marB="45761"/>
                </a:tc>
                <a:extLst>
                  <a:ext uri="{0D108BD9-81ED-4DB2-BD59-A6C34878D82A}">
                    <a16:rowId xmlns:a16="http://schemas.microsoft.com/office/drawing/2014/main" val="10001"/>
                  </a:ext>
                </a:extLst>
              </a:tr>
            </a:tbl>
          </a:graphicData>
        </a:graphic>
      </p:graphicFrame>
      <p:graphicFrame>
        <p:nvGraphicFramePr>
          <p:cNvPr id="16" name="Content Placeholder 7">
            <a:extLst>
              <a:ext uri="{FF2B5EF4-FFF2-40B4-BE49-F238E27FC236}">
                <a16:creationId xmlns:a16="http://schemas.microsoft.com/office/drawing/2014/main" id="{7D987EBE-88A7-4C60-85C4-AE064A78CFA9}"/>
              </a:ext>
            </a:extLst>
          </p:cNvPr>
          <p:cNvGraphicFramePr>
            <a:graphicFrameLocks/>
          </p:cNvGraphicFramePr>
          <p:nvPr/>
        </p:nvGraphicFramePr>
        <p:xfrm>
          <a:off x="6542145" y="771039"/>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US" sz="1400" dirty="0">
                          <a:latin typeface="Arial" panose="020B0604020202020204" pitchFamily="34" charset="0"/>
                          <a:cs typeface="Arial" panose="020B0604020202020204" pitchFamily="34" charset="0"/>
                        </a:rPr>
                        <a:t>left</a:t>
                      </a: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right</a:t>
                      </a: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98</a:t>
                      </a:r>
                    </a:p>
                  </a:txBody>
                  <a:tcPr marL="91438" marR="91438" marT="45761" marB="45761"/>
                </a:tc>
                <a:tc>
                  <a:txBody>
                    <a:bodyPr/>
                    <a:lstStyle/>
                    <a:p>
                      <a:pPr algn="ctr"/>
                      <a:r>
                        <a:rPr lang="en-US" sz="1600" dirty="0">
                          <a:solidFill>
                            <a:srgbClr val="FF0000"/>
                          </a:solidFill>
                          <a:latin typeface="Arial" panose="020B0604020202020204" pitchFamily="34" charset="0"/>
                          <a:cs typeface="Arial" panose="020B0604020202020204" pitchFamily="34" charset="0"/>
                        </a:rPr>
                        <a:t>67</a:t>
                      </a:r>
                    </a:p>
                  </a:txBody>
                  <a:tcPr marL="91438" marR="91438"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87</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17" name="Content Placeholder 7">
            <a:extLst>
              <a:ext uri="{FF2B5EF4-FFF2-40B4-BE49-F238E27FC236}">
                <a16:creationId xmlns:a16="http://schemas.microsoft.com/office/drawing/2014/main" id="{70A57392-C8E6-4663-B51C-99F604F14B3D}"/>
              </a:ext>
            </a:extLst>
          </p:cNvPr>
          <p:cNvGraphicFramePr>
            <a:graphicFrameLocks/>
          </p:cNvGraphicFramePr>
          <p:nvPr/>
        </p:nvGraphicFramePr>
        <p:xfrm>
          <a:off x="1991710" y="2102081"/>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GB" sz="1400" dirty="0">
                          <a:latin typeface="Arial" panose="020B0604020202020204" pitchFamily="34" charset="0"/>
                          <a:cs typeface="Arial" panose="020B0604020202020204" pitchFamily="34" charset="0"/>
                        </a:rPr>
                        <a:t>Left</a:t>
                      </a: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00B050"/>
                          </a:solidFill>
                          <a:latin typeface="Arial" panose="020B0604020202020204" pitchFamily="34" charset="0"/>
                          <a:cs typeface="Arial" panose="020B0604020202020204" pitchFamily="34" charset="0"/>
                        </a:rPr>
                        <a:t>23</a:t>
                      </a:r>
                      <a:endParaRPr lang="en-US" sz="1600" dirty="0">
                        <a:solidFill>
                          <a:srgbClr val="FF0000"/>
                        </a:solidFill>
                        <a:latin typeface="Arial" panose="020B0604020202020204" pitchFamily="34" charset="0"/>
                        <a:cs typeface="Arial" panose="020B0604020202020204" pitchFamily="34" charset="0"/>
                      </a:endParaRPr>
                    </a:p>
                  </a:txBody>
                  <a:tcPr marL="91438" marR="91438" marT="45761" marB="45761"/>
                </a:tc>
                <a:tc>
                  <a:txBody>
                    <a:bodyPr/>
                    <a:lstStyle/>
                    <a:p>
                      <a:pPr algn="ctr"/>
                      <a:r>
                        <a:rPr lang="en-US" sz="1600" dirty="0">
                          <a:solidFill>
                            <a:srgbClr val="000000"/>
                          </a:solidFill>
                          <a:latin typeface="Arial" panose="020B0604020202020204" pitchFamily="34" charset="0"/>
                          <a:cs typeface="Arial" panose="020B0604020202020204" pitchFamily="34" charset="0"/>
                        </a:rPr>
                        <a:t>43</a:t>
                      </a:r>
                    </a:p>
                  </a:txBody>
                  <a:tcPr marL="91438" marR="91438" marT="45761" marB="45761"/>
                </a:tc>
                <a:tc>
                  <a:txBody>
                    <a:bodyPr/>
                    <a:lstStyle/>
                    <a:p>
                      <a:pPr algn="ctr"/>
                      <a:r>
                        <a:rPr lang="en-US" sz="1600" dirty="0">
                          <a:solidFill>
                            <a:srgbClr val="FF0000"/>
                          </a:solidFill>
                          <a:latin typeface="Arial" panose="020B0604020202020204" pitchFamily="34" charset="0"/>
                          <a:cs typeface="Arial" panose="020B0604020202020204" pitchFamily="34" charset="0"/>
                        </a:rPr>
                        <a:t>34</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18" name="Content Placeholder 7">
            <a:extLst>
              <a:ext uri="{FF2B5EF4-FFF2-40B4-BE49-F238E27FC236}">
                <a16:creationId xmlns:a16="http://schemas.microsoft.com/office/drawing/2014/main" id="{D2255333-E104-4B73-B0C4-BA5B0B727C11}"/>
              </a:ext>
            </a:extLst>
          </p:cNvPr>
          <p:cNvGraphicFramePr>
            <a:graphicFrameLocks/>
          </p:cNvGraphicFramePr>
          <p:nvPr/>
        </p:nvGraphicFramePr>
        <p:xfrm>
          <a:off x="1993900" y="2757995"/>
          <a:ext cx="3413124" cy="639832"/>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1833">
                <a:tc>
                  <a:txBody>
                    <a:bodyPr/>
                    <a:lstStyle/>
                    <a:p>
                      <a:pPr algn="ctr"/>
                      <a:endParaRPr lang="en-US" sz="1400" dirty="0">
                        <a:solidFill>
                          <a:schemeClr val="bg1"/>
                        </a:solidFill>
                        <a:latin typeface="Arial" panose="020B0604020202020204" pitchFamily="34" charset="0"/>
                        <a:cs typeface="Arial" panose="020B0604020202020204" pitchFamily="34" charset="0"/>
                      </a:endParaRPr>
                    </a:p>
                  </a:txBody>
                  <a:tcPr marL="91438" marR="91438" marT="45658" marB="45658">
                    <a:solidFill>
                      <a:schemeClr val="accent3">
                        <a:lumMod val="50000"/>
                      </a:schemeClr>
                    </a:solidFill>
                  </a:tcPr>
                </a:tc>
                <a:tc>
                  <a:txBody>
                    <a:bodyPr/>
                    <a:lstStyle/>
                    <a:p>
                      <a:pPr algn="ctr"/>
                      <a:r>
                        <a:rPr lang="en-GB" sz="1400" dirty="0">
                          <a:solidFill>
                            <a:srgbClr val="000000"/>
                          </a:solidFill>
                          <a:latin typeface="Arial" panose="020B0604020202020204" pitchFamily="34" charset="0"/>
                          <a:cs typeface="Arial" panose="020B0604020202020204" pitchFamily="34" charset="0"/>
                        </a:rPr>
                        <a:t>Start</a:t>
                      </a:r>
                      <a:endParaRPr lang="en-US" sz="1400" dirty="0">
                        <a:solidFill>
                          <a:srgbClr val="000000"/>
                        </a:solidFill>
                        <a:latin typeface="Arial" panose="020B0604020202020204" pitchFamily="34" charset="0"/>
                        <a:cs typeface="Arial" panose="020B0604020202020204" pitchFamily="34" charset="0"/>
                      </a:endParaRPr>
                    </a:p>
                  </a:txBody>
                  <a:tcPr marL="91438" marR="91438" marT="45658" marB="45658"/>
                </a:tc>
                <a:tc>
                  <a:txBody>
                    <a:bodyPr/>
                    <a:lstStyle/>
                    <a:p>
                      <a:pPr algn="ctr"/>
                      <a:r>
                        <a:rPr lang="en-GB" sz="1400" dirty="0">
                          <a:solidFill>
                            <a:srgbClr val="000000"/>
                          </a:solidFill>
                          <a:latin typeface="Arial" panose="020B0604020202020204" pitchFamily="34" charset="0"/>
                          <a:cs typeface="Arial" panose="020B0604020202020204" pitchFamily="34" charset="0"/>
                        </a:rPr>
                        <a:t>End</a:t>
                      </a:r>
                      <a:endParaRPr lang="en-US" sz="1400" dirty="0">
                        <a:solidFill>
                          <a:srgbClr val="000000"/>
                        </a:solidFill>
                        <a:latin typeface="Arial" panose="020B0604020202020204" pitchFamily="34" charset="0"/>
                        <a:cs typeface="Arial" panose="020B0604020202020204" pitchFamily="34" charset="0"/>
                      </a:endParaRPr>
                    </a:p>
                  </a:txBody>
                  <a:tcPr marL="91438" marR="91438" marT="45658" marB="45658"/>
                </a:tc>
                <a:extLst>
                  <a:ext uri="{0D108BD9-81ED-4DB2-BD59-A6C34878D82A}">
                    <a16:rowId xmlns:a16="http://schemas.microsoft.com/office/drawing/2014/main" val="10000"/>
                  </a:ext>
                </a:extLst>
              </a:tr>
              <a:tr h="242008">
                <a:tc>
                  <a:txBody>
                    <a:bodyPr/>
                    <a:lstStyle/>
                    <a:p>
                      <a:pPr algn="ctr"/>
                      <a:r>
                        <a:rPr lang="en-US" sz="1600" dirty="0">
                          <a:solidFill>
                            <a:schemeClr val="bg1"/>
                          </a:solidFill>
                          <a:latin typeface="Arial" panose="020B0604020202020204" pitchFamily="34" charset="0"/>
                          <a:cs typeface="Arial" panose="020B0604020202020204" pitchFamily="34" charset="0"/>
                        </a:rPr>
                        <a:t>23</a:t>
                      </a:r>
                    </a:p>
                  </a:txBody>
                  <a:tcPr marL="91438" marR="91438" marT="45658" marB="45658">
                    <a:solidFill>
                      <a:schemeClr val="accent3">
                        <a:lumMod val="50000"/>
                      </a:schemeClr>
                    </a:solidFill>
                  </a:tcPr>
                </a:tc>
                <a:tc>
                  <a:txBody>
                    <a:bodyPr/>
                    <a:lstStyle/>
                    <a:p>
                      <a:pPr algn="ctr"/>
                      <a:r>
                        <a:rPr lang="en-US" sz="1600" dirty="0">
                          <a:solidFill>
                            <a:srgbClr val="000000"/>
                          </a:solidFill>
                          <a:latin typeface="Arial" panose="020B0604020202020204" pitchFamily="34" charset="0"/>
                          <a:cs typeface="Arial" panose="020B0604020202020204" pitchFamily="34" charset="0"/>
                        </a:rPr>
                        <a:t>43</a:t>
                      </a:r>
                    </a:p>
                  </a:txBody>
                  <a:tcPr marL="91438" marR="91438" marT="45658" marB="45658"/>
                </a:tc>
                <a:tc>
                  <a:txBody>
                    <a:bodyPr/>
                    <a:lstStyle/>
                    <a:p>
                      <a:pPr algn="ctr"/>
                      <a:r>
                        <a:rPr lang="en-US" sz="1600" dirty="0">
                          <a:solidFill>
                            <a:srgbClr val="000000"/>
                          </a:solidFill>
                          <a:latin typeface="Arial" panose="020B0604020202020204" pitchFamily="34" charset="0"/>
                          <a:cs typeface="Arial" panose="020B0604020202020204" pitchFamily="34" charset="0"/>
                        </a:rPr>
                        <a:t>34</a:t>
                      </a:r>
                    </a:p>
                  </a:txBody>
                  <a:tcPr marL="91438" marR="91438" marT="45658" marB="45658"/>
                </a:tc>
                <a:extLst>
                  <a:ext uri="{0D108BD9-81ED-4DB2-BD59-A6C34878D82A}">
                    <a16:rowId xmlns:a16="http://schemas.microsoft.com/office/drawing/2014/main" val="10001"/>
                  </a:ext>
                </a:extLst>
              </a:tr>
            </a:tbl>
          </a:graphicData>
        </a:graphic>
      </p:graphicFrame>
      <p:graphicFrame>
        <p:nvGraphicFramePr>
          <p:cNvPr id="19" name="Content Placeholder 7">
            <a:extLst>
              <a:ext uri="{FF2B5EF4-FFF2-40B4-BE49-F238E27FC236}">
                <a16:creationId xmlns:a16="http://schemas.microsoft.com/office/drawing/2014/main" id="{FA21BFC9-2A97-411B-A65C-60E1648124B2}"/>
              </a:ext>
            </a:extLst>
          </p:cNvPr>
          <p:cNvGraphicFramePr>
            <a:graphicFrameLocks/>
          </p:cNvGraphicFramePr>
          <p:nvPr/>
        </p:nvGraphicFramePr>
        <p:xfrm>
          <a:off x="1979010" y="771039"/>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GB" sz="1400" dirty="0">
                          <a:latin typeface="Arial" panose="020B0604020202020204" pitchFamily="34" charset="0"/>
                          <a:cs typeface="Arial" panose="020B0604020202020204" pitchFamily="34" charset="0"/>
                        </a:rPr>
                        <a:t>Left</a:t>
                      </a: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right</a:t>
                      </a: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34</a:t>
                      </a:r>
                    </a:p>
                  </a:txBody>
                  <a:tcPr marL="91438" marR="91438" marT="45761" marB="45761"/>
                </a:tc>
                <a:tc>
                  <a:txBody>
                    <a:bodyPr/>
                    <a:lstStyle/>
                    <a:p>
                      <a:pPr algn="ctr"/>
                      <a:r>
                        <a:rPr lang="en-US" sz="1600" dirty="0">
                          <a:solidFill>
                            <a:srgbClr val="FF0000"/>
                          </a:solidFill>
                          <a:latin typeface="Arial" panose="020B0604020202020204" pitchFamily="34" charset="0"/>
                          <a:cs typeface="Arial" panose="020B0604020202020204" pitchFamily="34" charset="0"/>
                        </a:rPr>
                        <a:t>43</a:t>
                      </a:r>
                    </a:p>
                  </a:txBody>
                  <a:tcPr marL="91438" marR="91438"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23</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20" name="Content Placeholder 7">
            <a:extLst>
              <a:ext uri="{FF2B5EF4-FFF2-40B4-BE49-F238E27FC236}">
                <a16:creationId xmlns:a16="http://schemas.microsoft.com/office/drawing/2014/main" id="{83767A18-6CFE-4794-8FA5-BF6AB0E9A8E7}"/>
              </a:ext>
            </a:extLst>
          </p:cNvPr>
          <p:cNvGraphicFramePr>
            <a:graphicFrameLocks/>
          </p:cNvGraphicFramePr>
          <p:nvPr/>
        </p:nvGraphicFramePr>
        <p:xfrm>
          <a:off x="6519920" y="1434288"/>
          <a:ext cx="3413124" cy="639832"/>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1833">
                <a:tc>
                  <a:txBody>
                    <a:bodyPr/>
                    <a:lstStyle/>
                    <a:p>
                      <a:pPr algn="ctr"/>
                      <a:r>
                        <a:rPr lang="en-US" sz="1400" dirty="0">
                          <a:latin typeface="Arial" panose="020B0604020202020204" pitchFamily="34" charset="0"/>
                          <a:cs typeface="Arial" panose="020B0604020202020204" pitchFamily="34" charset="0"/>
                        </a:rPr>
                        <a:t>left</a:t>
                      </a:r>
                    </a:p>
                  </a:txBody>
                  <a:tcPr marL="91438" marR="91438" marT="45658" marB="45658"/>
                </a:tc>
                <a:tc>
                  <a:txBody>
                    <a:bodyPr/>
                    <a:lstStyle/>
                    <a:p>
                      <a:pPr algn="ctr"/>
                      <a:r>
                        <a:rPr lang="en-US" sz="1400" dirty="0">
                          <a:latin typeface="Arial" panose="020B0604020202020204" pitchFamily="34" charset="0"/>
                          <a:cs typeface="Arial" panose="020B0604020202020204" pitchFamily="34" charset="0"/>
                        </a:rPr>
                        <a:t>right</a:t>
                      </a:r>
                    </a:p>
                  </a:txBody>
                  <a:tcPr marL="91438" marR="91438" marT="45658" marB="45658"/>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658" marB="45658"/>
                </a:tc>
                <a:extLst>
                  <a:ext uri="{0D108BD9-81ED-4DB2-BD59-A6C34878D82A}">
                    <a16:rowId xmlns:a16="http://schemas.microsoft.com/office/drawing/2014/main" val="10000"/>
                  </a:ext>
                </a:extLst>
              </a:tr>
              <a:tr h="242008">
                <a:tc>
                  <a:txBody>
                    <a:bodyPr/>
                    <a:lstStyle/>
                    <a:p>
                      <a:pPr algn="ctr"/>
                      <a:r>
                        <a:rPr lang="en-US" sz="1600" dirty="0">
                          <a:solidFill>
                            <a:srgbClr val="FF0000"/>
                          </a:solidFill>
                          <a:latin typeface="Arial" panose="020B0604020202020204" pitchFamily="34" charset="0"/>
                          <a:cs typeface="Arial" panose="020B0604020202020204" pitchFamily="34" charset="0"/>
                        </a:rPr>
                        <a:t>98</a:t>
                      </a:r>
                    </a:p>
                  </a:txBody>
                  <a:tcPr marL="91438" marR="91438" marT="45658" marB="45658"/>
                </a:tc>
                <a:tc>
                  <a:txBody>
                    <a:bodyPr/>
                    <a:lstStyle/>
                    <a:p>
                      <a:pPr algn="ctr"/>
                      <a:r>
                        <a:rPr lang="en-US" sz="1600" dirty="0">
                          <a:solidFill>
                            <a:srgbClr val="FF0000"/>
                          </a:solidFill>
                          <a:latin typeface="Arial" panose="020B0604020202020204" pitchFamily="34" charset="0"/>
                          <a:cs typeface="Arial" panose="020B0604020202020204" pitchFamily="34" charset="0"/>
                        </a:rPr>
                        <a:t>67</a:t>
                      </a:r>
                    </a:p>
                  </a:txBody>
                  <a:tcPr marL="91438" marR="91438" marT="45658" marB="45658"/>
                </a:tc>
                <a:tc>
                  <a:txBody>
                    <a:bodyPr/>
                    <a:lstStyle/>
                    <a:p>
                      <a:pPr algn="ctr"/>
                      <a:r>
                        <a:rPr lang="en-US" sz="1600" dirty="0">
                          <a:solidFill>
                            <a:srgbClr val="00B050"/>
                          </a:solidFill>
                          <a:latin typeface="Arial" panose="020B0604020202020204" pitchFamily="34" charset="0"/>
                          <a:cs typeface="Arial" panose="020B0604020202020204" pitchFamily="34" charset="0"/>
                        </a:rPr>
                        <a:t>87</a:t>
                      </a:r>
                    </a:p>
                  </a:txBody>
                  <a:tcPr marL="91438" marR="91438" marT="45658" marB="45658"/>
                </a:tc>
                <a:extLst>
                  <a:ext uri="{0D108BD9-81ED-4DB2-BD59-A6C34878D82A}">
                    <a16:rowId xmlns:a16="http://schemas.microsoft.com/office/drawing/2014/main" val="10001"/>
                  </a:ext>
                </a:extLst>
              </a:tr>
            </a:tbl>
          </a:graphicData>
        </a:graphic>
      </p:graphicFrame>
      <p:graphicFrame>
        <p:nvGraphicFramePr>
          <p:cNvPr id="22" name="Content Placeholder 7">
            <a:extLst>
              <a:ext uri="{FF2B5EF4-FFF2-40B4-BE49-F238E27FC236}">
                <a16:creationId xmlns:a16="http://schemas.microsoft.com/office/drawing/2014/main" id="{00F8D725-07BC-46FC-9501-EEAF50DB717D}"/>
              </a:ext>
            </a:extLst>
          </p:cNvPr>
          <p:cNvGraphicFramePr>
            <a:graphicFrameLocks/>
          </p:cNvGraphicFramePr>
          <p:nvPr/>
        </p:nvGraphicFramePr>
        <p:xfrm>
          <a:off x="1979010" y="1434671"/>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GB" sz="1400" dirty="0">
                          <a:latin typeface="Arial" panose="020B0604020202020204" pitchFamily="34" charset="0"/>
                          <a:cs typeface="Arial" panose="020B0604020202020204" pitchFamily="34" charset="0"/>
                        </a:rPr>
                        <a:t>Left, right</a:t>
                      </a: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34</a:t>
                      </a:r>
                    </a:p>
                  </a:txBody>
                  <a:tcPr marL="91438" marR="91438" marT="45761" marB="45761"/>
                </a:tc>
                <a:tc>
                  <a:txBody>
                    <a:bodyPr/>
                    <a:lstStyle/>
                    <a:p>
                      <a:pPr algn="ctr"/>
                      <a:r>
                        <a:rPr lang="en-US" sz="1600" dirty="0">
                          <a:solidFill>
                            <a:srgbClr val="000000"/>
                          </a:solidFill>
                          <a:latin typeface="Arial" panose="020B0604020202020204" pitchFamily="34" charset="0"/>
                          <a:cs typeface="Arial" panose="020B0604020202020204" pitchFamily="34" charset="0"/>
                        </a:rPr>
                        <a:t>43</a:t>
                      </a:r>
                    </a:p>
                  </a:txBody>
                  <a:tcPr marL="91438" marR="91438"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23</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23" name="Content Placeholder 7">
            <a:extLst>
              <a:ext uri="{FF2B5EF4-FFF2-40B4-BE49-F238E27FC236}">
                <a16:creationId xmlns:a16="http://schemas.microsoft.com/office/drawing/2014/main" id="{C007907D-488F-4F7D-BD02-46026153FB68}"/>
              </a:ext>
            </a:extLst>
          </p:cNvPr>
          <p:cNvGraphicFramePr>
            <a:graphicFrameLocks/>
          </p:cNvGraphicFramePr>
          <p:nvPr/>
        </p:nvGraphicFramePr>
        <p:xfrm>
          <a:off x="6545865" y="2095951"/>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US" sz="1400" dirty="0">
                          <a:latin typeface="Arial" panose="020B0604020202020204" pitchFamily="34" charset="0"/>
                          <a:cs typeface="Arial" panose="020B0604020202020204" pitchFamily="34" charset="0"/>
                        </a:rPr>
                        <a:t>left</a:t>
                      </a: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right</a:t>
                      </a: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67</a:t>
                      </a:r>
                    </a:p>
                  </a:txBody>
                  <a:tcPr marL="91438" marR="91438" marT="45761" marB="45761"/>
                </a:tc>
                <a:tc>
                  <a:txBody>
                    <a:bodyPr/>
                    <a:lstStyle/>
                    <a:p>
                      <a:pPr algn="ctr"/>
                      <a:r>
                        <a:rPr lang="en-US" sz="1600" dirty="0">
                          <a:solidFill>
                            <a:srgbClr val="FF0000"/>
                          </a:solidFill>
                          <a:latin typeface="Arial" panose="020B0604020202020204" pitchFamily="34" charset="0"/>
                          <a:cs typeface="Arial" panose="020B0604020202020204" pitchFamily="34" charset="0"/>
                        </a:rPr>
                        <a:t>98</a:t>
                      </a:r>
                    </a:p>
                  </a:txBody>
                  <a:tcPr marL="91438" marR="91438"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87</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24" name="Content Placeholder 7">
            <a:extLst>
              <a:ext uri="{FF2B5EF4-FFF2-40B4-BE49-F238E27FC236}">
                <a16:creationId xmlns:a16="http://schemas.microsoft.com/office/drawing/2014/main" id="{C78AE20F-A615-41F7-9731-E31A5956D46A}"/>
              </a:ext>
            </a:extLst>
          </p:cNvPr>
          <p:cNvGraphicFramePr>
            <a:graphicFrameLocks/>
          </p:cNvGraphicFramePr>
          <p:nvPr/>
        </p:nvGraphicFramePr>
        <p:xfrm>
          <a:off x="6561195" y="2748471"/>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US" sz="1400" dirty="0">
                          <a:latin typeface="Arial" panose="020B0604020202020204" pitchFamily="34" charset="0"/>
                          <a:cs typeface="Arial" panose="020B0604020202020204" pitchFamily="34" charset="0"/>
                        </a:rPr>
                        <a:t>right</a:t>
                      </a:r>
                    </a:p>
                  </a:txBody>
                  <a:tcPr marL="91438" marR="91438" marT="45761" marB="45761"/>
                </a:tc>
                <a:tc>
                  <a:txBody>
                    <a:bodyPr/>
                    <a:lstStyle/>
                    <a:p>
                      <a:pPr algn="ctr"/>
                      <a:r>
                        <a:rPr lang="en-GB" sz="1400" dirty="0">
                          <a:latin typeface="Arial" panose="020B0604020202020204" pitchFamily="34" charset="0"/>
                          <a:cs typeface="Arial" panose="020B0604020202020204" pitchFamily="34" charset="0"/>
                        </a:rPr>
                        <a:t>left</a:t>
                      </a: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67</a:t>
                      </a:r>
                    </a:p>
                  </a:txBody>
                  <a:tcPr marL="91438" marR="91438" marT="45761" marB="45761"/>
                </a:tc>
                <a:tc>
                  <a:txBody>
                    <a:bodyPr/>
                    <a:lstStyle/>
                    <a:p>
                      <a:pPr algn="ctr"/>
                      <a:r>
                        <a:rPr lang="en-US" sz="1600" dirty="0">
                          <a:solidFill>
                            <a:srgbClr val="FF0000"/>
                          </a:solidFill>
                          <a:latin typeface="Arial" panose="020B0604020202020204" pitchFamily="34" charset="0"/>
                          <a:cs typeface="Arial" panose="020B0604020202020204" pitchFamily="34" charset="0"/>
                        </a:rPr>
                        <a:t>98</a:t>
                      </a:r>
                    </a:p>
                  </a:txBody>
                  <a:tcPr marL="91438" marR="91438"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87</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25" name="Content Placeholder 7">
            <a:extLst>
              <a:ext uri="{FF2B5EF4-FFF2-40B4-BE49-F238E27FC236}">
                <a16:creationId xmlns:a16="http://schemas.microsoft.com/office/drawing/2014/main" id="{F37C6E86-B032-41D4-AD47-2AAB4F1C439D}"/>
              </a:ext>
            </a:extLst>
          </p:cNvPr>
          <p:cNvGraphicFramePr>
            <a:graphicFrameLocks/>
          </p:cNvGraphicFramePr>
          <p:nvPr/>
        </p:nvGraphicFramePr>
        <p:xfrm>
          <a:off x="6561195" y="3415881"/>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US" sz="1400" dirty="0">
                          <a:latin typeface="Arial" panose="020B0604020202020204" pitchFamily="34" charset="0"/>
                          <a:cs typeface="Arial" panose="020B0604020202020204" pitchFamily="34" charset="0"/>
                        </a:rPr>
                        <a:t>right</a:t>
                      </a:r>
                    </a:p>
                  </a:txBody>
                  <a:tcPr marL="91438" marR="91438" marT="45761" marB="45761"/>
                </a:tc>
                <a:tc>
                  <a:txBody>
                    <a:bodyPr/>
                    <a:lstStyle/>
                    <a:p>
                      <a:pPr algn="ctr"/>
                      <a:r>
                        <a:rPr lang="en-GB" sz="1400" dirty="0">
                          <a:latin typeface="Arial" panose="020B0604020202020204" pitchFamily="34" charset="0"/>
                          <a:cs typeface="Arial" panose="020B0604020202020204" pitchFamily="34" charset="0"/>
                        </a:rPr>
                        <a:t>left</a:t>
                      </a:r>
                      <a:endParaRPr lang="en-US" sz="1400" dirty="0">
                        <a:latin typeface="Arial" panose="020B0604020202020204" pitchFamily="34" charset="0"/>
                        <a:cs typeface="Arial" panose="020B0604020202020204" pitchFamily="34" charset="0"/>
                      </a:endParaRPr>
                    </a:p>
                  </a:txBody>
                  <a:tcPr marL="91438" marR="91438" marT="45761" marB="45761"/>
                </a:tc>
                <a:tc>
                  <a:txBody>
                    <a:bodyPr/>
                    <a:lstStyle/>
                    <a:p>
                      <a:pPr algn="ctr"/>
                      <a:r>
                        <a:rPr lang="en-US" sz="1400" dirty="0">
                          <a:latin typeface="Arial" panose="020B0604020202020204" pitchFamily="34" charset="0"/>
                          <a:cs typeface="Arial" panose="020B0604020202020204" pitchFamily="34" charset="0"/>
                        </a:rPr>
                        <a:t>pivot</a:t>
                      </a: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67</a:t>
                      </a:r>
                    </a:p>
                  </a:txBody>
                  <a:tcPr marL="91438" marR="91438"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87</a:t>
                      </a:r>
                      <a:endParaRPr lang="en-US" sz="1600" dirty="0">
                        <a:solidFill>
                          <a:srgbClr val="FF0000"/>
                        </a:solidFill>
                        <a:latin typeface="Arial" panose="020B0604020202020204" pitchFamily="34" charset="0"/>
                        <a:cs typeface="Arial" panose="020B0604020202020204" pitchFamily="34" charset="0"/>
                      </a:endParaRPr>
                    </a:p>
                  </a:txBody>
                  <a:tcPr marL="91438" marR="91438" marT="45761" marB="45761"/>
                </a:tc>
                <a:tc>
                  <a:txBody>
                    <a:bodyPr/>
                    <a:lstStyle/>
                    <a:p>
                      <a:pPr algn="ctr"/>
                      <a:r>
                        <a:rPr lang="en-US" sz="1600" dirty="0">
                          <a:solidFill>
                            <a:srgbClr val="FF0000"/>
                          </a:solidFill>
                          <a:latin typeface="Arial" panose="020B0604020202020204" pitchFamily="34" charset="0"/>
                          <a:cs typeface="Arial" panose="020B0604020202020204" pitchFamily="34" charset="0"/>
                        </a:rPr>
                        <a:t>98</a:t>
                      </a:r>
                      <a:endParaRPr lang="en-US" sz="1600" dirty="0">
                        <a:solidFill>
                          <a:srgbClr val="00B050"/>
                        </a:solidFill>
                        <a:latin typeface="Arial" panose="020B0604020202020204" pitchFamily="34" charset="0"/>
                        <a:cs typeface="Arial" panose="020B0604020202020204" pitchFamily="34" charset="0"/>
                      </a:endParaRP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26" name="Content Placeholder 7">
            <a:extLst>
              <a:ext uri="{FF2B5EF4-FFF2-40B4-BE49-F238E27FC236}">
                <a16:creationId xmlns:a16="http://schemas.microsoft.com/office/drawing/2014/main" id="{0FA58D5B-5BB9-4BF7-8DC2-7CA20839EED8}"/>
              </a:ext>
            </a:extLst>
          </p:cNvPr>
          <p:cNvGraphicFramePr>
            <a:graphicFrameLocks/>
          </p:cNvGraphicFramePr>
          <p:nvPr/>
        </p:nvGraphicFramePr>
        <p:xfrm>
          <a:off x="6561195" y="4072781"/>
          <a:ext cx="3413124" cy="640244"/>
        </p:xfrm>
        <a:graphic>
          <a:graphicData uri="http://schemas.openxmlformats.org/drawingml/2006/table">
            <a:tbl>
              <a:tblPr firstRow="1" bandRow="1">
                <a:tableStyleId>{5C22544A-7EE6-4342-B048-85BDC9FD1C3A}</a:tableStyleId>
              </a:tblPr>
              <a:tblGrid>
                <a:gridCol w="1137708">
                  <a:extLst>
                    <a:ext uri="{9D8B030D-6E8A-4147-A177-3AD203B41FA5}">
                      <a16:colId xmlns:a16="http://schemas.microsoft.com/office/drawing/2014/main" val="20000"/>
                    </a:ext>
                  </a:extLst>
                </a:gridCol>
                <a:gridCol w="1137708">
                  <a:extLst>
                    <a:ext uri="{9D8B030D-6E8A-4147-A177-3AD203B41FA5}">
                      <a16:colId xmlns:a16="http://schemas.microsoft.com/office/drawing/2014/main" val="20001"/>
                    </a:ext>
                  </a:extLst>
                </a:gridCol>
                <a:gridCol w="1137708">
                  <a:extLst>
                    <a:ext uri="{9D8B030D-6E8A-4147-A177-3AD203B41FA5}">
                      <a16:colId xmlns:a16="http://schemas.microsoft.com/office/drawing/2014/main" val="20002"/>
                    </a:ext>
                  </a:extLst>
                </a:gridCol>
              </a:tblGrid>
              <a:tr h="222117">
                <a:tc>
                  <a:txBody>
                    <a:bodyPr/>
                    <a:lstStyle/>
                    <a:p>
                      <a:pPr algn="ctr"/>
                      <a:r>
                        <a:rPr lang="en-GB" sz="1400" dirty="0">
                          <a:solidFill>
                            <a:srgbClr val="000000"/>
                          </a:solidFill>
                          <a:latin typeface="Arial" panose="020B0604020202020204" pitchFamily="34" charset="0"/>
                          <a:cs typeface="Arial" panose="020B0604020202020204" pitchFamily="34" charset="0"/>
                        </a:rPr>
                        <a:t>Start/End</a:t>
                      </a:r>
                      <a:endParaRPr lang="en-US" sz="1400" dirty="0">
                        <a:solidFill>
                          <a:srgbClr val="000000"/>
                        </a:solidFill>
                        <a:latin typeface="Arial" panose="020B0604020202020204" pitchFamily="34" charset="0"/>
                        <a:cs typeface="Arial" panose="020B0604020202020204" pitchFamily="34" charset="0"/>
                      </a:endParaRPr>
                    </a:p>
                  </a:txBody>
                  <a:tcPr marL="91438" marR="91438" marT="45761" marB="45761"/>
                </a:tc>
                <a:tc>
                  <a:txBody>
                    <a:bodyPr/>
                    <a:lstStyle/>
                    <a:p>
                      <a:pPr algn="ctr"/>
                      <a:endParaRPr lang="en-US" sz="1400" dirty="0">
                        <a:solidFill>
                          <a:schemeClr val="bg1"/>
                        </a:solidFill>
                        <a:latin typeface="Arial" panose="020B0604020202020204" pitchFamily="34" charset="0"/>
                        <a:cs typeface="Arial" panose="020B0604020202020204" pitchFamily="34" charset="0"/>
                      </a:endParaRPr>
                    </a:p>
                  </a:txBody>
                  <a:tcPr marL="91438" marR="91438" marT="45761" marB="45761">
                    <a:solidFill>
                      <a:schemeClr val="accent3">
                        <a:lumMod val="50000"/>
                      </a:schemeClr>
                    </a:solidFill>
                  </a:tcPr>
                </a:tc>
                <a:tc>
                  <a:txBody>
                    <a:bodyPr/>
                    <a:lstStyle/>
                    <a:p>
                      <a:pPr algn="ctr"/>
                      <a:r>
                        <a:rPr lang="en-GB" sz="1400" dirty="0">
                          <a:solidFill>
                            <a:srgbClr val="000000"/>
                          </a:solidFill>
                          <a:latin typeface="Arial" panose="020B0604020202020204" pitchFamily="34" charset="0"/>
                          <a:cs typeface="Arial" panose="020B0604020202020204" pitchFamily="34" charset="0"/>
                        </a:rPr>
                        <a:t>Start/End</a:t>
                      </a:r>
                      <a:endParaRPr lang="en-US" sz="1400" dirty="0">
                        <a:solidFill>
                          <a:srgbClr val="000000"/>
                        </a:solidFill>
                        <a:latin typeface="Arial" panose="020B0604020202020204" pitchFamily="34" charset="0"/>
                        <a:cs typeface="Arial" panose="020B0604020202020204" pitchFamily="34" charset="0"/>
                      </a:endParaRPr>
                    </a:p>
                  </a:txBody>
                  <a:tcPr marL="91438" marR="91438" marT="45761" marB="45761"/>
                </a:tc>
                <a:extLst>
                  <a:ext uri="{0D108BD9-81ED-4DB2-BD59-A6C34878D82A}">
                    <a16:rowId xmlns:a16="http://schemas.microsoft.com/office/drawing/2014/main" val="10000"/>
                  </a:ext>
                </a:extLst>
              </a:tr>
              <a:tr h="242308">
                <a:tc>
                  <a:txBody>
                    <a:bodyPr/>
                    <a:lstStyle/>
                    <a:p>
                      <a:pPr algn="ctr"/>
                      <a:r>
                        <a:rPr lang="en-US" sz="1600" dirty="0">
                          <a:solidFill>
                            <a:srgbClr val="000000"/>
                          </a:solidFill>
                          <a:latin typeface="Arial" panose="020B0604020202020204" pitchFamily="34" charset="0"/>
                          <a:cs typeface="Arial" panose="020B0604020202020204" pitchFamily="34" charset="0"/>
                        </a:rPr>
                        <a:t>67</a:t>
                      </a:r>
                    </a:p>
                  </a:txBody>
                  <a:tcPr marL="91438" marR="91438" marT="45761" marB="45761"/>
                </a:tc>
                <a:tc>
                  <a:txBody>
                    <a:bodyPr/>
                    <a:lstStyle/>
                    <a:p>
                      <a:pPr algn="ctr"/>
                      <a:r>
                        <a:rPr lang="en-US" sz="1600" dirty="0">
                          <a:solidFill>
                            <a:schemeClr val="bg1"/>
                          </a:solidFill>
                          <a:latin typeface="Arial" panose="020B0604020202020204" pitchFamily="34" charset="0"/>
                          <a:cs typeface="Arial" panose="020B0604020202020204" pitchFamily="34" charset="0"/>
                        </a:rPr>
                        <a:t>87</a:t>
                      </a:r>
                    </a:p>
                  </a:txBody>
                  <a:tcPr marL="91438" marR="91438" marT="45761" marB="45761">
                    <a:solidFill>
                      <a:schemeClr val="accent3">
                        <a:lumMod val="50000"/>
                      </a:schemeClr>
                    </a:solidFill>
                  </a:tcPr>
                </a:tc>
                <a:tc>
                  <a:txBody>
                    <a:bodyPr/>
                    <a:lstStyle/>
                    <a:p>
                      <a:pPr algn="ctr"/>
                      <a:r>
                        <a:rPr lang="en-US" sz="1600" dirty="0">
                          <a:solidFill>
                            <a:srgbClr val="000000"/>
                          </a:solidFill>
                          <a:latin typeface="Arial" panose="020B0604020202020204" pitchFamily="34" charset="0"/>
                          <a:cs typeface="Arial" panose="020B0604020202020204" pitchFamily="34" charset="0"/>
                        </a:rPr>
                        <a:t>98</a:t>
                      </a:r>
                    </a:p>
                  </a:txBody>
                  <a:tcPr marL="91438" marR="91438" marT="45761" marB="45761"/>
                </a:tc>
                <a:extLst>
                  <a:ext uri="{0D108BD9-81ED-4DB2-BD59-A6C34878D82A}">
                    <a16:rowId xmlns:a16="http://schemas.microsoft.com/office/drawing/2014/main" val="10001"/>
                  </a:ext>
                </a:extLst>
              </a:tr>
            </a:tbl>
          </a:graphicData>
        </a:graphic>
      </p:graphicFrame>
      <p:graphicFrame>
        <p:nvGraphicFramePr>
          <p:cNvPr id="30" name="Content Placeholder 7">
            <a:extLst>
              <a:ext uri="{FF2B5EF4-FFF2-40B4-BE49-F238E27FC236}">
                <a16:creationId xmlns:a16="http://schemas.microsoft.com/office/drawing/2014/main" id="{505357E2-A8DA-42FE-8CEF-F0C179C786B1}"/>
              </a:ext>
            </a:extLst>
          </p:cNvPr>
          <p:cNvGraphicFramePr>
            <a:graphicFrameLocks/>
          </p:cNvGraphicFramePr>
          <p:nvPr/>
        </p:nvGraphicFramePr>
        <p:xfrm>
          <a:off x="3139693" y="3425406"/>
          <a:ext cx="2274888" cy="640244"/>
        </p:xfrm>
        <a:graphic>
          <a:graphicData uri="http://schemas.openxmlformats.org/drawingml/2006/table">
            <a:tbl>
              <a:tblPr firstRow="1" bandRow="1">
                <a:tableStyleId>{5C22544A-7EE6-4342-B048-85BDC9FD1C3A}</a:tableStyleId>
              </a:tblPr>
              <a:tblGrid>
                <a:gridCol w="1137444">
                  <a:extLst>
                    <a:ext uri="{9D8B030D-6E8A-4147-A177-3AD203B41FA5}">
                      <a16:colId xmlns:a16="http://schemas.microsoft.com/office/drawing/2014/main" val="20000"/>
                    </a:ext>
                  </a:extLst>
                </a:gridCol>
                <a:gridCol w="1137444">
                  <a:extLst>
                    <a:ext uri="{9D8B030D-6E8A-4147-A177-3AD203B41FA5}">
                      <a16:colId xmlns:a16="http://schemas.microsoft.com/office/drawing/2014/main" val="20001"/>
                    </a:ext>
                  </a:extLst>
                </a:gridCol>
              </a:tblGrid>
              <a:tr h="222117">
                <a:tc>
                  <a:txBody>
                    <a:bodyPr/>
                    <a:lstStyle/>
                    <a:p>
                      <a:pPr algn="ctr"/>
                      <a:r>
                        <a:rPr lang="en-GB" sz="1400" dirty="0">
                          <a:latin typeface="Arial" panose="020B0604020202020204" pitchFamily="34" charset="0"/>
                          <a:cs typeface="Arial" panose="020B0604020202020204" pitchFamily="34" charset="0"/>
                        </a:rPr>
                        <a:t>Left/ </a:t>
                      </a:r>
                      <a:r>
                        <a:rPr lang="en-US" sz="1400" dirty="0">
                          <a:latin typeface="Arial" panose="020B0604020202020204" pitchFamily="34" charset="0"/>
                          <a:cs typeface="Arial" panose="020B0604020202020204" pitchFamily="34" charset="0"/>
                        </a:rPr>
                        <a:t>right</a:t>
                      </a:r>
                      <a:endParaRPr lang="en-US" sz="1400" dirty="0">
                        <a:solidFill>
                          <a:srgbClr val="000000"/>
                        </a:solidFill>
                        <a:latin typeface="Arial" panose="020B0604020202020204" pitchFamily="34" charset="0"/>
                        <a:cs typeface="Arial" panose="020B0604020202020204" pitchFamily="34" charset="0"/>
                      </a:endParaRPr>
                    </a:p>
                  </a:txBody>
                  <a:tcPr marL="91417" marR="91417" marT="45761" marB="45761"/>
                </a:tc>
                <a:tc>
                  <a:txBody>
                    <a:bodyPr/>
                    <a:lstStyle/>
                    <a:p>
                      <a:pPr algn="ctr"/>
                      <a:r>
                        <a:rPr lang="en-US" sz="1400" dirty="0">
                          <a:latin typeface="Arial" panose="020B0604020202020204" pitchFamily="34" charset="0"/>
                          <a:cs typeface="Arial" panose="020B0604020202020204" pitchFamily="34" charset="0"/>
                        </a:rPr>
                        <a:t>pivot</a:t>
                      </a:r>
                      <a:endParaRPr lang="en-US" sz="1400" dirty="0">
                        <a:solidFill>
                          <a:srgbClr val="000000"/>
                        </a:solidFill>
                        <a:latin typeface="Arial" panose="020B0604020202020204" pitchFamily="34" charset="0"/>
                        <a:cs typeface="Arial" panose="020B0604020202020204" pitchFamily="34" charset="0"/>
                      </a:endParaRPr>
                    </a:p>
                  </a:txBody>
                  <a:tcPr marL="91417" marR="91417"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43</a:t>
                      </a:r>
                    </a:p>
                  </a:txBody>
                  <a:tcPr marL="91417" marR="91417"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34</a:t>
                      </a:r>
                    </a:p>
                  </a:txBody>
                  <a:tcPr marL="91417" marR="91417" marT="45761" marB="45761"/>
                </a:tc>
                <a:extLst>
                  <a:ext uri="{0D108BD9-81ED-4DB2-BD59-A6C34878D82A}">
                    <a16:rowId xmlns:a16="http://schemas.microsoft.com/office/drawing/2014/main" val="10001"/>
                  </a:ext>
                </a:extLst>
              </a:tr>
            </a:tbl>
          </a:graphicData>
        </a:graphic>
      </p:graphicFrame>
      <p:graphicFrame>
        <p:nvGraphicFramePr>
          <p:cNvPr id="31" name="Content Placeholder 7">
            <a:extLst>
              <a:ext uri="{FF2B5EF4-FFF2-40B4-BE49-F238E27FC236}">
                <a16:creationId xmlns:a16="http://schemas.microsoft.com/office/drawing/2014/main" id="{5894A074-CAA5-4F48-98CA-D6A99EF16F10}"/>
              </a:ext>
            </a:extLst>
          </p:cNvPr>
          <p:cNvGraphicFramePr>
            <a:graphicFrameLocks/>
          </p:cNvGraphicFramePr>
          <p:nvPr/>
        </p:nvGraphicFramePr>
        <p:xfrm>
          <a:off x="3163505" y="4074369"/>
          <a:ext cx="2276476" cy="640244"/>
        </p:xfrm>
        <a:graphic>
          <a:graphicData uri="http://schemas.openxmlformats.org/drawingml/2006/table">
            <a:tbl>
              <a:tblPr firstRow="1" bandRow="1">
                <a:tableStyleId>{5C22544A-7EE6-4342-B048-85BDC9FD1C3A}</a:tableStyleId>
              </a:tblPr>
              <a:tblGrid>
                <a:gridCol w="1138238">
                  <a:extLst>
                    <a:ext uri="{9D8B030D-6E8A-4147-A177-3AD203B41FA5}">
                      <a16:colId xmlns:a16="http://schemas.microsoft.com/office/drawing/2014/main" val="20000"/>
                    </a:ext>
                  </a:extLst>
                </a:gridCol>
                <a:gridCol w="1138238">
                  <a:extLst>
                    <a:ext uri="{9D8B030D-6E8A-4147-A177-3AD203B41FA5}">
                      <a16:colId xmlns:a16="http://schemas.microsoft.com/office/drawing/2014/main" val="20001"/>
                    </a:ext>
                  </a:extLst>
                </a:gridCol>
              </a:tblGrid>
              <a:tr h="222117">
                <a:tc>
                  <a:txBody>
                    <a:bodyPr/>
                    <a:lstStyle/>
                    <a:p>
                      <a:pPr algn="ctr"/>
                      <a:r>
                        <a:rPr lang="en-GB" sz="1400" dirty="0">
                          <a:latin typeface="Arial" panose="020B0604020202020204" pitchFamily="34" charset="0"/>
                          <a:cs typeface="Arial" panose="020B0604020202020204" pitchFamily="34" charset="0"/>
                        </a:rPr>
                        <a:t>Left</a:t>
                      </a:r>
                      <a:endParaRPr lang="en-US" sz="1400" dirty="0">
                        <a:solidFill>
                          <a:srgbClr val="000000"/>
                        </a:solidFill>
                        <a:latin typeface="Arial" panose="020B0604020202020204" pitchFamily="34" charset="0"/>
                        <a:cs typeface="Arial" panose="020B0604020202020204" pitchFamily="34" charset="0"/>
                      </a:endParaRPr>
                    </a:p>
                  </a:txBody>
                  <a:tcPr marL="91481" marR="91481" marT="45761" marB="45761"/>
                </a:tc>
                <a:tc>
                  <a:txBody>
                    <a:bodyPr/>
                    <a:lstStyle/>
                    <a:p>
                      <a:pPr algn="ctr"/>
                      <a:r>
                        <a:rPr lang="en-US" sz="1400" dirty="0">
                          <a:latin typeface="Arial" panose="020B0604020202020204" pitchFamily="34" charset="0"/>
                          <a:cs typeface="Arial" panose="020B0604020202020204" pitchFamily="34" charset="0"/>
                        </a:rPr>
                        <a:t>pivot</a:t>
                      </a:r>
                      <a:endParaRPr lang="en-US" sz="1400" dirty="0">
                        <a:solidFill>
                          <a:srgbClr val="000000"/>
                        </a:solidFill>
                        <a:latin typeface="Arial" panose="020B0604020202020204" pitchFamily="34" charset="0"/>
                        <a:cs typeface="Arial" panose="020B0604020202020204" pitchFamily="34" charset="0"/>
                      </a:endParaRPr>
                    </a:p>
                  </a:txBody>
                  <a:tcPr marL="91481" marR="91481" marT="45761" marB="45761"/>
                </a:tc>
                <a:extLst>
                  <a:ext uri="{0D108BD9-81ED-4DB2-BD59-A6C34878D82A}">
                    <a16:rowId xmlns:a16="http://schemas.microsoft.com/office/drawing/2014/main" val="10000"/>
                  </a:ext>
                </a:extLst>
              </a:tr>
              <a:tr h="242308">
                <a:tc>
                  <a:txBody>
                    <a:bodyPr/>
                    <a:lstStyle/>
                    <a:p>
                      <a:pPr algn="ctr"/>
                      <a:r>
                        <a:rPr lang="en-US" sz="1600" dirty="0">
                          <a:solidFill>
                            <a:srgbClr val="FF0000"/>
                          </a:solidFill>
                          <a:latin typeface="Arial" panose="020B0604020202020204" pitchFamily="34" charset="0"/>
                          <a:cs typeface="Arial" panose="020B0604020202020204" pitchFamily="34" charset="0"/>
                        </a:rPr>
                        <a:t>43</a:t>
                      </a:r>
                    </a:p>
                  </a:txBody>
                  <a:tcPr marL="91481" marR="91481" marT="45761" marB="45761"/>
                </a:tc>
                <a:tc>
                  <a:txBody>
                    <a:bodyPr/>
                    <a:lstStyle/>
                    <a:p>
                      <a:pPr algn="ctr"/>
                      <a:r>
                        <a:rPr lang="en-US" sz="1600" dirty="0">
                          <a:solidFill>
                            <a:srgbClr val="00B050"/>
                          </a:solidFill>
                          <a:latin typeface="Arial" panose="020B0604020202020204" pitchFamily="34" charset="0"/>
                          <a:cs typeface="Arial" panose="020B0604020202020204" pitchFamily="34" charset="0"/>
                        </a:rPr>
                        <a:t>34</a:t>
                      </a:r>
                    </a:p>
                  </a:txBody>
                  <a:tcPr marL="91481" marR="91481" marT="45761" marB="45761"/>
                </a:tc>
                <a:extLst>
                  <a:ext uri="{0D108BD9-81ED-4DB2-BD59-A6C34878D82A}">
                    <a16:rowId xmlns:a16="http://schemas.microsoft.com/office/drawing/2014/main" val="10001"/>
                  </a:ext>
                </a:extLst>
              </a:tr>
            </a:tbl>
          </a:graphicData>
        </a:graphic>
      </p:graphicFrame>
      <p:graphicFrame>
        <p:nvGraphicFramePr>
          <p:cNvPr id="2" name="Content Placeholder 7">
            <a:extLst>
              <a:ext uri="{FF2B5EF4-FFF2-40B4-BE49-F238E27FC236}">
                <a16:creationId xmlns:a16="http://schemas.microsoft.com/office/drawing/2014/main" id="{012965AB-1AD5-43DA-AF66-8FC84FE6CD0A}"/>
              </a:ext>
            </a:extLst>
          </p:cNvPr>
          <p:cNvGraphicFramePr>
            <a:graphicFrameLocks/>
          </p:cNvGraphicFramePr>
          <p:nvPr/>
        </p:nvGraphicFramePr>
        <p:xfrm>
          <a:off x="3192516" y="5448084"/>
          <a:ext cx="2274888" cy="700792"/>
        </p:xfrm>
        <a:graphic>
          <a:graphicData uri="http://schemas.openxmlformats.org/drawingml/2006/table">
            <a:tbl>
              <a:tblPr firstRow="1" bandRow="1">
                <a:tableStyleId>{5C22544A-7EE6-4342-B048-85BDC9FD1C3A}</a:tableStyleId>
              </a:tblPr>
              <a:tblGrid>
                <a:gridCol w="1137444">
                  <a:extLst>
                    <a:ext uri="{9D8B030D-6E8A-4147-A177-3AD203B41FA5}">
                      <a16:colId xmlns:a16="http://schemas.microsoft.com/office/drawing/2014/main" val="20000"/>
                    </a:ext>
                  </a:extLst>
                </a:gridCol>
                <a:gridCol w="1137444">
                  <a:extLst>
                    <a:ext uri="{9D8B030D-6E8A-4147-A177-3AD203B41FA5}">
                      <a16:colId xmlns:a16="http://schemas.microsoft.com/office/drawing/2014/main" val="20001"/>
                    </a:ext>
                  </a:extLst>
                </a:gridCol>
              </a:tblGrid>
              <a:tr h="334825">
                <a:tc>
                  <a:txBody>
                    <a:bodyPr/>
                    <a:lstStyle/>
                    <a:p>
                      <a:pPr algn="ctr"/>
                      <a:endParaRPr lang="en-US" sz="1600" dirty="0">
                        <a:solidFill>
                          <a:schemeClr val="bg1"/>
                        </a:solidFill>
                        <a:latin typeface="Arial" panose="020B0604020202020204" pitchFamily="34" charset="0"/>
                        <a:cs typeface="Arial" panose="020B0604020202020204" pitchFamily="34" charset="0"/>
                      </a:endParaRPr>
                    </a:p>
                  </a:txBody>
                  <a:tcPr marL="91417" marR="91417" marT="45658" marB="45658">
                    <a:solidFill>
                      <a:schemeClr val="accent3">
                        <a:lumMod val="50000"/>
                      </a:schemeClr>
                    </a:solidFill>
                  </a:tcPr>
                </a:tc>
                <a:tc>
                  <a:txBody>
                    <a:bodyPr/>
                    <a:lstStyle/>
                    <a:p>
                      <a:pPr algn="ctr"/>
                      <a:r>
                        <a:rPr lang="en-GB" sz="1600" dirty="0">
                          <a:solidFill>
                            <a:srgbClr val="000000"/>
                          </a:solidFill>
                          <a:latin typeface="Arial" panose="020B0604020202020204" pitchFamily="34" charset="0"/>
                          <a:cs typeface="Arial" panose="020B0604020202020204" pitchFamily="34" charset="0"/>
                        </a:rPr>
                        <a:t>Start/end</a:t>
                      </a:r>
                      <a:endParaRPr lang="en-US" sz="1600" dirty="0">
                        <a:solidFill>
                          <a:srgbClr val="000000"/>
                        </a:solidFill>
                        <a:latin typeface="Arial" panose="020B0604020202020204" pitchFamily="34" charset="0"/>
                        <a:cs typeface="Arial" panose="020B0604020202020204" pitchFamily="34" charset="0"/>
                      </a:endParaRPr>
                    </a:p>
                  </a:txBody>
                  <a:tcPr marL="91417" marR="91417" marT="45658" marB="45658"/>
                </a:tc>
                <a:extLst>
                  <a:ext uri="{0D108BD9-81ED-4DB2-BD59-A6C34878D82A}">
                    <a16:rowId xmlns:a16="http://schemas.microsoft.com/office/drawing/2014/main" val="10000"/>
                  </a:ext>
                </a:extLst>
              </a:tr>
              <a:tr h="365263">
                <a:tc>
                  <a:txBody>
                    <a:bodyPr/>
                    <a:lstStyle/>
                    <a:p>
                      <a:pPr algn="ctr"/>
                      <a:r>
                        <a:rPr lang="en-US" sz="1800" dirty="0">
                          <a:solidFill>
                            <a:schemeClr val="bg1"/>
                          </a:solidFill>
                          <a:latin typeface="Arial" panose="020B0604020202020204" pitchFamily="34" charset="0"/>
                          <a:cs typeface="Arial" panose="020B0604020202020204" pitchFamily="34" charset="0"/>
                        </a:rPr>
                        <a:t>34</a:t>
                      </a:r>
                    </a:p>
                  </a:txBody>
                  <a:tcPr marL="91417" marR="91417" marT="45658" marB="45658">
                    <a:solidFill>
                      <a:schemeClr val="accent3">
                        <a:lumMod val="50000"/>
                      </a:schemeClr>
                    </a:solidFill>
                  </a:tcPr>
                </a:tc>
                <a:tc>
                  <a:txBody>
                    <a:bodyPr/>
                    <a:lstStyle/>
                    <a:p>
                      <a:pPr algn="ctr"/>
                      <a:r>
                        <a:rPr lang="en-US" sz="1800" dirty="0">
                          <a:solidFill>
                            <a:srgbClr val="000000"/>
                          </a:solidFill>
                          <a:latin typeface="Arial" panose="020B0604020202020204" pitchFamily="34" charset="0"/>
                          <a:cs typeface="Arial" panose="020B0604020202020204" pitchFamily="34" charset="0"/>
                        </a:rPr>
                        <a:t>43</a:t>
                      </a:r>
                    </a:p>
                  </a:txBody>
                  <a:tcPr marL="91417" marR="91417" marT="45658" marB="45658"/>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D8387F12-828A-45A1-A589-05F04EC83CC0}"/>
              </a:ext>
            </a:extLst>
          </p:cNvPr>
          <p:cNvGraphicFramePr>
            <a:graphicFrameLocks noGrp="1"/>
          </p:cNvGraphicFramePr>
          <p:nvPr/>
        </p:nvGraphicFramePr>
        <p:xfrm>
          <a:off x="4376190" y="7409784"/>
          <a:ext cx="1138237" cy="701675"/>
        </p:xfrm>
        <a:graphic>
          <a:graphicData uri="http://schemas.openxmlformats.org/drawingml/2006/table">
            <a:tbl>
              <a:tblPr firstRow="1" bandRow="1">
                <a:tableStyleId>{5C22544A-7EE6-4342-B048-85BDC9FD1C3A}</a:tableStyleId>
              </a:tblPr>
              <a:tblGrid>
                <a:gridCol w="1138237">
                  <a:extLst>
                    <a:ext uri="{9D8B030D-6E8A-4147-A177-3AD203B41FA5}">
                      <a16:colId xmlns:a16="http://schemas.microsoft.com/office/drawing/2014/main" val="20000"/>
                    </a:ext>
                  </a:extLst>
                </a:gridCol>
              </a:tblGrid>
              <a:tr h="335584">
                <a:tc>
                  <a:txBody>
                    <a:bodyPr/>
                    <a:lstStyle/>
                    <a:p>
                      <a:pPr algn="ctr"/>
                      <a:endParaRPr lang="en-US" sz="1600" dirty="0">
                        <a:solidFill>
                          <a:schemeClr val="bg1"/>
                        </a:solidFill>
                        <a:latin typeface="Arial" panose="020B0604020202020204" pitchFamily="34" charset="0"/>
                        <a:cs typeface="Arial" panose="020B0604020202020204" pitchFamily="34" charset="0"/>
                      </a:endParaRPr>
                    </a:p>
                  </a:txBody>
                  <a:tcPr marL="91481" marR="91481" marT="45761" marB="45761">
                    <a:solidFill>
                      <a:schemeClr val="accent3">
                        <a:lumMod val="50000"/>
                      </a:schemeClr>
                    </a:solidFill>
                  </a:tcPr>
                </a:tc>
                <a:extLst>
                  <a:ext uri="{0D108BD9-81ED-4DB2-BD59-A6C34878D82A}">
                    <a16:rowId xmlns:a16="http://schemas.microsoft.com/office/drawing/2014/main" val="10000"/>
                  </a:ext>
                </a:extLst>
              </a:tr>
              <a:tr h="366091">
                <a:tc>
                  <a:txBody>
                    <a:bodyPr/>
                    <a:lstStyle/>
                    <a:p>
                      <a:pPr algn="ctr"/>
                      <a:r>
                        <a:rPr lang="en-US" sz="1800" dirty="0">
                          <a:solidFill>
                            <a:schemeClr val="bg1"/>
                          </a:solidFill>
                          <a:latin typeface="Arial" panose="020B0604020202020204" pitchFamily="34" charset="0"/>
                          <a:cs typeface="Arial" panose="020B0604020202020204" pitchFamily="34" charset="0"/>
                        </a:rPr>
                        <a:t>43</a:t>
                      </a:r>
                    </a:p>
                  </a:txBody>
                  <a:tcPr marL="91481" marR="91481" marT="45761" marB="45761">
                    <a:solidFill>
                      <a:schemeClr val="accent3">
                        <a:lumMod val="50000"/>
                      </a:schemeClr>
                    </a:solidFill>
                  </a:tcPr>
                </a:tc>
                <a:extLst>
                  <a:ext uri="{0D108BD9-81ED-4DB2-BD59-A6C34878D82A}">
                    <a16:rowId xmlns:a16="http://schemas.microsoft.com/office/drawing/2014/main" val="10001"/>
                  </a:ext>
                </a:extLst>
              </a:tr>
            </a:tbl>
          </a:graphicData>
        </a:graphic>
      </p:graphicFrame>
      <p:graphicFrame>
        <p:nvGraphicFramePr>
          <p:cNvPr id="4" name="Content Placeholder 7">
            <a:extLst>
              <a:ext uri="{FF2B5EF4-FFF2-40B4-BE49-F238E27FC236}">
                <a16:creationId xmlns:a16="http://schemas.microsoft.com/office/drawing/2014/main" id="{9D88F14F-E914-4868-8274-A6A5DE4F0474}"/>
              </a:ext>
            </a:extLst>
          </p:cNvPr>
          <p:cNvGraphicFramePr>
            <a:graphicFrameLocks/>
          </p:cNvGraphicFramePr>
          <p:nvPr/>
        </p:nvGraphicFramePr>
        <p:xfrm>
          <a:off x="6548330" y="4731079"/>
          <a:ext cx="1138237" cy="700792"/>
        </p:xfrm>
        <a:graphic>
          <a:graphicData uri="http://schemas.openxmlformats.org/drawingml/2006/table">
            <a:tbl>
              <a:tblPr firstRow="1" bandRow="1">
                <a:tableStyleId>{5C22544A-7EE6-4342-B048-85BDC9FD1C3A}</a:tableStyleId>
              </a:tblPr>
              <a:tblGrid>
                <a:gridCol w="1138237">
                  <a:extLst>
                    <a:ext uri="{9D8B030D-6E8A-4147-A177-3AD203B41FA5}">
                      <a16:colId xmlns:a16="http://schemas.microsoft.com/office/drawing/2014/main" val="20000"/>
                    </a:ext>
                  </a:extLst>
                </a:gridCol>
              </a:tblGrid>
              <a:tr h="334825">
                <a:tc>
                  <a:txBody>
                    <a:bodyPr/>
                    <a:lstStyle/>
                    <a:p>
                      <a:pPr algn="ctr"/>
                      <a:endParaRPr lang="en-US" sz="1600" dirty="0">
                        <a:solidFill>
                          <a:srgbClr val="000000"/>
                        </a:solidFill>
                        <a:latin typeface="Arial" panose="020B0604020202020204" pitchFamily="34" charset="0"/>
                        <a:cs typeface="Arial" panose="020B0604020202020204" pitchFamily="34" charset="0"/>
                      </a:endParaRPr>
                    </a:p>
                  </a:txBody>
                  <a:tcPr marL="91481" marR="91481" marT="45658" marB="45658">
                    <a:solidFill>
                      <a:schemeClr val="accent3">
                        <a:lumMod val="50000"/>
                      </a:schemeClr>
                    </a:solidFill>
                  </a:tcPr>
                </a:tc>
                <a:extLst>
                  <a:ext uri="{0D108BD9-81ED-4DB2-BD59-A6C34878D82A}">
                    <a16:rowId xmlns:a16="http://schemas.microsoft.com/office/drawing/2014/main" val="10000"/>
                  </a:ext>
                </a:extLst>
              </a:tr>
              <a:tr h="365263">
                <a:tc>
                  <a:txBody>
                    <a:bodyPr/>
                    <a:lstStyle/>
                    <a:p>
                      <a:pPr algn="ctr"/>
                      <a:r>
                        <a:rPr lang="en-US" sz="1800" dirty="0">
                          <a:solidFill>
                            <a:schemeClr val="bg1"/>
                          </a:solidFill>
                          <a:latin typeface="Arial" panose="020B0604020202020204" pitchFamily="34" charset="0"/>
                          <a:cs typeface="Arial" panose="020B0604020202020204" pitchFamily="34" charset="0"/>
                        </a:rPr>
                        <a:t>67</a:t>
                      </a:r>
                    </a:p>
                  </a:txBody>
                  <a:tcPr marL="91481" marR="91481" marT="45658" marB="45658">
                    <a:solidFill>
                      <a:schemeClr val="accent3">
                        <a:lumMod val="50000"/>
                      </a:schemeClr>
                    </a:solidFill>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F09D3EC9-3631-4A11-8143-8F2BF2C728DC}"/>
              </a:ext>
            </a:extLst>
          </p:cNvPr>
          <p:cNvGraphicFramePr>
            <a:graphicFrameLocks noGrp="1"/>
          </p:cNvGraphicFramePr>
          <p:nvPr/>
        </p:nvGraphicFramePr>
        <p:xfrm>
          <a:off x="8901770" y="4737430"/>
          <a:ext cx="1138237" cy="701675"/>
        </p:xfrm>
        <a:graphic>
          <a:graphicData uri="http://schemas.openxmlformats.org/drawingml/2006/table">
            <a:tbl>
              <a:tblPr firstRow="1" bandRow="1">
                <a:tableStyleId>{5C22544A-7EE6-4342-B048-85BDC9FD1C3A}</a:tableStyleId>
              </a:tblPr>
              <a:tblGrid>
                <a:gridCol w="1138237">
                  <a:extLst>
                    <a:ext uri="{9D8B030D-6E8A-4147-A177-3AD203B41FA5}">
                      <a16:colId xmlns:a16="http://schemas.microsoft.com/office/drawing/2014/main" val="20000"/>
                    </a:ext>
                  </a:extLst>
                </a:gridCol>
              </a:tblGrid>
              <a:tr h="335584">
                <a:tc>
                  <a:txBody>
                    <a:bodyPr/>
                    <a:lstStyle/>
                    <a:p>
                      <a:pPr algn="ctr"/>
                      <a:endParaRPr lang="en-US" sz="1600" dirty="0">
                        <a:solidFill>
                          <a:schemeClr val="bg1"/>
                        </a:solidFill>
                        <a:latin typeface="Arial" panose="020B0604020202020204" pitchFamily="34" charset="0"/>
                        <a:cs typeface="Arial" panose="020B0604020202020204" pitchFamily="34" charset="0"/>
                      </a:endParaRPr>
                    </a:p>
                  </a:txBody>
                  <a:tcPr marL="91481" marR="91481" marT="45761" marB="45761">
                    <a:solidFill>
                      <a:schemeClr val="accent3">
                        <a:lumMod val="50000"/>
                      </a:schemeClr>
                    </a:solidFill>
                  </a:tcPr>
                </a:tc>
                <a:extLst>
                  <a:ext uri="{0D108BD9-81ED-4DB2-BD59-A6C34878D82A}">
                    <a16:rowId xmlns:a16="http://schemas.microsoft.com/office/drawing/2014/main" val="10000"/>
                  </a:ext>
                </a:extLst>
              </a:tr>
              <a:tr h="366091">
                <a:tc>
                  <a:txBody>
                    <a:bodyPr/>
                    <a:lstStyle/>
                    <a:p>
                      <a:pPr algn="ctr"/>
                      <a:r>
                        <a:rPr lang="en-US" sz="1800" dirty="0">
                          <a:solidFill>
                            <a:schemeClr val="bg1"/>
                          </a:solidFill>
                          <a:latin typeface="Arial" panose="020B0604020202020204" pitchFamily="34" charset="0"/>
                          <a:cs typeface="Arial" panose="020B0604020202020204" pitchFamily="34" charset="0"/>
                        </a:rPr>
                        <a:t>98</a:t>
                      </a:r>
                    </a:p>
                  </a:txBody>
                  <a:tcPr marL="91481" marR="91481" marT="45761" marB="45761">
                    <a:solidFill>
                      <a:schemeClr val="accent3">
                        <a:lumMod val="5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7">
            <a:extLst>
              <a:ext uri="{FF2B5EF4-FFF2-40B4-BE49-F238E27FC236}">
                <a16:creationId xmlns:a16="http://schemas.microsoft.com/office/drawing/2014/main" id="{C27CFFC5-C149-490D-8695-EA01C36938ED}"/>
              </a:ext>
            </a:extLst>
          </p:cNvPr>
          <p:cNvGraphicFramePr>
            <a:graphicFrameLocks/>
          </p:cNvGraphicFramePr>
          <p:nvPr/>
        </p:nvGraphicFramePr>
        <p:xfrm>
          <a:off x="3171276" y="4733050"/>
          <a:ext cx="2274888" cy="701675"/>
        </p:xfrm>
        <a:graphic>
          <a:graphicData uri="http://schemas.openxmlformats.org/drawingml/2006/table">
            <a:tbl>
              <a:tblPr firstRow="1" bandRow="1">
                <a:tableStyleId>{5C22544A-7EE6-4342-B048-85BDC9FD1C3A}</a:tableStyleId>
              </a:tblPr>
              <a:tblGrid>
                <a:gridCol w="1137444">
                  <a:extLst>
                    <a:ext uri="{9D8B030D-6E8A-4147-A177-3AD203B41FA5}">
                      <a16:colId xmlns:a16="http://schemas.microsoft.com/office/drawing/2014/main" val="20000"/>
                    </a:ext>
                  </a:extLst>
                </a:gridCol>
                <a:gridCol w="1137444">
                  <a:extLst>
                    <a:ext uri="{9D8B030D-6E8A-4147-A177-3AD203B41FA5}">
                      <a16:colId xmlns:a16="http://schemas.microsoft.com/office/drawing/2014/main" val="20001"/>
                    </a:ext>
                  </a:extLst>
                </a:gridCol>
              </a:tblGrid>
              <a:tr h="335584">
                <a:tc>
                  <a:txBody>
                    <a:bodyPr/>
                    <a:lstStyle/>
                    <a:p>
                      <a:pPr algn="ctr"/>
                      <a:r>
                        <a:rPr lang="en-GB" sz="1600" dirty="0">
                          <a:latin typeface="Arial" panose="020B0604020202020204" pitchFamily="34" charset="0"/>
                          <a:cs typeface="Arial" panose="020B0604020202020204" pitchFamily="34" charset="0"/>
                        </a:rPr>
                        <a:t>Left</a:t>
                      </a:r>
                      <a:endParaRPr lang="en-US" sz="1600" dirty="0">
                        <a:solidFill>
                          <a:srgbClr val="000000"/>
                        </a:solidFill>
                        <a:latin typeface="Arial" panose="020B0604020202020204" pitchFamily="34" charset="0"/>
                        <a:cs typeface="Arial" panose="020B0604020202020204" pitchFamily="34" charset="0"/>
                      </a:endParaRPr>
                    </a:p>
                  </a:txBody>
                  <a:tcPr marL="91417" marR="91417" marT="45761" marB="45761"/>
                </a:tc>
                <a:tc>
                  <a:txBody>
                    <a:bodyPr/>
                    <a:lstStyle/>
                    <a:p>
                      <a:pPr algn="ctr"/>
                      <a:r>
                        <a:rPr lang="en-US" sz="1600" dirty="0">
                          <a:latin typeface="Arial" panose="020B0604020202020204" pitchFamily="34" charset="0"/>
                          <a:cs typeface="Arial" panose="020B0604020202020204" pitchFamily="34" charset="0"/>
                        </a:rPr>
                        <a:t>pivot</a:t>
                      </a:r>
                      <a:endParaRPr lang="en-US" sz="1600" dirty="0">
                        <a:solidFill>
                          <a:srgbClr val="000000"/>
                        </a:solidFill>
                        <a:latin typeface="Arial" panose="020B0604020202020204" pitchFamily="34" charset="0"/>
                        <a:cs typeface="Arial" panose="020B0604020202020204" pitchFamily="34" charset="0"/>
                      </a:endParaRPr>
                    </a:p>
                  </a:txBody>
                  <a:tcPr marL="91417" marR="91417" marT="45761" marB="45761"/>
                </a:tc>
                <a:extLst>
                  <a:ext uri="{0D108BD9-81ED-4DB2-BD59-A6C34878D82A}">
                    <a16:rowId xmlns:a16="http://schemas.microsoft.com/office/drawing/2014/main" val="10000"/>
                  </a:ext>
                </a:extLst>
              </a:tr>
              <a:tr h="366091">
                <a:tc>
                  <a:txBody>
                    <a:bodyPr/>
                    <a:lstStyle/>
                    <a:p>
                      <a:pPr algn="ctr"/>
                      <a:r>
                        <a:rPr lang="en-US" sz="1800" dirty="0">
                          <a:solidFill>
                            <a:srgbClr val="00B050"/>
                          </a:solidFill>
                          <a:latin typeface="Arial" panose="020B0604020202020204" pitchFamily="34" charset="0"/>
                          <a:cs typeface="Arial" panose="020B0604020202020204" pitchFamily="34" charset="0"/>
                        </a:rPr>
                        <a:t>34</a:t>
                      </a:r>
                      <a:endParaRPr lang="en-US" sz="1800" dirty="0">
                        <a:solidFill>
                          <a:srgbClr val="FF0000"/>
                        </a:solidFill>
                        <a:latin typeface="Arial" panose="020B0604020202020204" pitchFamily="34" charset="0"/>
                        <a:cs typeface="Arial" panose="020B0604020202020204" pitchFamily="34" charset="0"/>
                      </a:endParaRPr>
                    </a:p>
                  </a:txBody>
                  <a:tcPr marL="91417" marR="91417" marT="45761" marB="45761"/>
                </a:tc>
                <a:tc>
                  <a:txBody>
                    <a:bodyPr/>
                    <a:lstStyle/>
                    <a:p>
                      <a:pPr algn="ctr"/>
                      <a:r>
                        <a:rPr lang="en-US" sz="1800" dirty="0">
                          <a:solidFill>
                            <a:srgbClr val="FF0000"/>
                          </a:solidFill>
                          <a:latin typeface="Arial" panose="020B0604020202020204" pitchFamily="34" charset="0"/>
                          <a:cs typeface="Arial" panose="020B0604020202020204" pitchFamily="34" charset="0"/>
                        </a:rPr>
                        <a:t>43</a:t>
                      </a:r>
                      <a:endParaRPr lang="en-US" sz="1800" dirty="0">
                        <a:solidFill>
                          <a:srgbClr val="00B050"/>
                        </a:solidFill>
                        <a:latin typeface="Arial" panose="020B0604020202020204" pitchFamily="34" charset="0"/>
                        <a:cs typeface="Arial" panose="020B0604020202020204" pitchFamily="34" charset="0"/>
                      </a:endParaRPr>
                    </a:p>
                  </a:txBody>
                  <a:tcPr marL="91417" marR="91417" marT="45761" marB="45761"/>
                </a:tc>
                <a:extLst>
                  <a:ext uri="{0D108BD9-81ED-4DB2-BD59-A6C34878D82A}">
                    <a16:rowId xmlns:a16="http://schemas.microsoft.com/office/drawing/2014/main" val="10001"/>
                  </a:ext>
                </a:extLst>
              </a:tr>
            </a:tbl>
          </a:graphicData>
        </a:graphic>
      </p:graphicFrame>
      <p:graphicFrame>
        <p:nvGraphicFramePr>
          <p:cNvPr id="35" name="Content Placeholder 7">
            <a:extLst>
              <a:ext uri="{FF2B5EF4-FFF2-40B4-BE49-F238E27FC236}">
                <a16:creationId xmlns:a16="http://schemas.microsoft.com/office/drawing/2014/main" id="{56E534BD-A86B-4C7F-920C-6E0038900EF8}"/>
              </a:ext>
            </a:extLst>
          </p:cNvPr>
          <p:cNvGraphicFramePr>
            <a:graphicFrameLocks noGrp="1"/>
          </p:cNvGraphicFramePr>
          <p:nvPr>
            <p:ph idx="1"/>
          </p:nvPr>
        </p:nvGraphicFramePr>
        <p:xfrm>
          <a:off x="2062162" y="7361690"/>
          <a:ext cx="7772401" cy="365602"/>
        </p:xfrm>
        <a:graphic>
          <a:graphicData uri="http://schemas.openxmlformats.org/drawingml/2006/table">
            <a:tbl>
              <a:tblPr firstRow="1" bandRow="1">
                <a:tableStyleId>{5C22544A-7EE6-4342-B048-85BDC9FD1C3A}</a:tableStyleId>
              </a:tblPr>
              <a:tblGrid>
                <a:gridCol w="1110343">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1110343">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365125">
                <a:tc>
                  <a:txBody>
                    <a:bodyPr/>
                    <a:lstStyle/>
                    <a:p>
                      <a:pPr algn="ctr"/>
                      <a:r>
                        <a:rPr lang="en-GB" sz="1800" dirty="0">
                          <a:solidFill>
                            <a:schemeClr val="bg1"/>
                          </a:solidFill>
                          <a:latin typeface="Arial" panose="020B0604020202020204" pitchFamily="34" charset="0"/>
                          <a:cs typeface="Arial" panose="020B0604020202020204" pitchFamily="34" charset="0"/>
                        </a:rPr>
                        <a:t>2</a:t>
                      </a:r>
                      <a:r>
                        <a:rPr lang="en-US" sz="1800" dirty="0">
                          <a:solidFill>
                            <a:schemeClr val="bg1"/>
                          </a:solidFill>
                          <a:latin typeface="Arial" panose="020B0604020202020204" pitchFamily="34" charset="0"/>
                          <a:cs typeface="Arial" panose="020B0604020202020204" pitchFamily="34" charset="0"/>
                        </a:rPr>
                        <a:t>3</a:t>
                      </a:r>
                    </a:p>
                  </a:txBody>
                  <a:tcPr marT="45641" marB="45641">
                    <a:solidFill>
                      <a:schemeClr val="accent3">
                        <a:lumMod val="50000"/>
                      </a:schemeClr>
                    </a:solidFill>
                  </a:tcPr>
                </a:tc>
                <a:tc>
                  <a:txBody>
                    <a:bodyPr/>
                    <a:lstStyle/>
                    <a:p>
                      <a:pPr algn="ctr"/>
                      <a:r>
                        <a:rPr lang="en-US" sz="1800" dirty="0">
                          <a:solidFill>
                            <a:schemeClr val="bg1"/>
                          </a:solidFill>
                          <a:latin typeface="Arial" panose="020B0604020202020204" pitchFamily="34" charset="0"/>
                          <a:cs typeface="Arial" panose="020B0604020202020204" pitchFamily="34" charset="0"/>
                        </a:rPr>
                        <a:t>34</a:t>
                      </a:r>
                    </a:p>
                  </a:txBody>
                  <a:tcPr marT="45641" marB="45641">
                    <a:solidFill>
                      <a:schemeClr val="accent3">
                        <a:lumMod val="50000"/>
                      </a:schemeClr>
                    </a:solidFill>
                  </a:tcPr>
                </a:tc>
                <a:tc>
                  <a:txBody>
                    <a:bodyPr/>
                    <a:lstStyle/>
                    <a:p>
                      <a:pPr algn="ctr"/>
                      <a:r>
                        <a:rPr lang="en-US" sz="1800" dirty="0">
                          <a:solidFill>
                            <a:schemeClr val="bg1"/>
                          </a:solidFill>
                          <a:latin typeface="Arial" panose="020B0604020202020204" pitchFamily="34" charset="0"/>
                          <a:cs typeface="Arial" panose="020B0604020202020204" pitchFamily="34" charset="0"/>
                        </a:rPr>
                        <a:t>43</a:t>
                      </a:r>
                    </a:p>
                  </a:txBody>
                  <a:tcPr marT="45641" marB="45641">
                    <a:solidFill>
                      <a:schemeClr val="accent3">
                        <a:lumMod val="50000"/>
                      </a:schemeClr>
                    </a:solidFill>
                  </a:tcPr>
                </a:tc>
                <a:tc>
                  <a:txBody>
                    <a:bodyPr/>
                    <a:lstStyle/>
                    <a:p>
                      <a:pPr algn="ctr"/>
                      <a:r>
                        <a:rPr lang="en-US" sz="1800" dirty="0">
                          <a:solidFill>
                            <a:schemeClr val="bg1"/>
                          </a:solidFill>
                          <a:latin typeface="Arial" panose="020B0604020202020204" pitchFamily="34" charset="0"/>
                          <a:cs typeface="Arial" panose="020B0604020202020204" pitchFamily="34" charset="0"/>
                        </a:rPr>
                        <a:t>56</a:t>
                      </a:r>
                    </a:p>
                  </a:txBody>
                  <a:tcPr marT="45641" marB="45641">
                    <a:solidFill>
                      <a:schemeClr val="accent3">
                        <a:lumMod val="50000"/>
                      </a:schemeClr>
                    </a:solidFill>
                  </a:tcPr>
                </a:tc>
                <a:tc>
                  <a:txBody>
                    <a:bodyPr/>
                    <a:lstStyle/>
                    <a:p>
                      <a:pPr algn="ctr"/>
                      <a:r>
                        <a:rPr lang="en-US" sz="1800" dirty="0">
                          <a:solidFill>
                            <a:schemeClr val="bg1"/>
                          </a:solidFill>
                          <a:latin typeface="Arial" panose="020B0604020202020204" pitchFamily="34" charset="0"/>
                          <a:cs typeface="Arial" panose="020B0604020202020204" pitchFamily="34" charset="0"/>
                        </a:rPr>
                        <a:t>67</a:t>
                      </a:r>
                    </a:p>
                  </a:txBody>
                  <a:tcPr marT="45641" marB="45641">
                    <a:solidFill>
                      <a:schemeClr val="accent3">
                        <a:lumMod val="50000"/>
                      </a:schemeClr>
                    </a:solidFill>
                  </a:tcPr>
                </a:tc>
                <a:tc>
                  <a:txBody>
                    <a:bodyPr/>
                    <a:lstStyle/>
                    <a:p>
                      <a:pPr algn="ctr"/>
                      <a:r>
                        <a:rPr lang="en-GB" sz="1800" dirty="0">
                          <a:solidFill>
                            <a:schemeClr val="bg1"/>
                          </a:solidFill>
                          <a:latin typeface="Arial" panose="020B0604020202020204" pitchFamily="34" charset="0"/>
                          <a:cs typeface="Arial" panose="020B0604020202020204" pitchFamily="34" charset="0"/>
                        </a:rPr>
                        <a:t>8</a:t>
                      </a:r>
                      <a:r>
                        <a:rPr lang="en-US" sz="1800" dirty="0">
                          <a:solidFill>
                            <a:schemeClr val="bg1"/>
                          </a:solidFill>
                          <a:latin typeface="Arial" panose="020B0604020202020204" pitchFamily="34" charset="0"/>
                          <a:cs typeface="Arial" panose="020B0604020202020204" pitchFamily="34" charset="0"/>
                        </a:rPr>
                        <a:t>7</a:t>
                      </a:r>
                    </a:p>
                  </a:txBody>
                  <a:tcPr marT="45641" marB="45641">
                    <a:solidFill>
                      <a:schemeClr val="accent3">
                        <a:lumMod val="50000"/>
                      </a:schemeClr>
                    </a:solidFill>
                  </a:tcPr>
                </a:tc>
                <a:tc>
                  <a:txBody>
                    <a:bodyPr/>
                    <a:lstStyle/>
                    <a:p>
                      <a:pPr algn="ctr"/>
                      <a:r>
                        <a:rPr lang="en-GB" sz="1800" dirty="0">
                          <a:solidFill>
                            <a:schemeClr val="bg1"/>
                          </a:solidFill>
                          <a:latin typeface="Arial" panose="020B0604020202020204" pitchFamily="34" charset="0"/>
                          <a:cs typeface="Arial" panose="020B0604020202020204" pitchFamily="34" charset="0"/>
                        </a:rPr>
                        <a:t>9</a:t>
                      </a:r>
                      <a:r>
                        <a:rPr lang="en-US" sz="1800" dirty="0">
                          <a:solidFill>
                            <a:schemeClr val="bg1"/>
                          </a:solidFill>
                          <a:latin typeface="Arial" panose="020B0604020202020204" pitchFamily="34" charset="0"/>
                          <a:cs typeface="Arial" panose="020B0604020202020204" pitchFamily="34" charset="0"/>
                        </a:rPr>
                        <a:t>8</a:t>
                      </a:r>
                    </a:p>
                  </a:txBody>
                  <a:tcPr marT="45641" marB="45641">
                    <a:solidFill>
                      <a:schemeClr val="accent3">
                        <a:lumMod val="50000"/>
                      </a:schemeClr>
                    </a:solid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746090C5-509B-4873-A986-048025E0AB77}"/>
              </a:ext>
            </a:extLst>
          </p:cNvPr>
          <p:cNvSpPr>
            <a:spLocks noGrp="1"/>
          </p:cNvSpPr>
          <p:nvPr>
            <p:ph type="sldNum" sz="quarter" idx="12"/>
          </p:nvPr>
        </p:nvSpPr>
        <p:spPr/>
        <p:txBody>
          <a:bodyPr/>
          <a:lstStyle/>
          <a:p>
            <a:fld id="{0AC6BCD1-F9AF-4673-A094-9FB4E627EE10}" type="slidenum">
              <a:rPr lang="ar-SA" smtClean="0"/>
              <a:t>25</a:t>
            </a:fld>
            <a:endParaRPr lang="ar-SA"/>
          </a:p>
        </p:txBody>
      </p:sp>
      <p:graphicFrame>
        <p:nvGraphicFramePr>
          <p:cNvPr id="9" name="Content Placeholder 7">
            <a:extLst>
              <a:ext uri="{FF2B5EF4-FFF2-40B4-BE49-F238E27FC236}">
                <a16:creationId xmlns:a16="http://schemas.microsoft.com/office/drawing/2014/main" id="{ED751CB7-F7FF-4AA1-914E-999CCB215580}"/>
              </a:ext>
            </a:extLst>
          </p:cNvPr>
          <p:cNvGraphicFramePr>
            <a:graphicFrameLocks/>
          </p:cNvGraphicFramePr>
          <p:nvPr/>
        </p:nvGraphicFramePr>
        <p:xfrm>
          <a:off x="4334150" y="6174447"/>
          <a:ext cx="1138237" cy="700792"/>
        </p:xfrm>
        <a:graphic>
          <a:graphicData uri="http://schemas.openxmlformats.org/drawingml/2006/table">
            <a:tbl>
              <a:tblPr firstRow="1" bandRow="1">
                <a:tableStyleId>{5C22544A-7EE6-4342-B048-85BDC9FD1C3A}</a:tableStyleId>
              </a:tblPr>
              <a:tblGrid>
                <a:gridCol w="1138237">
                  <a:extLst>
                    <a:ext uri="{9D8B030D-6E8A-4147-A177-3AD203B41FA5}">
                      <a16:colId xmlns:a16="http://schemas.microsoft.com/office/drawing/2014/main" val="20000"/>
                    </a:ext>
                  </a:extLst>
                </a:gridCol>
              </a:tblGrid>
              <a:tr h="334825">
                <a:tc>
                  <a:txBody>
                    <a:bodyPr/>
                    <a:lstStyle/>
                    <a:p>
                      <a:pPr algn="ctr"/>
                      <a:endParaRPr lang="en-US" sz="1600" dirty="0">
                        <a:solidFill>
                          <a:srgbClr val="000000"/>
                        </a:solidFill>
                        <a:latin typeface="Arial" panose="020B0604020202020204" pitchFamily="34" charset="0"/>
                        <a:cs typeface="Arial" panose="020B0604020202020204" pitchFamily="34" charset="0"/>
                      </a:endParaRPr>
                    </a:p>
                  </a:txBody>
                  <a:tcPr marL="91481" marR="91481" marT="45658" marB="45658">
                    <a:solidFill>
                      <a:schemeClr val="accent3">
                        <a:lumMod val="50000"/>
                      </a:schemeClr>
                    </a:solidFill>
                  </a:tcPr>
                </a:tc>
                <a:extLst>
                  <a:ext uri="{0D108BD9-81ED-4DB2-BD59-A6C34878D82A}">
                    <a16:rowId xmlns:a16="http://schemas.microsoft.com/office/drawing/2014/main" val="10000"/>
                  </a:ext>
                </a:extLst>
              </a:tr>
              <a:tr h="365263">
                <a:tc>
                  <a:txBody>
                    <a:bodyPr/>
                    <a:lstStyle/>
                    <a:p>
                      <a:pPr algn="ctr"/>
                      <a:r>
                        <a:rPr lang="en-US" sz="1800" dirty="0">
                          <a:solidFill>
                            <a:schemeClr val="bg1"/>
                          </a:solidFill>
                          <a:latin typeface="Arial" panose="020B0604020202020204" pitchFamily="34" charset="0"/>
                          <a:cs typeface="Arial" panose="020B0604020202020204" pitchFamily="34" charset="0"/>
                        </a:rPr>
                        <a:t>43</a:t>
                      </a:r>
                    </a:p>
                  </a:txBody>
                  <a:tcPr marL="91481" marR="91481" marT="45658" marB="45658">
                    <a:solidFill>
                      <a:schemeClr val="accent3">
                        <a:lumMod val="5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82FF440A-66CE-4403-951F-E4CDE53F567C}"/>
              </a:ext>
            </a:extLst>
          </p:cNvPr>
          <p:cNvSpPr>
            <a:spLocks noGrp="1" noChangeArrowheads="1"/>
          </p:cNvSpPr>
          <p:nvPr>
            <p:ph type="title"/>
          </p:nvPr>
        </p:nvSpPr>
        <p:spPr/>
        <p:txBody>
          <a:bodyPr/>
          <a:lstStyle/>
          <a:p>
            <a:r>
              <a:rPr lang="en-US" dirty="0"/>
              <a:t>In-Place Quick-Sort</a:t>
            </a:r>
          </a:p>
        </p:txBody>
      </p:sp>
      <p:sp>
        <p:nvSpPr>
          <p:cNvPr id="48131" name="Text Box 4">
            <a:extLst>
              <a:ext uri="{FF2B5EF4-FFF2-40B4-BE49-F238E27FC236}">
                <a16:creationId xmlns:a16="http://schemas.microsoft.com/office/drawing/2014/main" id="{D7A7A998-C83A-4146-8700-26C11A53F0CB}"/>
              </a:ext>
            </a:extLst>
          </p:cNvPr>
          <p:cNvSpPr txBox="1">
            <a:spLocks noChangeArrowheads="1"/>
          </p:cNvSpPr>
          <p:nvPr/>
        </p:nvSpPr>
        <p:spPr bwMode="auto">
          <a:xfrm>
            <a:off x="1104900" y="1246240"/>
            <a:ext cx="10165325" cy="5160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spAutoFit/>
          </a:bodyPr>
          <a:lstStyle>
            <a:lvl1pPr defTabSz="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342900" defTabSz="34290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defTabSz="3429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defTabSz="3429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defTabSz="3429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5pPr>
            <a:lvl6pPr marL="2514600" indent="-228600" defTabSz="3429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6pPr>
            <a:lvl7pPr marL="2971800" indent="-228600" defTabSz="3429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7pPr>
            <a:lvl8pPr marL="3429000" indent="-228600" defTabSz="3429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8pPr>
            <a:lvl9pPr marL="3886200" indent="-228600" defTabSz="3429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buClr>
                <a:srgbClr val="6F89F7"/>
              </a:buClr>
              <a:buSzPct val="110000"/>
              <a:buFont typeface="Wingdings" panose="05000000000000000000" pitchFamily="2" charset="2"/>
              <a:buNone/>
            </a:pPr>
            <a:r>
              <a:rPr lang="en-US" altLang="en-US" sz="1800" b="1" dirty="0">
                <a:solidFill>
                  <a:srgbClr val="000000"/>
                </a:solidFill>
                <a:latin typeface="Times New Roman"/>
                <a:ea typeface="MS PGothic"/>
                <a:cs typeface="Times New Roman"/>
              </a:rPr>
              <a:t>Algorithm</a:t>
            </a:r>
            <a:r>
              <a:rPr lang="en-US" altLang="en-US" sz="1800" dirty="0">
                <a:solidFill>
                  <a:srgbClr val="40458C"/>
                </a:solidFill>
                <a:latin typeface="Times New Roman"/>
                <a:ea typeface="MS PGothic"/>
                <a:cs typeface="Times New Roman"/>
              </a:rPr>
              <a:t> </a:t>
            </a:r>
            <a:r>
              <a:rPr lang="en-US" altLang="en-US" sz="1800" b="1" i="1" dirty="0" err="1">
                <a:solidFill>
                  <a:srgbClr val="BE2D00"/>
                </a:solidFill>
                <a:latin typeface="Times New Roman"/>
                <a:ea typeface="MS PGothic"/>
                <a:cs typeface="Times New Roman"/>
              </a:rPr>
              <a:t>inPlaceQuickSort</a:t>
            </a:r>
            <a:r>
              <a:rPr lang="en-US" altLang="en-US" sz="1800" dirty="0">
                <a:solidFill>
                  <a:srgbClr val="BE2D00"/>
                </a:solidFill>
                <a:latin typeface="Times New Roman"/>
                <a:ea typeface="MS PGothic"/>
                <a:cs typeface="Times New Roman"/>
              </a:rPr>
              <a:t>(</a:t>
            </a:r>
            <a:r>
              <a:rPr lang="en-US" altLang="en-US" sz="1800" b="1" i="1" dirty="0">
                <a:solidFill>
                  <a:srgbClr val="BE2D00"/>
                </a:solidFill>
                <a:latin typeface="Times New Roman"/>
                <a:ea typeface="MS PGothic"/>
                <a:cs typeface="Times New Roman"/>
              </a:rPr>
              <a:t>S,</a:t>
            </a:r>
            <a:r>
              <a:rPr lang="en-US" altLang="en-US" sz="1800" dirty="0">
                <a:solidFill>
                  <a:srgbClr val="BE2D00"/>
                </a:solidFill>
                <a:latin typeface="Times New Roman"/>
                <a:ea typeface="MS PGothic"/>
                <a:cs typeface="Times New Roman"/>
              </a:rPr>
              <a:t> </a:t>
            </a:r>
            <a:r>
              <a:rPr lang="en-US" altLang="en-US" sz="1800" b="1" i="1" dirty="0">
                <a:solidFill>
                  <a:srgbClr val="BE2D00"/>
                </a:solidFill>
                <a:latin typeface="Times New Roman"/>
                <a:ea typeface="MS PGothic"/>
                <a:cs typeface="Times New Roman"/>
              </a:rPr>
              <a:t>start,</a:t>
            </a:r>
            <a:r>
              <a:rPr lang="en-US" altLang="en-US" sz="1800" dirty="0">
                <a:solidFill>
                  <a:srgbClr val="BE2D00"/>
                </a:solidFill>
                <a:latin typeface="Times New Roman"/>
                <a:ea typeface="MS PGothic"/>
                <a:cs typeface="Times New Roman"/>
              </a:rPr>
              <a:t> </a:t>
            </a:r>
            <a:r>
              <a:rPr lang="en-US" altLang="en-US" sz="1800" b="1" i="1" dirty="0">
                <a:solidFill>
                  <a:srgbClr val="BE2D00"/>
                </a:solidFill>
                <a:latin typeface="Times New Roman"/>
                <a:ea typeface="MS PGothic"/>
                <a:cs typeface="Times New Roman"/>
              </a:rPr>
              <a:t>end</a:t>
            </a:r>
            <a:r>
              <a:rPr lang="en-US" altLang="en-US" sz="1800" dirty="0">
                <a:solidFill>
                  <a:srgbClr val="BE2D00"/>
                </a:solidFill>
                <a:latin typeface="Times New Roman"/>
                <a:ea typeface="MS PGothic"/>
                <a:cs typeface="Times New Roman"/>
              </a:rPr>
              <a:t>)</a:t>
            </a:r>
          </a:p>
          <a:p>
            <a:pPr eaLnBrk="1" hangingPunct="1">
              <a:lnSpc>
                <a:spcPct val="90000"/>
              </a:lnSpc>
              <a:buClr>
                <a:srgbClr val="6F89F7"/>
              </a:buClr>
              <a:buSzPct val="110000"/>
              <a:buFont typeface="Wingdings" panose="05000000000000000000" pitchFamily="2" charset="2"/>
              <a:buNone/>
            </a:pPr>
            <a:r>
              <a:rPr lang="en-US" altLang="en-US" sz="1800" dirty="0">
                <a:solidFill>
                  <a:srgbClr val="BE2D00"/>
                </a:solidFill>
                <a:latin typeface="Times New Roman" panose="02020603050405020304" pitchFamily="18" charset="0"/>
              </a:rPr>
              <a:t>	</a:t>
            </a:r>
            <a:r>
              <a:rPr lang="en-US" altLang="en-US" sz="1800" b="1" dirty="0">
                <a:solidFill>
                  <a:srgbClr val="000000"/>
                </a:solidFill>
                <a:latin typeface="Times New Roman" panose="02020603050405020304" pitchFamily="18" charset="0"/>
              </a:rPr>
              <a:t>Input</a:t>
            </a:r>
            <a:r>
              <a:rPr lang="en-US" altLang="en-US" sz="1800" dirty="0">
                <a:solidFill>
                  <a:srgbClr val="40458C"/>
                </a:solidFill>
                <a:latin typeface="Times New Roman" panose="02020603050405020304" pitchFamily="18" charset="0"/>
              </a:rPr>
              <a:t> </a:t>
            </a:r>
            <a:r>
              <a:rPr lang="en-US" altLang="en-US" sz="1800" dirty="0">
                <a:solidFill>
                  <a:srgbClr val="577052"/>
                </a:solidFill>
                <a:latin typeface="Times New Roman" panose="02020603050405020304" pitchFamily="18" charset="0"/>
              </a:rPr>
              <a:t>sequence </a:t>
            </a:r>
            <a:r>
              <a:rPr lang="en-US" altLang="en-US" sz="1800" b="1" i="1" dirty="0">
                <a:solidFill>
                  <a:srgbClr val="577052"/>
                </a:solidFill>
                <a:latin typeface="Times New Roman" panose="02020603050405020304" pitchFamily="18" charset="0"/>
              </a:rPr>
              <a:t>S</a:t>
            </a:r>
            <a:r>
              <a:rPr lang="en-US" altLang="en-US" sz="1800" dirty="0">
                <a:solidFill>
                  <a:srgbClr val="577052"/>
                </a:solidFill>
                <a:latin typeface="Times New Roman" panose="02020603050405020304" pitchFamily="18" charset="0"/>
              </a:rPr>
              <a:t>, </a:t>
            </a:r>
            <a:r>
              <a:rPr lang="en-US" altLang="en-US" sz="1800" b="1" i="1" dirty="0">
                <a:solidFill>
                  <a:srgbClr val="577052"/>
                </a:solidFill>
                <a:latin typeface="Times New Roman" panose="02020603050405020304" pitchFamily="18" charset="0"/>
              </a:rPr>
              <a:t>start</a:t>
            </a:r>
            <a:r>
              <a:rPr lang="en-US" altLang="en-US" sz="1800" dirty="0">
                <a:solidFill>
                  <a:srgbClr val="577052"/>
                </a:solidFill>
                <a:latin typeface="Times New Roman" panose="02020603050405020304" pitchFamily="18" charset="0"/>
              </a:rPr>
              <a:t> and </a:t>
            </a:r>
            <a:r>
              <a:rPr lang="en-US" altLang="en-US" sz="1800" b="1" i="1" dirty="0">
                <a:solidFill>
                  <a:srgbClr val="577052"/>
                </a:solidFill>
                <a:latin typeface="Times New Roman" panose="02020603050405020304" pitchFamily="18" charset="0"/>
              </a:rPr>
              <a:t>end </a:t>
            </a:r>
            <a:r>
              <a:rPr lang="en-US" altLang="en-US" sz="1800" dirty="0">
                <a:solidFill>
                  <a:srgbClr val="577052"/>
                </a:solidFill>
                <a:latin typeface="Times New Roman" panose="02020603050405020304" pitchFamily="18" charset="0"/>
              </a:rPr>
              <a:t>indices</a:t>
            </a:r>
          </a:p>
          <a:p>
            <a:pPr eaLnBrk="1" hangingPunct="1">
              <a:lnSpc>
                <a:spcPct val="90000"/>
              </a:lnSpc>
              <a:buClr>
                <a:srgbClr val="6F89F7"/>
              </a:buClr>
              <a:buSzPct val="110000"/>
              <a:buFont typeface="Wingdings" panose="05000000000000000000" pitchFamily="2" charset="2"/>
              <a:buNone/>
            </a:pPr>
            <a:r>
              <a:rPr lang="en-US" altLang="en-US" sz="1800" dirty="0">
                <a:solidFill>
                  <a:srgbClr val="577052"/>
                </a:solidFill>
                <a:latin typeface="Times New Roman" panose="02020603050405020304" pitchFamily="18" charset="0"/>
              </a:rPr>
              <a:t>	</a:t>
            </a:r>
            <a:r>
              <a:rPr lang="en-US" altLang="en-US" sz="1800" b="1" dirty="0">
                <a:solidFill>
                  <a:srgbClr val="000000"/>
                </a:solidFill>
                <a:latin typeface="Times New Roman" panose="02020603050405020304" pitchFamily="18" charset="0"/>
              </a:rPr>
              <a:t>Output </a:t>
            </a:r>
            <a:r>
              <a:rPr lang="en-US" altLang="en-US" sz="1800" dirty="0">
                <a:solidFill>
                  <a:srgbClr val="577052"/>
                </a:solidFill>
                <a:latin typeface="Times New Roman" panose="02020603050405020304" pitchFamily="18" charset="0"/>
              </a:rPr>
              <a:t>sequence </a:t>
            </a:r>
            <a:r>
              <a:rPr lang="en-US" altLang="en-US" sz="1800" b="1" i="1" dirty="0">
                <a:solidFill>
                  <a:srgbClr val="577052"/>
                </a:solidFill>
                <a:latin typeface="Times New Roman" panose="02020603050405020304" pitchFamily="18" charset="0"/>
              </a:rPr>
              <a:t>S</a:t>
            </a:r>
            <a:r>
              <a:rPr lang="en-US" altLang="en-US" sz="1800" dirty="0">
                <a:solidFill>
                  <a:srgbClr val="577052"/>
                </a:solidFill>
                <a:latin typeface="Times New Roman" panose="02020603050405020304" pitchFamily="18" charset="0"/>
              </a:rPr>
              <a:t> sorted between </a:t>
            </a:r>
            <a:r>
              <a:rPr lang="en-US" altLang="en-US" sz="1800" b="1" i="1" dirty="0">
                <a:solidFill>
                  <a:srgbClr val="577052"/>
                </a:solidFill>
                <a:latin typeface="Times New Roman" panose="02020603050405020304" pitchFamily="18" charset="0"/>
              </a:rPr>
              <a:t>start</a:t>
            </a:r>
            <a:r>
              <a:rPr lang="en-US" altLang="en-US" sz="1800" dirty="0">
                <a:solidFill>
                  <a:srgbClr val="577052"/>
                </a:solidFill>
                <a:latin typeface="Times New Roman" panose="02020603050405020304" pitchFamily="18" charset="0"/>
              </a:rPr>
              <a:t> and </a:t>
            </a:r>
            <a:r>
              <a:rPr lang="en-US" altLang="en-US" sz="1800" b="1" i="1" dirty="0">
                <a:solidFill>
                  <a:srgbClr val="577052"/>
                </a:solidFill>
                <a:latin typeface="Times New Roman" panose="02020603050405020304" pitchFamily="18" charset="0"/>
              </a:rPr>
              <a:t>end</a:t>
            </a:r>
            <a:br>
              <a:rPr lang="en-US" altLang="en-US" sz="1800" b="1" i="1" dirty="0">
                <a:solidFill>
                  <a:srgbClr val="577052"/>
                </a:solidFill>
                <a:latin typeface="Times New Roman" panose="02020603050405020304" pitchFamily="18" charset="0"/>
              </a:rPr>
            </a:br>
            <a:r>
              <a:rPr lang="en-US" altLang="en-US" sz="1800" dirty="0">
                <a:solidFill>
                  <a:srgbClr val="577052"/>
                </a:solidFill>
                <a:latin typeface="Times New Roman" panose="02020603050405020304" pitchFamily="18" charset="0"/>
              </a:rPr>
              <a:t>	 </a:t>
            </a:r>
            <a:r>
              <a:rPr lang="en-US" altLang="en-US" sz="1800" b="1" dirty="0">
                <a:solidFill>
                  <a:srgbClr val="000000"/>
                </a:solidFill>
                <a:latin typeface="Times New Roman" panose="02020603050405020304" pitchFamily="18" charset="0"/>
              </a:rPr>
              <a:t>if</a:t>
            </a:r>
            <a:r>
              <a:rPr lang="en-US" altLang="en-US" sz="1800" dirty="0">
                <a:solidFill>
                  <a:srgbClr val="BE2D00"/>
                </a:solidFill>
                <a:latin typeface="Times New Roman" panose="02020603050405020304" pitchFamily="18" charset="0"/>
              </a:rPr>
              <a:t> </a:t>
            </a:r>
            <a:r>
              <a:rPr lang="en-US" altLang="en-US" sz="1800" b="1" i="1" dirty="0">
                <a:solidFill>
                  <a:srgbClr val="577052"/>
                </a:solidFill>
                <a:latin typeface="Times New Roman" panose="02020603050405020304" pitchFamily="18" charset="0"/>
              </a:rPr>
              <a:t>start </a:t>
            </a:r>
            <a:r>
              <a:rPr lang="en-US" altLang="en-US" sz="1800" dirty="0">
                <a:solidFill>
                  <a:srgbClr val="577052"/>
                </a:solidFill>
                <a:latin typeface="Times New Roman" panose="02020603050405020304" pitchFamily="18" charset="0"/>
                <a:sym typeface="Symbol" panose="05050102010706020507" pitchFamily="18" charset="2"/>
              </a:rPr>
              <a:t> </a:t>
            </a:r>
            <a:r>
              <a:rPr lang="en-US" altLang="en-US" sz="1800" b="1" i="1" dirty="0">
                <a:solidFill>
                  <a:srgbClr val="577052"/>
                </a:solidFill>
                <a:latin typeface="Times New Roman" panose="02020603050405020304" pitchFamily="18" charset="0"/>
                <a:sym typeface="Symbol" panose="05050102010706020507" pitchFamily="18" charset="2"/>
              </a:rPr>
              <a:t>end</a:t>
            </a:r>
            <a:r>
              <a:rPr lang="en-US" altLang="en-US" sz="1800" dirty="0">
                <a:solidFill>
                  <a:srgbClr val="577052"/>
                </a:solidFill>
                <a:latin typeface="Times New Roman" panose="02020603050405020304" pitchFamily="18" charset="0"/>
                <a:sym typeface="Symbol" panose="05050102010706020507" pitchFamily="18" charset="2"/>
              </a:rPr>
              <a:t>   </a:t>
            </a:r>
            <a:r>
              <a:rPr lang="en-US" altLang="en-US" sz="1800" b="1" dirty="0">
                <a:solidFill>
                  <a:srgbClr val="000000"/>
                </a:solidFill>
                <a:latin typeface="Times New Roman" panose="02020603050405020304" pitchFamily="18" charset="0"/>
              </a:rPr>
              <a:t>return</a:t>
            </a:r>
          </a:p>
          <a:p>
            <a:pPr lvl="1" eaLnBrk="1" hangingPunct="1">
              <a:lnSpc>
                <a:spcPct val="90000"/>
              </a:lnSpc>
              <a:buClr>
                <a:srgbClr val="6F89F7"/>
              </a:buClr>
              <a:buSzPct val="110000"/>
              <a:buFont typeface="Wingdings" panose="05000000000000000000" pitchFamily="2" charset="2"/>
              <a:buNone/>
            </a:pPr>
            <a:r>
              <a:rPr lang="en-US" altLang="en-US" sz="1800" b="1" dirty="0">
                <a:solidFill>
                  <a:srgbClr val="000000"/>
                </a:solidFill>
                <a:latin typeface="Times New Roman" panose="02020603050405020304" pitchFamily="18" charset="0"/>
              </a:rPr>
              <a:t> </a:t>
            </a:r>
            <a:r>
              <a:rPr lang="en-US" altLang="en-US" sz="1800" i="1" dirty="0">
                <a:solidFill>
                  <a:srgbClr val="000000"/>
                </a:solidFill>
                <a:latin typeface="Times New Roman" panose="02020603050405020304" pitchFamily="18" charset="0"/>
              </a:rPr>
              <a:t>left </a:t>
            </a:r>
            <a:r>
              <a:rPr lang="en-US" altLang="en-US" sz="1800" i="1" dirty="0">
                <a:solidFill>
                  <a:srgbClr val="000000"/>
                </a:solidFill>
                <a:latin typeface="Times New Roman" panose="02020603050405020304" pitchFamily="18" charset="0"/>
                <a:sym typeface="Symbol" panose="05050102010706020507" pitchFamily="18" charset="2"/>
              </a:rPr>
              <a:t></a:t>
            </a:r>
            <a:r>
              <a:rPr lang="en-US" altLang="en-US" sz="1800" i="1" dirty="0">
                <a:solidFill>
                  <a:srgbClr val="000000"/>
                </a:solidFill>
                <a:latin typeface="Times New Roman" panose="02020603050405020304" pitchFamily="18" charset="0"/>
              </a:rPr>
              <a:t> start</a:t>
            </a:r>
          </a:p>
          <a:p>
            <a:pPr lvl="1" eaLnBrk="1" hangingPunct="1">
              <a:lnSpc>
                <a:spcPct val="90000"/>
              </a:lnSpc>
              <a:buClr>
                <a:srgbClr val="6F89F7"/>
              </a:buClr>
              <a:buSzPct val="110000"/>
              <a:buFont typeface="Wingdings" panose="05000000000000000000" pitchFamily="2" charset="2"/>
              <a:buNone/>
            </a:pPr>
            <a:r>
              <a:rPr lang="en-US" altLang="en-US" sz="1800" i="1" dirty="0">
                <a:solidFill>
                  <a:srgbClr val="000000"/>
                </a:solidFill>
                <a:latin typeface="Times New Roman" panose="02020603050405020304" pitchFamily="18" charset="0"/>
              </a:rPr>
              <a:t> right </a:t>
            </a:r>
            <a:r>
              <a:rPr lang="en-US" altLang="en-US" sz="1800" i="1" dirty="0">
                <a:solidFill>
                  <a:srgbClr val="000000"/>
                </a:solidFill>
                <a:latin typeface="Times New Roman" panose="02020603050405020304" pitchFamily="18" charset="0"/>
                <a:sym typeface="Symbol" panose="05050102010706020507" pitchFamily="18" charset="2"/>
              </a:rPr>
              <a:t></a:t>
            </a:r>
            <a:r>
              <a:rPr lang="en-US" altLang="en-US" sz="1800" i="1" dirty="0">
                <a:solidFill>
                  <a:srgbClr val="000000"/>
                </a:solidFill>
                <a:latin typeface="Times New Roman" panose="02020603050405020304" pitchFamily="18" charset="0"/>
              </a:rPr>
              <a:t> end – </a:t>
            </a:r>
            <a:r>
              <a:rPr lang="en-US" altLang="en-US" sz="1800" dirty="0">
                <a:solidFill>
                  <a:srgbClr val="000000"/>
                </a:solidFill>
                <a:latin typeface="Times New Roman" panose="02020603050405020304" pitchFamily="18" charset="0"/>
              </a:rPr>
              <a:t>1           </a:t>
            </a:r>
            <a:r>
              <a:rPr lang="en-US" altLang="en-US" sz="1800" dirty="0">
                <a:solidFill>
                  <a:srgbClr val="0070C0"/>
                </a:solidFill>
                <a:latin typeface="Times New Roman" panose="02020603050405020304" pitchFamily="18" charset="0"/>
              </a:rPr>
              <a:t>// before pivot</a:t>
            </a:r>
          </a:p>
          <a:p>
            <a:pPr lvl="1" eaLnBrk="1" hangingPunct="1">
              <a:lnSpc>
                <a:spcPct val="90000"/>
              </a:lnSpc>
              <a:buClr>
                <a:srgbClr val="6F89F7"/>
              </a:buClr>
              <a:buSzPct val="110000"/>
              <a:buFont typeface="Wingdings" panose="05000000000000000000" pitchFamily="2" charset="2"/>
              <a:buNone/>
            </a:pPr>
            <a:r>
              <a:rPr lang="en-US" altLang="en-US" sz="1800" i="1" dirty="0">
                <a:solidFill>
                  <a:srgbClr val="000000"/>
                </a:solidFill>
                <a:latin typeface="Times New Roman" panose="02020603050405020304" pitchFamily="18" charset="0"/>
              </a:rPr>
              <a:t> pivot</a:t>
            </a:r>
            <a:r>
              <a:rPr lang="en-US" altLang="en-US" sz="1800" i="1" dirty="0">
                <a:solidFill>
                  <a:srgbClr val="000000"/>
                </a:solidFill>
                <a:latin typeface="Times New Roman" panose="02020603050405020304" pitchFamily="18" charset="0"/>
                <a:sym typeface="Symbol" panose="05050102010706020507" pitchFamily="18" charset="2"/>
              </a:rPr>
              <a:t> </a:t>
            </a:r>
            <a:r>
              <a:rPr lang="en-US" altLang="en-US" sz="1800" i="1" dirty="0">
                <a:solidFill>
                  <a:srgbClr val="000000"/>
                </a:solidFill>
                <a:latin typeface="Times New Roman" panose="02020603050405020304" pitchFamily="18" charset="0"/>
              </a:rPr>
              <a:t>S</a:t>
            </a:r>
            <a:r>
              <a:rPr lang="en-US" altLang="en-US" sz="1800" dirty="0">
                <a:solidFill>
                  <a:srgbClr val="000000"/>
                </a:solidFill>
                <a:latin typeface="Times New Roman" panose="02020603050405020304" pitchFamily="18" charset="0"/>
              </a:rPr>
              <a:t>[</a:t>
            </a:r>
            <a:r>
              <a:rPr lang="en-US" altLang="en-US" sz="1800" i="1" dirty="0">
                <a:solidFill>
                  <a:srgbClr val="000000"/>
                </a:solidFill>
                <a:latin typeface="Times New Roman" panose="02020603050405020304" pitchFamily="18" charset="0"/>
              </a:rPr>
              <a:t>end</a:t>
            </a:r>
            <a:r>
              <a:rPr lang="en-US" altLang="en-US" sz="1800" dirty="0">
                <a:solidFill>
                  <a:srgbClr val="000000"/>
                </a:solidFill>
                <a:latin typeface="Times New Roman" panose="02020603050405020304" pitchFamily="18" charset="0"/>
              </a:rPr>
              <a:t>]             </a:t>
            </a:r>
            <a:r>
              <a:rPr lang="en-US" altLang="en-US" sz="1800" dirty="0">
                <a:solidFill>
                  <a:srgbClr val="0070C0"/>
                </a:solidFill>
                <a:latin typeface="Times New Roman" panose="02020603050405020304" pitchFamily="18" charset="0"/>
              </a:rPr>
              <a:t>// pivot is the last element</a:t>
            </a:r>
          </a:p>
          <a:p>
            <a:pPr lvl="1">
              <a:lnSpc>
                <a:spcPct val="90000"/>
              </a:lnSpc>
              <a:buClr>
                <a:srgbClr val="6F89F7"/>
              </a:buClr>
              <a:buSzPct val="110000"/>
              <a:buNone/>
            </a:pPr>
            <a:r>
              <a:rPr lang="en-US" altLang="en-US" sz="1800" b="1" dirty="0">
                <a:solidFill>
                  <a:srgbClr val="000000"/>
                </a:solidFill>
                <a:latin typeface="Times New Roman"/>
                <a:ea typeface="MS PGothic"/>
                <a:cs typeface="Times New Roman"/>
              </a:rPr>
              <a:t>while</a:t>
            </a:r>
            <a:r>
              <a:rPr lang="en-US" altLang="en-US" sz="1800" dirty="0">
                <a:solidFill>
                  <a:srgbClr val="000000"/>
                </a:solidFill>
                <a:latin typeface="Times New Roman"/>
                <a:ea typeface="MS PGothic"/>
                <a:cs typeface="Times New Roman"/>
              </a:rPr>
              <a:t> </a:t>
            </a:r>
            <a:r>
              <a:rPr lang="en-US" altLang="en-US" sz="1800" i="1" dirty="0">
                <a:solidFill>
                  <a:srgbClr val="000000"/>
                </a:solidFill>
                <a:latin typeface="Times New Roman"/>
                <a:ea typeface="MS PGothic"/>
                <a:cs typeface="Times New Roman"/>
              </a:rPr>
              <a:t>left &lt;=right       </a:t>
            </a:r>
            <a:r>
              <a:rPr lang="en-US" altLang="en-US" sz="1800" dirty="0">
                <a:solidFill>
                  <a:srgbClr val="0070C0"/>
                </a:solidFill>
                <a:latin typeface="Times New Roman"/>
                <a:ea typeface="MS PGothic"/>
                <a:cs typeface="Times New Roman"/>
              </a:rPr>
              <a:t>// still have elements</a:t>
            </a:r>
          </a:p>
          <a:p>
            <a:pPr lvl="1">
              <a:lnSpc>
                <a:spcPct val="90000"/>
              </a:lnSpc>
              <a:buClr>
                <a:srgbClr val="6F89F7"/>
              </a:buClr>
              <a:buSzPct val="110000"/>
              <a:buNone/>
            </a:pPr>
            <a:r>
              <a:rPr lang="en-US" altLang="en-US" sz="1800" dirty="0">
                <a:solidFill>
                  <a:srgbClr val="000000"/>
                </a:solidFill>
                <a:latin typeface="Times New Roman"/>
                <a:ea typeface="MS PGothic"/>
                <a:cs typeface="Times New Roman"/>
              </a:rPr>
              <a:t>     </a:t>
            </a:r>
            <a:r>
              <a:rPr lang="en-US" altLang="en-US" sz="1800" b="1" dirty="0">
                <a:solidFill>
                  <a:srgbClr val="000000"/>
                </a:solidFill>
                <a:latin typeface="Times New Roman"/>
                <a:ea typeface="MS PGothic"/>
                <a:cs typeface="Times New Roman"/>
              </a:rPr>
              <a:t>while</a:t>
            </a:r>
            <a:r>
              <a:rPr lang="en-US" altLang="en-US" sz="1800" dirty="0">
                <a:solidFill>
                  <a:srgbClr val="000000"/>
                </a:solidFill>
                <a:latin typeface="Times New Roman"/>
                <a:ea typeface="MS PGothic"/>
                <a:cs typeface="Times New Roman"/>
              </a:rPr>
              <a:t> (</a:t>
            </a:r>
            <a:r>
              <a:rPr lang="en-US" altLang="en-US" sz="1800" i="1" dirty="0">
                <a:solidFill>
                  <a:srgbClr val="000000"/>
                </a:solidFill>
                <a:latin typeface="Times New Roman"/>
                <a:ea typeface="MS PGothic"/>
                <a:cs typeface="Times New Roman"/>
              </a:rPr>
              <a:t>left</a:t>
            </a:r>
            <a:r>
              <a:rPr lang="en-US" altLang="en-US" sz="1800" dirty="0">
                <a:solidFill>
                  <a:srgbClr val="000000"/>
                </a:solidFill>
                <a:latin typeface="Times New Roman"/>
                <a:ea typeface="MS PGothic"/>
                <a:cs typeface="Times New Roman"/>
              </a:rPr>
              <a:t> &lt; </a:t>
            </a:r>
            <a:r>
              <a:rPr lang="en-US" altLang="en-US" sz="1800" i="1" dirty="0">
                <a:solidFill>
                  <a:srgbClr val="000000"/>
                </a:solidFill>
                <a:latin typeface="Times New Roman"/>
                <a:ea typeface="MS PGothic"/>
                <a:cs typeface="Times New Roman"/>
              </a:rPr>
              <a:t>right</a:t>
            </a:r>
            <a:r>
              <a:rPr lang="en-US" altLang="en-US" sz="1800" dirty="0">
                <a:solidFill>
                  <a:srgbClr val="000000"/>
                </a:solidFill>
                <a:latin typeface="Times New Roman"/>
                <a:ea typeface="MS PGothic"/>
                <a:cs typeface="Times New Roman"/>
              </a:rPr>
              <a:t> &amp; </a:t>
            </a:r>
            <a:r>
              <a:rPr lang="en-US" altLang="en-US" sz="1800" i="1" dirty="0">
                <a:solidFill>
                  <a:srgbClr val="000000"/>
                </a:solidFill>
                <a:latin typeface="Times New Roman"/>
                <a:ea typeface="MS PGothic"/>
                <a:cs typeface="Times New Roman"/>
              </a:rPr>
              <a:t>S</a:t>
            </a:r>
            <a:r>
              <a:rPr lang="en-US" altLang="en-US" sz="1800" dirty="0">
                <a:solidFill>
                  <a:srgbClr val="000000"/>
                </a:solidFill>
                <a:latin typeface="Times New Roman"/>
                <a:ea typeface="MS PGothic"/>
                <a:cs typeface="Times New Roman"/>
              </a:rPr>
              <a:t>[</a:t>
            </a:r>
            <a:r>
              <a:rPr lang="en-US" altLang="en-US" sz="1800" i="1" dirty="0">
                <a:solidFill>
                  <a:srgbClr val="000000"/>
                </a:solidFill>
                <a:latin typeface="Times New Roman"/>
                <a:ea typeface="MS PGothic"/>
                <a:cs typeface="Times New Roman"/>
              </a:rPr>
              <a:t>left</a:t>
            </a:r>
            <a:r>
              <a:rPr lang="en-US" altLang="en-US" sz="1800" dirty="0">
                <a:solidFill>
                  <a:srgbClr val="000000"/>
                </a:solidFill>
                <a:latin typeface="Times New Roman"/>
                <a:ea typeface="MS PGothic"/>
                <a:cs typeface="Times New Roman"/>
              </a:rPr>
              <a:t>] &lt; </a:t>
            </a:r>
            <a:r>
              <a:rPr lang="en-US" altLang="en-US" sz="1800" i="1" dirty="0">
                <a:solidFill>
                  <a:srgbClr val="000000"/>
                </a:solidFill>
                <a:latin typeface="Times New Roman"/>
                <a:ea typeface="MS PGothic"/>
                <a:cs typeface="Times New Roman"/>
              </a:rPr>
              <a:t>pivot</a:t>
            </a:r>
            <a:r>
              <a:rPr lang="en-US" altLang="en-US" sz="1800" dirty="0">
                <a:solidFill>
                  <a:srgbClr val="000000"/>
                </a:solidFill>
                <a:latin typeface="Times New Roman"/>
                <a:ea typeface="MS PGothic"/>
                <a:cs typeface="Times New Roman"/>
              </a:rPr>
              <a:t>) </a:t>
            </a:r>
            <a:r>
              <a:rPr lang="en-US" altLang="en-US" sz="1800" dirty="0">
                <a:solidFill>
                  <a:srgbClr val="0070C0"/>
                </a:solidFill>
                <a:latin typeface="Times New Roman"/>
                <a:ea typeface="MS PGothic"/>
                <a:cs typeface="Times New Roman"/>
              </a:rPr>
              <a:t>// find element larger than pivot</a:t>
            </a:r>
            <a:endParaRPr lang="en-US" altLang="en-US" sz="1800" dirty="0">
              <a:solidFill>
                <a:srgbClr val="000000"/>
              </a:solidFill>
              <a:latin typeface="Times New Roman"/>
              <a:ea typeface="MS PGothic"/>
              <a:cs typeface="Times New Roman"/>
            </a:endParaRPr>
          </a:p>
          <a:p>
            <a:pPr lvl="1" eaLnBrk="1" hangingPunct="1">
              <a:lnSpc>
                <a:spcPct val="90000"/>
              </a:lnSpc>
              <a:buClr>
                <a:srgbClr val="6F89F7"/>
              </a:buClr>
              <a:buSzPct val="110000"/>
              <a:buFont typeface="Wingdings" panose="05000000000000000000" pitchFamily="2" charset="2"/>
              <a:buNone/>
            </a:pPr>
            <a:r>
              <a:rPr lang="en-US" altLang="en-US" sz="1800" dirty="0">
                <a:solidFill>
                  <a:srgbClr val="000000"/>
                </a:solidFill>
                <a:latin typeface="Times New Roman" panose="02020603050405020304" pitchFamily="18" charset="0"/>
              </a:rPr>
              <a:t>          </a:t>
            </a:r>
            <a:r>
              <a:rPr lang="en-US" altLang="en-US" sz="1800" i="1" dirty="0">
                <a:solidFill>
                  <a:srgbClr val="000000"/>
                </a:solidFill>
                <a:latin typeface="Times New Roman" panose="02020603050405020304" pitchFamily="18" charset="0"/>
              </a:rPr>
              <a:t>left</a:t>
            </a:r>
            <a:r>
              <a:rPr lang="en-US" altLang="en-US" sz="1800" dirty="0">
                <a:solidFill>
                  <a:srgbClr val="000000"/>
                </a:solidFill>
                <a:latin typeface="Times New Roman" panose="02020603050405020304" pitchFamily="18" charset="0"/>
              </a:rPr>
              <a:t>++                 </a:t>
            </a:r>
            <a:endParaRPr lang="en-US" altLang="en-US" sz="1800" dirty="0">
              <a:solidFill>
                <a:srgbClr val="0070C0"/>
              </a:solidFill>
              <a:latin typeface="Times New Roman" panose="02020603050405020304" pitchFamily="18" charset="0"/>
            </a:endParaRPr>
          </a:p>
          <a:p>
            <a:pPr lvl="1">
              <a:lnSpc>
                <a:spcPct val="90000"/>
              </a:lnSpc>
              <a:buClr>
                <a:srgbClr val="6F89F7"/>
              </a:buClr>
              <a:buSzPct val="110000"/>
              <a:buNone/>
            </a:pPr>
            <a:r>
              <a:rPr lang="en-US" altLang="en-US" sz="1800" b="1" dirty="0">
                <a:solidFill>
                  <a:srgbClr val="0070C0"/>
                </a:solidFill>
                <a:latin typeface="Times New Roman"/>
                <a:ea typeface="MS PGothic"/>
                <a:cs typeface="Times New Roman"/>
              </a:rPr>
              <a:t>     </a:t>
            </a:r>
            <a:r>
              <a:rPr lang="en-US" altLang="en-US" sz="1800" b="1" dirty="0">
                <a:solidFill>
                  <a:srgbClr val="000000"/>
                </a:solidFill>
                <a:latin typeface="Times New Roman"/>
                <a:ea typeface="MS PGothic"/>
                <a:cs typeface="Times New Roman"/>
              </a:rPr>
              <a:t>while</a:t>
            </a:r>
            <a:r>
              <a:rPr lang="en-US" altLang="en-US" sz="1800" dirty="0">
                <a:solidFill>
                  <a:srgbClr val="000000"/>
                </a:solidFill>
                <a:latin typeface="Times New Roman"/>
                <a:ea typeface="MS PGothic"/>
                <a:cs typeface="Times New Roman"/>
              </a:rPr>
              <a:t> (</a:t>
            </a:r>
            <a:r>
              <a:rPr lang="en-US" altLang="en-US" sz="1800" i="1" dirty="0">
                <a:solidFill>
                  <a:srgbClr val="000000"/>
                </a:solidFill>
                <a:latin typeface="Times New Roman"/>
                <a:ea typeface="MS PGothic"/>
                <a:cs typeface="Times New Roman"/>
              </a:rPr>
              <a:t>left</a:t>
            </a:r>
            <a:r>
              <a:rPr lang="en-US" altLang="en-US" sz="1800" dirty="0">
                <a:solidFill>
                  <a:srgbClr val="000000"/>
                </a:solidFill>
                <a:latin typeface="Times New Roman"/>
                <a:ea typeface="MS PGothic"/>
                <a:cs typeface="Times New Roman"/>
              </a:rPr>
              <a:t> &lt; </a:t>
            </a:r>
            <a:r>
              <a:rPr lang="en-US" altLang="en-US" sz="1800" i="1" dirty="0">
                <a:solidFill>
                  <a:srgbClr val="000000"/>
                </a:solidFill>
                <a:latin typeface="Times New Roman"/>
                <a:ea typeface="MS PGothic"/>
                <a:cs typeface="Times New Roman"/>
              </a:rPr>
              <a:t>right</a:t>
            </a:r>
            <a:r>
              <a:rPr lang="en-US" altLang="en-US" sz="1800" dirty="0">
                <a:solidFill>
                  <a:srgbClr val="000000"/>
                </a:solidFill>
                <a:latin typeface="Times New Roman"/>
                <a:ea typeface="MS PGothic"/>
                <a:cs typeface="Times New Roman"/>
              </a:rPr>
              <a:t> &amp; </a:t>
            </a:r>
            <a:r>
              <a:rPr lang="en-US" altLang="en-US" sz="1800" i="1" dirty="0">
                <a:solidFill>
                  <a:srgbClr val="000000"/>
                </a:solidFill>
                <a:latin typeface="Times New Roman"/>
                <a:ea typeface="MS PGothic"/>
                <a:cs typeface="Times New Roman"/>
              </a:rPr>
              <a:t>S</a:t>
            </a:r>
            <a:r>
              <a:rPr lang="en-US" altLang="en-US" sz="1800" dirty="0">
                <a:solidFill>
                  <a:srgbClr val="000000"/>
                </a:solidFill>
                <a:latin typeface="Times New Roman"/>
                <a:ea typeface="MS PGothic"/>
                <a:cs typeface="Times New Roman"/>
              </a:rPr>
              <a:t>[</a:t>
            </a:r>
            <a:r>
              <a:rPr lang="en-US" altLang="en-US" sz="1800" i="1" dirty="0">
                <a:solidFill>
                  <a:srgbClr val="000000"/>
                </a:solidFill>
                <a:latin typeface="Times New Roman"/>
                <a:ea typeface="MS PGothic"/>
                <a:cs typeface="Times New Roman"/>
              </a:rPr>
              <a:t>right</a:t>
            </a:r>
            <a:r>
              <a:rPr lang="en-US" altLang="en-US" sz="1800" dirty="0">
                <a:solidFill>
                  <a:srgbClr val="000000"/>
                </a:solidFill>
                <a:latin typeface="Times New Roman"/>
                <a:ea typeface="MS PGothic"/>
                <a:cs typeface="Times New Roman"/>
              </a:rPr>
              <a:t>] &gt;</a:t>
            </a:r>
            <a:r>
              <a:rPr lang="en-US" altLang="en-US" sz="1800" i="1" dirty="0">
                <a:solidFill>
                  <a:srgbClr val="000000"/>
                </a:solidFill>
                <a:latin typeface="Times New Roman"/>
                <a:ea typeface="MS PGothic"/>
                <a:cs typeface="Times New Roman"/>
              </a:rPr>
              <a:t>pivot</a:t>
            </a:r>
            <a:r>
              <a:rPr lang="en-US" altLang="en-US" sz="1800" dirty="0">
                <a:solidFill>
                  <a:srgbClr val="000000"/>
                </a:solidFill>
                <a:latin typeface="Times New Roman"/>
                <a:ea typeface="MS PGothic"/>
                <a:cs typeface="Times New Roman"/>
              </a:rPr>
              <a:t>) </a:t>
            </a:r>
            <a:r>
              <a:rPr lang="en-US" altLang="en-US" sz="1800" dirty="0">
                <a:solidFill>
                  <a:srgbClr val="0070C0"/>
                </a:solidFill>
                <a:latin typeface="Times New Roman"/>
                <a:ea typeface="MS PGothic"/>
                <a:cs typeface="Times New Roman"/>
              </a:rPr>
              <a:t>// find element smaller than pivot</a:t>
            </a:r>
            <a:endParaRPr lang="en-US" altLang="en-US" sz="1800" dirty="0">
              <a:solidFill>
                <a:srgbClr val="000000"/>
              </a:solidFill>
              <a:latin typeface="Times New Roman"/>
              <a:ea typeface="MS PGothic"/>
              <a:cs typeface="Times New Roman"/>
            </a:endParaRPr>
          </a:p>
          <a:p>
            <a:pPr lvl="1" eaLnBrk="1" hangingPunct="1">
              <a:lnSpc>
                <a:spcPct val="90000"/>
              </a:lnSpc>
              <a:buClr>
                <a:srgbClr val="6F89F7"/>
              </a:buClr>
              <a:buSzPct val="110000"/>
              <a:buFontTx/>
              <a:buNone/>
            </a:pPr>
            <a:r>
              <a:rPr lang="en-US" altLang="en-US" sz="1800" dirty="0">
                <a:solidFill>
                  <a:srgbClr val="000000"/>
                </a:solidFill>
                <a:latin typeface="Times New Roman" panose="02020603050405020304" pitchFamily="18" charset="0"/>
              </a:rPr>
              <a:t>          </a:t>
            </a:r>
            <a:r>
              <a:rPr lang="en-US" altLang="en-US" sz="1800" i="1" dirty="0">
                <a:solidFill>
                  <a:srgbClr val="000000"/>
                </a:solidFill>
                <a:latin typeface="Times New Roman" panose="02020603050405020304" pitchFamily="18" charset="0"/>
              </a:rPr>
              <a:t>right</a:t>
            </a:r>
            <a:r>
              <a:rPr lang="en-US" altLang="en-US" sz="1800" dirty="0">
                <a:solidFill>
                  <a:srgbClr val="000000"/>
                </a:solidFill>
                <a:latin typeface="Times New Roman" panose="02020603050405020304" pitchFamily="18" charset="0"/>
              </a:rPr>
              <a:t>--</a:t>
            </a:r>
          </a:p>
          <a:p>
            <a:pPr lvl="1">
              <a:lnSpc>
                <a:spcPct val="90000"/>
              </a:lnSpc>
              <a:buClr>
                <a:srgbClr val="6F89F7"/>
              </a:buClr>
              <a:buSzPct val="110000"/>
              <a:buNone/>
            </a:pPr>
            <a:r>
              <a:rPr lang="en-US" altLang="en-US" sz="1800" dirty="0">
                <a:solidFill>
                  <a:srgbClr val="000000"/>
                </a:solidFill>
                <a:latin typeface="Times New Roman"/>
                <a:ea typeface="MS PGothic"/>
                <a:cs typeface="Times New Roman"/>
              </a:rPr>
              <a:t>    </a:t>
            </a:r>
            <a:r>
              <a:rPr lang="en-US" altLang="en-US" sz="1800" b="1" dirty="0">
                <a:solidFill>
                  <a:srgbClr val="000000"/>
                </a:solidFill>
                <a:latin typeface="Times New Roman"/>
                <a:ea typeface="MS PGothic"/>
                <a:cs typeface="Times New Roman"/>
              </a:rPr>
              <a:t> if </a:t>
            </a:r>
            <a:r>
              <a:rPr lang="en-US" altLang="en-US" sz="1800" dirty="0">
                <a:solidFill>
                  <a:srgbClr val="000000"/>
                </a:solidFill>
                <a:latin typeface="Times New Roman"/>
                <a:ea typeface="MS PGothic"/>
                <a:cs typeface="Times New Roman"/>
              </a:rPr>
              <a:t>(</a:t>
            </a:r>
            <a:r>
              <a:rPr lang="en-US" altLang="en-US" sz="1800" i="1" dirty="0">
                <a:solidFill>
                  <a:srgbClr val="000000"/>
                </a:solidFill>
                <a:latin typeface="Times New Roman"/>
                <a:ea typeface="MS PGothic"/>
                <a:cs typeface="Times New Roman"/>
              </a:rPr>
              <a:t>left </a:t>
            </a:r>
            <a:r>
              <a:rPr lang="en-US" altLang="en-US" sz="1800" dirty="0">
                <a:solidFill>
                  <a:srgbClr val="000000"/>
                </a:solidFill>
                <a:latin typeface="Times New Roman"/>
                <a:ea typeface="MS PGothic"/>
                <a:cs typeface="Times New Roman"/>
              </a:rPr>
              <a:t>&lt; </a:t>
            </a:r>
            <a:r>
              <a:rPr lang="en-US" altLang="en-US" sz="1800" i="1" dirty="0">
                <a:solidFill>
                  <a:srgbClr val="000000"/>
                </a:solidFill>
                <a:latin typeface="Times New Roman"/>
                <a:ea typeface="MS PGothic"/>
                <a:cs typeface="Times New Roman"/>
              </a:rPr>
              <a:t>right</a:t>
            </a:r>
            <a:r>
              <a:rPr lang="en-US" altLang="en-US" sz="1800" dirty="0">
                <a:solidFill>
                  <a:srgbClr val="000000"/>
                </a:solidFill>
                <a:latin typeface="Times New Roman"/>
                <a:ea typeface="MS PGothic"/>
                <a:cs typeface="Times New Roman"/>
              </a:rPr>
              <a:t>)      </a:t>
            </a:r>
            <a:r>
              <a:rPr lang="en-US" altLang="en-US" sz="1800" dirty="0">
                <a:solidFill>
                  <a:srgbClr val="0070C0"/>
                </a:solidFill>
                <a:latin typeface="Times New Roman"/>
                <a:ea typeface="MS PGothic"/>
                <a:cs typeface="Times New Roman"/>
              </a:rPr>
              <a:t>            // put the two elements in the correct partitions</a:t>
            </a:r>
          </a:p>
          <a:p>
            <a:pPr lvl="1" eaLnBrk="1" hangingPunct="1">
              <a:lnSpc>
                <a:spcPct val="90000"/>
              </a:lnSpc>
              <a:buClr>
                <a:srgbClr val="6F89F7"/>
              </a:buClr>
              <a:buSzPct val="110000"/>
              <a:buFont typeface="Wingdings" panose="05000000000000000000" pitchFamily="2" charset="2"/>
              <a:buNone/>
            </a:pPr>
            <a:r>
              <a:rPr lang="en-US" altLang="en-US" sz="1800" dirty="0">
                <a:solidFill>
                  <a:srgbClr val="000000"/>
                </a:solidFill>
                <a:latin typeface="Times New Roman" panose="02020603050405020304" pitchFamily="18" charset="0"/>
              </a:rPr>
              <a:t>          swap </a:t>
            </a:r>
            <a:r>
              <a:rPr lang="en-US" altLang="en-US" sz="1800" i="1" dirty="0">
                <a:solidFill>
                  <a:srgbClr val="000000"/>
                </a:solidFill>
                <a:latin typeface="Times New Roman" panose="02020603050405020304" pitchFamily="18" charset="0"/>
              </a:rPr>
              <a:t>S</a:t>
            </a:r>
            <a:r>
              <a:rPr lang="en-US" altLang="en-US" sz="1800" dirty="0">
                <a:solidFill>
                  <a:srgbClr val="000000"/>
                </a:solidFill>
                <a:latin typeface="Times New Roman" panose="02020603050405020304" pitchFamily="18" charset="0"/>
              </a:rPr>
              <a:t>[</a:t>
            </a:r>
            <a:r>
              <a:rPr lang="en-US" altLang="en-US" sz="1800" i="1" dirty="0">
                <a:solidFill>
                  <a:srgbClr val="000000"/>
                </a:solidFill>
                <a:latin typeface="Times New Roman" panose="02020603050405020304" pitchFamily="18" charset="0"/>
              </a:rPr>
              <a:t>left</a:t>
            </a:r>
            <a:r>
              <a:rPr lang="en-US" altLang="en-US" sz="1800" dirty="0">
                <a:solidFill>
                  <a:srgbClr val="000000"/>
                </a:solidFill>
                <a:latin typeface="Times New Roman" panose="02020603050405020304" pitchFamily="18" charset="0"/>
              </a:rPr>
              <a:t>] and </a:t>
            </a:r>
            <a:r>
              <a:rPr lang="en-US" altLang="en-US" sz="1800" i="1" dirty="0">
                <a:solidFill>
                  <a:srgbClr val="000000"/>
                </a:solidFill>
                <a:latin typeface="Times New Roman" panose="02020603050405020304" pitchFamily="18" charset="0"/>
              </a:rPr>
              <a:t>S</a:t>
            </a:r>
            <a:r>
              <a:rPr lang="en-US" altLang="en-US" sz="1800" dirty="0">
                <a:solidFill>
                  <a:srgbClr val="000000"/>
                </a:solidFill>
                <a:latin typeface="Times New Roman" panose="02020603050405020304" pitchFamily="18" charset="0"/>
              </a:rPr>
              <a:t>[</a:t>
            </a:r>
            <a:r>
              <a:rPr lang="en-US" altLang="en-US" sz="1800" i="1" dirty="0">
                <a:solidFill>
                  <a:srgbClr val="000000"/>
                </a:solidFill>
                <a:latin typeface="Times New Roman" panose="02020603050405020304" pitchFamily="18" charset="0"/>
              </a:rPr>
              <a:t>right</a:t>
            </a:r>
            <a:r>
              <a:rPr lang="en-US" altLang="en-US" sz="1800" dirty="0">
                <a:solidFill>
                  <a:srgbClr val="000000"/>
                </a:solidFill>
                <a:latin typeface="Times New Roman" panose="02020603050405020304" pitchFamily="18" charset="0"/>
              </a:rPr>
              <a:t>]; </a:t>
            </a:r>
            <a:r>
              <a:rPr lang="en-US" altLang="en-US" sz="1800" i="1" dirty="0">
                <a:solidFill>
                  <a:srgbClr val="000000"/>
                </a:solidFill>
                <a:latin typeface="Times New Roman" panose="02020603050405020304" pitchFamily="18" charset="0"/>
              </a:rPr>
              <a:t>left</a:t>
            </a:r>
            <a:r>
              <a:rPr lang="en-US" altLang="en-US" sz="1800" dirty="0">
                <a:solidFill>
                  <a:srgbClr val="000000"/>
                </a:solidFill>
                <a:latin typeface="Times New Roman" panose="02020603050405020304" pitchFamily="18" charset="0"/>
              </a:rPr>
              <a:t>++; </a:t>
            </a:r>
            <a:r>
              <a:rPr lang="en-US" altLang="en-US" sz="1800" i="1" dirty="0">
                <a:solidFill>
                  <a:srgbClr val="000000"/>
                </a:solidFill>
                <a:latin typeface="Times New Roman" panose="02020603050405020304" pitchFamily="18" charset="0"/>
              </a:rPr>
              <a:t>right</a:t>
            </a:r>
            <a:r>
              <a:rPr lang="en-US" altLang="en-US" sz="1800" dirty="0">
                <a:solidFill>
                  <a:srgbClr val="000000"/>
                </a:solidFill>
                <a:latin typeface="Times New Roman" panose="02020603050405020304" pitchFamily="18" charset="0"/>
              </a:rPr>
              <a:t>—</a:t>
            </a:r>
          </a:p>
          <a:p>
            <a:pPr lvl="1" eaLnBrk="1" hangingPunct="1">
              <a:lnSpc>
                <a:spcPct val="90000"/>
              </a:lnSpc>
              <a:buClr>
                <a:srgbClr val="6F89F7"/>
              </a:buClr>
              <a:buSzPct val="110000"/>
              <a:buFont typeface="Wingdings" panose="05000000000000000000" pitchFamily="2" charset="2"/>
              <a:buNone/>
            </a:pPr>
            <a:r>
              <a:rPr lang="en-US" altLang="en-US" sz="1800" dirty="0">
                <a:solidFill>
                  <a:srgbClr val="000000"/>
                </a:solidFill>
                <a:latin typeface="Times New Roman" panose="02020603050405020304" pitchFamily="18" charset="0"/>
              </a:rPr>
              <a:t>Swap </a:t>
            </a:r>
            <a:r>
              <a:rPr lang="en-US" altLang="en-US" sz="1800" i="1" dirty="0">
                <a:solidFill>
                  <a:srgbClr val="000000"/>
                </a:solidFill>
                <a:latin typeface="Times New Roman" panose="02020603050405020304" pitchFamily="18" charset="0"/>
              </a:rPr>
              <a:t>S</a:t>
            </a:r>
            <a:r>
              <a:rPr lang="en-US" altLang="en-US" sz="1800" dirty="0">
                <a:solidFill>
                  <a:srgbClr val="000000"/>
                </a:solidFill>
                <a:latin typeface="Times New Roman" panose="02020603050405020304" pitchFamily="18" charset="0"/>
              </a:rPr>
              <a:t>[</a:t>
            </a:r>
            <a:r>
              <a:rPr lang="en-US" altLang="en-US" sz="1800" i="1" dirty="0">
                <a:solidFill>
                  <a:srgbClr val="000000"/>
                </a:solidFill>
                <a:latin typeface="Times New Roman" panose="02020603050405020304" pitchFamily="18" charset="0"/>
              </a:rPr>
              <a:t>end</a:t>
            </a:r>
            <a:r>
              <a:rPr lang="en-US" altLang="en-US" sz="1800" dirty="0">
                <a:solidFill>
                  <a:srgbClr val="000000"/>
                </a:solidFill>
                <a:latin typeface="Times New Roman" panose="02020603050405020304" pitchFamily="18" charset="0"/>
              </a:rPr>
              <a:t>] and </a:t>
            </a:r>
            <a:r>
              <a:rPr lang="en-US" altLang="en-US" sz="1800" i="1" dirty="0">
                <a:solidFill>
                  <a:srgbClr val="000000"/>
                </a:solidFill>
                <a:latin typeface="Times New Roman" panose="02020603050405020304" pitchFamily="18" charset="0"/>
              </a:rPr>
              <a:t>S</a:t>
            </a:r>
            <a:r>
              <a:rPr lang="en-US" altLang="en-US" sz="1800" dirty="0">
                <a:solidFill>
                  <a:srgbClr val="000000"/>
                </a:solidFill>
                <a:latin typeface="Times New Roman" panose="02020603050405020304" pitchFamily="18" charset="0"/>
              </a:rPr>
              <a:t>[</a:t>
            </a:r>
            <a:r>
              <a:rPr lang="en-US" altLang="en-US" sz="1800" i="1" dirty="0">
                <a:solidFill>
                  <a:srgbClr val="000000"/>
                </a:solidFill>
                <a:latin typeface="Times New Roman" panose="02020603050405020304" pitchFamily="18" charset="0"/>
              </a:rPr>
              <a:t>left</a:t>
            </a:r>
            <a:r>
              <a:rPr lang="en-US" altLang="en-US" sz="1800" dirty="0">
                <a:solidFill>
                  <a:srgbClr val="000000"/>
                </a:solidFill>
                <a:latin typeface="Times New Roman" panose="02020603050405020304" pitchFamily="18" charset="0"/>
              </a:rPr>
              <a:t>]</a:t>
            </a:r>
            <a:r>
              <a:rPr lang="en-US" altLang="en-US" sz="1800" i="1" dirty="0">
                <a:solidFill>
                  <a:srgbClr val="000000"/>
                </a:solidFill>
                <a:latin typeface="Times New Roman" panose="02020603050405020304" pitchFamily="18" charset="0"/>
              </a:rPr>
              <a:t>          </a:t>
            </a:r>
            <a:r>
              <a:rPr lang="en-US" altLang="en-US" sz="1800" dirty="0">
                <a:solidFill>
                  <a:srgbClr val="0070C0"/>
                </a:solidFill>
                <a:latin typeface="Times New Roman" panose="02020603050405020304" pitchFamily="18" charset="0"/>
              </a:rPr>
              <a:t>// put pivot at the correct spot</a:t>
            </a:r>
          </a:p>
          <a:p>
            <a:pPr lvl="1" eaLnBrk="1" hangingPunct="1">
              <a:lnSpc>
                <a:spcPct val="90000"/>
              </a:lnSpc>
              <a:buClr>
                <a:srgbClr val="6F89F7"/>
              </a:buClr>
              <a:buSzPct val="110000"/>
              <a:buFont typeface="Wingdings" panose="05000000000000000000" pitchFamily="2" charset="2"/>
              <a:buNone/>
            </a:pPr>
            <a:r>
              <a:rPr lang="en-US" altLang="en-US" sz="1800" b="1" i="1" dirty="0" err="1">
                <a:solidFill>
                  <a:srgbClr val="577052"/>
                </a:solidFill>
                <a:latin typeface="Times New Roman"/>
                <a:ea typeface="MS PGothic"/>
                <a:cs typeface="Times New Roman"/>
              </a:rPr>
              <a:t>inPlaceQuickSort</a:t>
            </a:r>
            <a:r>
              <a:rPr lang="en-US" altLang="en-US" sz="1800" dirty="0">
                <a:solidFill>
                  <a:srgbClr val="577052"/>
                </a:solidFill>
                <a:latin typeface="Times New Roman"/>
                <a:ea typeface="MS PGothic"/>
                <a:cs typeface="Times New Roman"/>
              </a:rPr>
              <a:t>(</a:t>
            </a:r>
            <a:r>
              <a:rPr lang="en-US" altLang="en-US" sz="1800" b="1" i="1" dirty="0">
                <a:solidFill>
                  <a:srgbClr val="577052"/>
                </a:solidFill>
                <a:latin typeface="Times New Roman"/>
                <a:ea typeface="MS PGothic"/>
                <a:cs typeface="Times New Roman"/>
              </a:rPr>
              <a:t>S,</a:t>
            </a:r>
            <a:r>
              <a:rPr lang="en-US" altLang="en-US" sz="1800" dirty="0">
                <a:solidFill>
                  <a:srgbClr val="577052"/>
                </a:solidFill>
                <a:latin typeface="Times New Roman"/>
                <a:ea typeface="MS PGothic"/>
                <a:cs typeface="Times New Roman"/>
              </a:rPr>
              <a:t> </a:t>
            </a:r>
            <a:r>
              <a:rPr lang="en-US" altLang="en-US" sz="1800" b="1" i="1" dirty="0">
                <a:solidFill>
                  <a:srgbClr val="577052"/>
                </a:solidFill>
                <a:latin typeface="Times New Roman"/>
                <a:ea typeface="MS PGothic"/>
                <a:cs typeface="Times New Roman"/>
              </a:rPr>
              <a:t>start,</a:t>
            </a:r>
            <a:r>
              <a:rPr lang="en-US" altLang="en-US" sz="1800" dirty="0">
                <a:solidFill>
                  <a:srgbClr val="577052"/>
                </a:solidFill>
                <a:latin typeface="Times New Roman"/>
                <a:ea typeface="MS PGothic"/>
                <a:cs typeface="Times New Roman"/>
              </a:rPr>
              <a:t> </a:t>
            </a:r>
            <a:r>
              <a:rPr lang="en-US" altLang="en-US" sz="1800" b="1" i="1" dirty="0">
                <a:solidFill>
                  <a:srgbClr val="577052"/>
                </a:solidFill>
                <a:latin typeface="Times New Roman"/>
                <a:ea typeface="MS PGothic"/>
                <a:cs typeface="Times New Roman"/>
              </a:rPr>
              <a:t>left </a:t>
            </a:r>
            <a:r>
              <a:rPr lang="en-US" altLang="en-US" sz="1800" dirty="0">
                <a:solidFill>
                  <a:srgbClr val="577052"/>
                </a:solidFill>
                <a:latin typeface="Symbol"/>
                <a:ea typeface="MS PGothic"/>
                <a:sym typeface="Symbol"/>
              </a:rPr>
              <a:t>-</a:t>
            </a:r>
            <a:r>
              <a:rPr lang="en-US" altLang="en-US" sz="1800" dirty="0">
                <a:solidFill>
                  <a:srgbClr val="577052"/>
                </a:solidFill>
                <a:latin typeface="Times New Roman"/>
                <a:ea typeface="MS PGothic"/>
                <a:cs typeface="Times New Roman"/>
                <a:sym typeface="Symbol" panose="05050102010706020507" pitchFamily="18" charset="2"/>
              </a:rPr>
              <a:t> 1</a:t>
            </a:r>
            <a:r>
              <a:rPr lang="en-US" altLang="en-US" sz="1800" dirty="0">
                <a:solidFill>
                  <a:srgbClr val="577052"/>
                </a:solidFill>
                <a:latin typeface="Times New Roman"/>
                <a:ea typeface="MS PGothic"/>
                <a:cs typeface="Times New Roman"/>
              </a:rPr>
              <a:t>)</a:t>
            </a:r>
          </a:p>
          <a:p>
            <a:pPr lvl="1" eaLnBrk="1" hangingPunct="1">
              <a:lnSpc>
                <a:spcPct val="90000"/>
              </a:lnSpc>
              <a:buClr>
                <a:srgbClr val="6F89F7"/>
              </a:buClr>
              <a:buSzPct val="110000"/>
              <a:buFont typeface="Wingdings" panose="05000000000000000000" pitchFamily="2" charset="2"/>
              <a:buNone/>
            </a:pPr>
            <a:r>
              <a:rPr lang="en-US" altLang="en-US" sz="1800" b="1" i="1" dirty="0" err="1">
                <a:solidFill>
                  <a:srgbClr val="577052"/>
                </a:solidFill>
                <a:latin typeface="Times New Roman"/>
                <a:ea typeface="MS PGothic"/>
                <a:cs typeface="Times New Roman"/>
              </a:rPr>
              <a:t>inPlaceQuickSort</a:t>
            </a:r>
            <a:r>
              <a:rPr lang="en-US" altLang="en-US" sz="1800" dirty="0">
                <a:solidFill>
                  <a:srgbClr val="577052"/>
                </a:solidFill>
                <a:latin typeface="Times New Roman"/>
                <a:ea typeface="MS PGothic"/>
                <a:cs typeface="Times New Roman"/>
              </a:rPr>
              <a:t>(</a:t>
            </a:r>
            <a:r>
              <a:rPr lang="en-US" altLang="en-US" sz="1800" b="1" i="1" dirty="0">
                <a:solidFill>
                  <a:srgbClr val="577052"/>
                </a:solidFill>
                <a:latin typeface="Times New Roman"/>
                <a:ea typeface="MS PGothic"/>
                <a:cs typeface="Times New Roman"/>
              </a:rPr>
              <a:t>S,</a:t>
            </a:r>
            <a:r>
              <a:rPr lang="en-US" altLang="en-US" sz="1800" dirty="0">
                <a:solidFill>
                  <a:srgbClr val="577052"/>
                </a:solidFill>
                <a:latin typeface="Times New Roman"/>
                <a:ea typeface="MS PGothic"/>
                <a:cs typeface="Times New Roman"/>
              </a:rPr>
              <a:t> </a:t>
            </a:r>
            <a:r>
              <a:rPr lang="en-US" altLang="en-US" sz="1800" b="1" i="1" dirty="0">
                <a:solidFill>
                  <a:srgbClr val="577052"/>
                </a:solidFill>
                <a:latin typeface="Times New Roman"/>
                <a:ea typeface="MS PGothic"/>
                <a:cs typeface="Times New Roman"/>
              </a:rPr>
              <a:t>left + 1, end</a:t>
            </a:r>
            <a:r>
              <a:rPr lang="en-US" altLang="en-US" sz="1800" dirty="0">
                <a:solidFill>
                  <a:srgbClr val="577052"/>
                </a:solidFill>
                <a:latin typeface="Times New Roman"/>
                <a:ea typeface="MS PGothic"/>
                <a:cs typeface="Times New Roman"/>
              </a:rPr>
              <a:t>)</a:t>
            </a:r>
          </a:p>
        </p:txBody>
      </p:sp>
      <p:sp>
        <p:nvSpPr>
          <p:cNvPr id="2" name="Slide Number Placeholder 1">
            <a:extLst>
              <a:ext uri="{FF2B5EF4-FFF2-40B4-BE49-F238E27FC236}">
                <a16:creationId xmlns:a16="http://schemas.microsoft.com/office/drawing/2014/main" id="{FAEE20C4-A59C-4F0E-B0F3-56D18754957E}"/>
              </a:ext>
            </a:extLst>
          </p:cNvPr>
          <p:cNvSpPr>
            <a:spLocks noGrp="1"/>
          </p:cNvSpPr>
          <p:nvPr>
            <p:ph type="sldNum" sz="quarter" idx="12"/>
          </p:nvPr>
        </p:nvSpPr>
        <p:spPr/>
        <p:txBody>
          <a:bodyPr/>
          <a:lstStyle/>
          <a:p>
            <a:fld id="{0AC6BCD1-F9AF-4673-A094-9FB4E627EE10}" type="slidenum">
              <a:rPr lang="ar-SA" smtClean="0"/>
              <a:t>26</a:t>
            </a:fld>
            <a:endParaRPr lang="ar-SA"/>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Pivots</a:t>
            </a:r>
          </a:p>
        </p:txBody>
      </p:sp>
      <p:sp>
        <p:nvSpPr>
          <p:cNvPr id="3" name="Content Placeholder 2"/>
          <p:cNvSpPr>
            <a:spLocks noGrp="1"/>
          </p:cNvSpPr>
          <p:nvPr>
            <p:ph idx="1"/>
          </p:nvPr>
        </p:nvSpPr>
        <p:spPr/>
        <p:txBody>
          <a:bodyPr/>
          <a:lstStyle/>
          <a:p>
            <a:r>
              <a:rPr lang="en-US" dirty="0"/>
              <a:t>Last element (or first element)</a:t>
            </a:r>
          </a:p>
          <a:p>
            <a:pPr lvl="1"/>
            <a:r>
              <a:rPr lang="en-US" dirty="0"/>
              <a:t>If the list is partially sorted</a:t>
            </a:r>
          </a:p>
          <a:p>
            <a:pPr lvl="2"/>
            <a:r>
              <a:rPr lang="en-US" dirty="0"/>
              <a:t>might be the smallest/largest element</a:t>
            </a:r>
          </a:p>
          <a:p>
            <a:pPr lvl="3"/>
            <a:r>
              <a:rPr lang="en-US" dirty="0"/>
              <a:t>the worst-case scenario</a:t>
            </a:r>
          </a:p>
          <a:p>
            <a:r>
              <a:rPr lang="en-GB" dirty="0"/>
              <a:t>Middle element </a:t>
            </a:r>
          </a:p>
          <a:p>
            <a:r>
              <a:rPr lang="en-US" dirty="0"/>
              <a:t>Random element</a:t>
            </a:r>
          </a:p>
          <a:p>
            <a:pPr lvl="1"/>
            <a:r>
              <a:rPr lang="en-US" dirty="0"/>
              <a:t>But calling random() has time overhead</a:t>
            </a:r>
          </a:p>
          <a:p>
            <a:r>
              <a:rPr lang="en-US" dirty="0"/>
              <a:t>Median-of-three</a:t>
            </a:r>
          </a:p>
          <a:p>
            <a:pPr lvl="1"/>
            <a:r>
              <a:rPr lang="en-GB" dirty="0"/>
              <a:t>left, </a:t>
            </a:r>
            <a:r>
              <a:rPr lang="en-GB" dirty="0" err="1"/>
              <a:t>center</a:t>
            </a:r>
            <a:r>
              <a:rPr lang="en-GB" dirty="0"/>
              <a:t>, and right elements</a:t>
            </a:r>
          </a:p>
          <a:p>
            <a:pPr lvl="1"/>
            <a:r>
              <a:rPr lang="en-GB" dirty="0"/>
              <a:t>three randomly selected elements</a:t>
            </a:r>
          </a:p>
          <a:p>
            <a:pPr lvl="1"/>
            <a:endParaRPr lang="en-GB" dirty="0"/>
          </a:p>
        </p:txBody>
      </p:sp>
      <p:sp>
        <p:nvSpPr>
          <p:cNvPr id="10" name="Slide Number Placeholder 9">
            <a:extLst>
              <a:ext uri="{FF2B5EF4-FFF2-40B4-BE49-F238E27FC236}">
                <a16:creationId xmlns:a16="http://schemas.microsoft.com/office/drawing/2014/main" id="{C202D91D-9A47-4709-8191-38BA4380D2A2}"/>
              </a:ext>
            </a:extLst>
          </p:cNvPr>
          <p:cNvSpPr>
            <a:spLocks noGrp="1"/>
          </p:cNvSpPr>
          <p:nvPr>
            <p:ph type="sldNum" sz="quarter" idx="12"/>
          </p:nvPr>
        </p:nvSpPr>
        <p:spPr/>
        <p:txBody>
          <a:bodyPr/>
          <a:lstStyle/>
          <a:p>
            <a:fld id="{0AC6BCD1-F9AF-4673-A094-9FB4E627EE10}" type="slidenum">
              <a:rPr lang="ar-SA" smtClean="0"/>
              <a:t>27</a:t>
            </a:fld>
            <a:endParaRPr lang="ar-SA"/>
          </a:p>
        </p:txBody>
      </p:sp>
    </p:spTree>
    <p:extLst>
      <p:ext uri="{BB962C8B-B14F-4D97-AF65-F5344CB8AC3E}">
        <p14:creationId xmlns:p14="http://schemas.microsoft.com/office/powerpoint/2010/main" val="94423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196FB0A8-7AEC-416A-856A-60A30F1A51DA}"/>
              </a:ext>
            </a:extLst>
          </p:cNvPr>
          <p:cNvSpPr>
            <a:spLocks noGrp="1" noChangeArrowheads="1"/>
          </p:cNvSpPr>
          <p:nvPr>
            <p:ph type="title"/>
          </p:nvPr>
        </p:nvSpPr>
        <p:spPr/>
        <p:txBody>
          <a:bodyPr/>
          <a:lstStyle/>
          <a:p>
            <a:r>
              <a:rPr lang="en-US" dirty="0"/>
              <a:t>Time Analysis of Quicksort </a:t>
            </a:r>
          </a:p>
        </p:txBody>
      </p:sp>
      <p:sp>
        <p:nvSpPr>
          <p:cNvPr id="2" name="Rectangle 3">
            <a:extLst>
              <a:ext uri="{FF2B5EF4-FFF2-40B4-BE49-F238E27FC236}">
                <a16:creationId xmlns:a16="http://schemas.microsoft.com/office/drawing/2014/main" id="{1E637089-6904-4406-BF40-65C51100B268}"/>
              </a:ext>
            </a:extLst>
          </p:cNvPr>
          <p:cNvSpPr>
            <a:spLocks noGrp="1"/>
          </p:cNvSpPr>
          <p:nvPr>
            <p:ph type="body" idx="1"/>
          </p:nvPr>
        </p:nvSpPr>
        <p:spPr/>
        <p:txBody>
          <a:bodyPr>
            <a:normAutofit fontScale="92500" lnSpcReduction="10000"/>
          </a:bodyPr>
          <a:lstStyle/>
          <a:p>
            <a:r>
              <a:rPr lang="en-GB" altLang="en-US" dirty="0"/>
              <a:t>Partitioning an array requires approx. n comparisons.</a:t>
            </a:r>
          </a:p>
          <a:p>
            <a:pPr lvl="1"/>
            <a:r>
              <a:rPr lang="en-GB" altLang="en-US" dirty="0"/>
              <a:t>most elements are compared with the pivot once</a:t>
            </a:r>
          </a:p>
          <a:p>
            <a:r>
              <a:rPr lang="en-GB" altLang="en-US" b="1" i="1" dirty="0"/>
              <a:t>Best case</a:t>
            </a:r>
            <a:r>
              <a:rPr lang="en-GB" altLang="en-US" dirty="0"/>
              <a:t>: partitioning always divides the array in half</a:t>
            </a:r>
          </a:p>
          <a:p>
            <a:r>
              <a:rPr lang="en-GB" altLang="en-US" dirty="0"/>
              <a:t>repeated recursive calls give: </a:t>
            </a:r>
          </a:p>
          <a:p>
            <a:endParaRPr lang="en-GB" altLang="en-US" dirty="0"/>
          </a:p>
          <a:p>
            <a:endParaRPr lang="en-GB" altLang="en-US" dirty="0"/>
          </a:p>
          <a:p>
            <a:endParaRPr lang="en-GB" altLang="en-US" dirty="0"/>
          </a:p>
          <a:p>
            <a:endParaRPr lang="en-GB" altLang="en-US" dirty="0"/>
          </a:p>
          <a:p>
            <a:endParaRPr lang="en-GB" dirty="0"/>
          </a:p>
          <a:p>
            <a:r>
              <a:rPr lang="en-GB" dirty="0"/>
              <a:t>At each "row" except the bottom, we perform n comparisons</a:t>
            </a:r>
          </a:p>
          <a:p>
            <a:r>
              <a:rPr lang="en-US" altLang="en-US" dirty="0"/>
              <a:t>Depth of recursion tree? O(log</a:t>
            </a:r>
            <a:r>
              <a:rPr lang="en-US" altLang="en-US" baseline="-25000" dirty="0"/>
              <a:t>2</a:t>
            </a:r>
            <a:r>
              <a:rPr lang="en-US" altLang="en-US" dirty="0"/>
              <a:t>n)</a:t>
            </a:r>
          </a:p>
          <a:p>
            <a:r>
              <a:rPr lang="en-GB" dirty="0"/>
              <a:t>Best case running time: O(n log2n)</a:t>
            </a:r>
          </a:p>
          <a:p>
            <a:endParaRPr lang="en-US" altLang="en-US" dirty="0"/>
          </a:p>
          <a:p>
            <a:pPr lvl="1"/>
            <a:endParaRPr lang="en-US" altLang="en-US" dirty="0"/>
          </a:p>
        </p:txBody>
      </p:sp>
      <p:grpSp>
        <p:nvGrpSpPr>
          <p:cNvPr id="50200" name="Group 50199">
            <a:extLst>
              <a:ext uri="{FF2B5EF4-FFF2-40B4-BE49-F238E27FC236}">
                <a16:creationId xmlns:a16="http://schemas.microsoft.com/office/drawing/2014/main" id="{FA98A4A4-61DC-4503-B4CA-E601B4C0BDAE}"/>
              </a:ext>
            </a:extLst>
          </p:cNvPr>
          <p:cNvGrpSpPr/>
          <p:nvPr/>
        </p:nvGrpSpPr>
        <p:grpSpPr>
          <a:xfrm>
            <a:off x="5954091" y="1941820"/>
            <a:ext cx="4703553" cy="2398960"/>
            <a:chOff x="5954091" y="1941820"/>
            <a:chExt cx="4703553" cy="2398960"/>
          </a:xfrm>
        </p:grpSpPr>
        <p:grpSp>
          <p:nvGrpSpPr>
            <p:cNvPr id="50193" name="Group 50192">
              <a:extLst>
                <a:ext uri="{FF2B5EF4-FFF2-40B4-BE49-F238E27FC236}">
                  <a16:creationId xmlns:a16="http://schemas.microsoft.com/office/drawing/2014/main" id="{1CCBA074-249F-47E4-A488-45483CD748C6}"/>
                </a:ext>
              </a:extLst>
            </p:cNvPr>
            <p:cNvGrpSpPr/>
            <p:nvPr/>
          </p:nvGrpSpPr>
          <p:grpSpPr>
            <a:xfrm>
              <a:off x="5954091" y="2469947"/>
              <a:ext cx="3168877" cy="1870833"/>
              <a:chOff x="2254460" y="2963926"/>
              <a:chExt cx="3668113" cy="2345349"/>
            </a:xfrm>
          </p:grpSpPr>
          <p:sp>
            <p:nvSpPr>
              <p:cNvPr id="11" name="Rectangle 10">
                <a:extLst>
                  <a:ext uri="{FF2B5EF4-FFF2-40B4-BE49-F238E27FC236}">
                    <a16:creationId xmlns:a16="http://schemas.microsoft.com/office/drawing/2014/main" id="{F978B30A-DEF3-404D-B1B1-ACA0F05D835E}"/>
                  </a:ext>
                </a:extLst>
              </p:cNvPr>
              <p:cNvSpPr/>
              <p:nvPr/>
            </p:nvSpPr>
            <p:spPr>
              <a:xfrm>
                <a:off x="3710152" y="2963926"/>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12" name="Rectangle 11">
                <a:extLst>
                  <a:ext uri="{FF2B5EF4-FFF2-40B4-BE49-F238E27FC236}">
                    <a16:creationId xmlns:a16="http://schemas.microsoft.com/office/drawing/2014/main" id="{BBDFA394-D758-447A-B60A-45B07F67DE9D}"/>
                  </a:ext>
                </a:extLst>
              </p:cNvPr>
              <p:cNvSpPr/>
              <p:nvPr/>
            </p:nvSpPr>
            <p:spPr>
              <a:xfrm>
                <a:off x="3063765" y="3589291"/>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n/2</a:t>
                </a:r>
              </a:p>
            </p:txBody>
          </p:sp>
          <p:sp>
            <p:nvSpPr>
              <p:cNvPr id="14" name="Rectangle 13">
                <a:extLst>
                  <a:ext uri="{FF2B5EF4-FFF2-40B4-BE49-F238E27FC236}">
                    <a16:creationId xmlns:a16="http://schemas.microsoft.com/office/drawing/2014/main" id="{1A97C513-490B-4ED5-9F55-EFF3E76F27BB}"/>
                  </a:ext>
                </a:extLst>
              </p:cNvPr>
              <p:cNvSpPr/>
              <p:nvPr/>
            </p:nvSpPr>
            <p:spPr>
              <a:xfrm>
                <a:off x="4493173" y="3589291"/>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n/2</a:t>
                </a:r>
              </a:p>
            </p:txBody>
          </p:sp>
          <p:cxnSp>
            <p:nvCxnSpPr>
              <p:cNvPr id="17" name="Straight Connector 16">
                <a:extLst>
                  <a:ext uri="{FF2B5EF4-FFF2-40B4-BE49-F238E27FC236}">
                    <a16:creationId xmlns:a16="http://schemas.microsoft.com/office/drawing/2014/main" id="{48CBF7F9-2398-450F-9572-8E3419E1F8FF}"/>
                  </a:ext>
                </a:extLst>
              </p:cNvPr>
              <p:cNvCxnSpPr>
                <a:stCxn id="11" idx="2"/>
                <a:endCxn id="12" idx="0"/>
              </p:cNvCxnSpPr>
              <p:nvPr/>
            </p:nvCxnSpPr>
            <p:spPr>
              <a:xfrm flipH="1">
                <a:off x="3321269" y="3289747"/>
                <a:ext cx="646387" cy="29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C69267-5176-4C6B-9256-DD76751B2104}"/>
                  </a:ext>
                </a:extLst>
              </p:cNvPr>
              <p:cNvCxnSpPr>
                <a:cxnSpLocks/>
                <a:stCxn id="11" idx="2"/>
                <a:endCxn id="14" idx="0"/>
              </p:cNvCxnSpPr>
              <p:nvPr/>
            </p:nvCxnSpPr>
            <p:spPr>
              <a:xfrm>
                <a:off x="3967656" y="3289747"/>
                <a:ext cx="783021" cy="299544"/>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165E8AD-0669-4E6F-B2FE-C09748384033}"/>
                  </a:ext>
                </a:extLst>
              </p:cNvPr>
              <p:cNvSpPr/>
              <p:nvPr/>
            </p:nvSpPr>
            <p:spPr>
              <a:xfrm>
                <a:off x="2643349" y="4214656"/>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n/4</a:t>
                </a:r>
              </a:p>
            </p:txBody>
          </p:sp>
          <p:sp>
            <p:nvSpPr>
              <p:cNvPr id="24" name="Rectangle 23">
                <a:extLst>
                  <a:ext uri="{FF2B5EF4-FFF2-40B4-BE49-F238E27FC236}">
                    <a16:creationId xmlns:a16="http://schemas.microsoft.com/office/drawing/2014/main" id="{DC7463B3-50BD-4E8C-954C-D81563AF2826}"/>
                  </a:ext>
                </a:extLst>
              </p:cNvPr>
              <p:cNvSpPr/>
              <p:nvPr/>
            </p:nvSpPr>
            <p:spPr>
              <a:xfrm>
                <a:off x="3373820" y="4230421"/>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n/4</a:t>
                </a:r>
              </a:p>
            </p:txBody>
          </p:sp>
          <p:sp>
            <p:nvSpPr>
              <p:cNvPr id="26" name="Rectangle 25">
                <a:extLst>
                  <a:ext uri="{FF2B5EF4-FFF2-40B4-BE49-F238E27FC236}">
                    <a16:creationId xmlns:a16="http://schemas.microsoft.com/office/drawing/2014/main" id="{5F8D4263-E08D-4E83-AF24-110EDE5908C8}"/>
                  </a:ext>
                </a:extLst>
              </p:cNvPr>
              <p:cNvSpPr/>
              <p:nvPr/>
            </p:nvSpPr>
            <p:spPr>
              <a:xfrm>
                <a:off x="4193628" y="4250391"/>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n/4</a:t>
                </a:r>
              </a:p>
            </p:txBody>
          </p:sp>
          <p:sp>
            <p:nvSpPr>
              <p:cNvPr id="28" name="Rectangle 27">
                <a:extLst>
                  <a:ext uri="{FF2B5EF4-FFF2-40B4-BE49-F238E27FC236}">
                    <a16:creationId xmlns:a16="http://schemas.microsoft.com/office/drawing/2014/main" id="{28C276C9-F9BF-44F3-B3D8-103B1A0DAE4B}"/>
                  </a:ext>
                </a:extLst>
              </p:cNvPr>
              <p:cNvSpPr/>
              <p:nvPr/>
            </p:nvSpPr>
            <p:spPr>
              <a:xfrm>
                <a:off x="4882059" y="4266156"/>
                <a:ext cx="515007" cy="3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n/4</a:t>
                </a:r>
              </a:p>
            </p:txBody>
          </p:sp>
          <p:cxnSp>
            <p:nvCxnSpPr>
              <p:cNvPr id="31" name="Straight Connector 30">
                <a:extLst>
                  <a:ext uri="{FF2B5EF4-FFF2-40B4-BE49-F238E27FC236}">
                    <a16:creationId xmlns:a16="http://schemas.microsoft.com/office/drawing/2014/main" id="{850B7D7F-CD14-47CB-BC01-6F665C6F0B98}"/>
                  </a:ext>
                </a:extLst>
              </p:cNvPr>
              <p:cNvCxnSpPr>
                <a:cxnSpLocks/>
                <a:stCxn id="24" idx="0"/>
                <a:endCxn id="12" idx="2"/>
              </p:cNvCxnSpPr>
              <p:nvPr/>
            </p:nvCxnSpPr>
            <p:spPr>
              <a:xfrm flipH="1" flipV="1">
                <a:off x="3321269" y="3915112"/>
                <a:ext cx="310055" cy="315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18BF56-4C84-4F45-A08D-712F52CA9503}"/>
                  </a:ext>
                </a:extLst>
              </p:cNvPr>
              <p:cNvCxnSpPr>
                <a:cxnSpLocks/>
                <a:stCxn id="22" idx="0"/>
                <a:endCxn id="12" idx="2"/>
              </p:cNvCxnSpPr>
              <p:nvPr/>
            </p:nvCxnSpPr>
            <p:spPr>
              <a:xfrm flipV="1">
                <a:off x="2900853" y="3915112"/>
                <a:ext cx="420416" cy="29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2F0277C-E60F-4B88-9432-BB95985875B5}"/>
                  </a:ext>
                </a:extLst>
              </p:cNvPr>
              <p:cNvCxnSpPr>
                <a:cxnSpLocks/>
                <a:stCxn id="26" idx="0"/>
                <a:endCxn id="14" idx="2"/>
              </p:cNvCxnSpPr>
              <p:nvPr/>
            </p:nvCxnSpPr>
            <p:spPr>
              <a:xfrm flipV="1">
                <a:off x="4451132" y="3915112"/>
                <a:ext cx="299545" cy="335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5D1F942-A66B-449A-AE6A-02C400BE3887}"/>
                  </a:ext>
                </a:extLst>
              </p:cNvPr>
              <p:cNvCxnSpPr>
                <a:cxnSpLocks/>
                <a:stCxn id="28" idx="0"/>
                <a:endCxn id="14" idx="2"/>
              </p:cNvCxnSpPr>
              <p:nvPr/>
            </p:nvCxnSpPr>
            <p:spPr>
              <a:xfrm flipH="1" flipV="1">
                <a:off x="4750677" y="3915112"/>
                <a:ext cx="388886" cy="351044"/>
              </a:xfrm>
              <a:prstGeom prst="line">
                <a:avLst/>
              </a:prstGeom>
            </p:spPr>
            <p:style>
              <a:lnRef idx="1">
                <a:schemeClr val="accent1"/>
              </a:lnRef>
              <a:fillRef idx="0">
                <a:schemeClr val="accent1"/>
              </a:fillRef>
              <a:effectRef idx="0">
                <a:schemeClr val="accent1"/>
              </a:effectRef>
              <a:fontRef idx="minor">
                <a:schemeClr val="tx1"/>
              </a:fontRef>
            </p:style>
          </p:cxnSp>
          <p:sp>
            <p:nvSpPr>
              <p:cNvPr id="50184" name="TextBox 50183">
                <a:extLst>
                  <a:ext uri="{FF2B5EF4-FFF2-40B4-BE49-F238E27FC236}">
                    <a16:creationId xmlns:a16="http://schemas.microsoft.com/office/drawing/2014/main" id="{ECA17E3F-F2F8-4F4F-BB1C-F104DBF963C4}"/>
                  </a:ext>
                </a:extLst>
              </p:cNvPr>
              <p:cNvSpPr txBox="1"/>
              <p:nvPr/>
            </p:nvSpPr>
            <p:spPr>
              <a:xfrm>
                <a:off x="2622325" y="4562134"/>
                <a:ext cx="3111063" cy="337869"/>
              </a:xfrm>
              <a:prstGeom prst="rect">
                <a:avLst/>
              </a:prstGeom>
              <a:noFill/>
            </p:spPr>
            <p:txBody>
              <a:bodyPr wrap="square" rtlCol="0">
                <a:spAutoFit/>
              </a:bodyPr>
              <a:lstStyle/>
              <a:p>
                <a:r>
                  <a:rPr lang="en-US" sz="1400" dirty="0"/>
                  <a:t>….   …..   ….    …..    …..    ….</a:t>
                </a:r>
              </a:p>
            </p:txBody>
          </p:sp>
          <p:sp>
            <p:nvSpPr>
              <p:cNvPr id="50185" name="Rectangle 50184">
                <a:extLst>
                  <a:ext uri="{FF2B5EF4-FFF2-40B4-BE49-F238E27FC236}">
                    <a16:creationId xmlns:a16="http://schemas.microsoft.com/office/drawing/2014/main" id="{D86AC68E-035C-42BC-8225-38C4646FDF83}"/>
                  </a:ext>
                </a:extLst>
              </p:cNvPr>
              <p:cNvSpPr/>
              <p:nvPr/>
            </p:nvSpPr>
            <p:spPr>
              <a:xfrm>
                <a:off x="2254460" y="4971406"/>
                <a:ext cx="304801" cy="33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0186" name="Rectangle 50185">
                <a:extLst>
                  <a:ext uri="{FF2B5EF4-FFF2-40B4-BE49-F238E27FC236}">
                    <a16:creationId xmlns:a16="http://schemas.microsoft.com/office/drawing/2014/main" id="{19466947-518A-4815-AFDC-ACD93F7AA5E3}"/>
                  </a:ext>
                </a:extLst>
              </p:cNvPr>
              <p:cNvSpPr/>
              <p:nvPr/>
            </p:nvSpPr>
            <p:spPr>
              <a:xfrm>
                <a:off x="2843060" y="4971931"/>
                <a:ext cx="304801" cy="33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0187" name="Rectangle 50186">
                <a:extLst>
                  <a:ext uri="{FF2B5EF4-FFF2-40B4-BE49-F238E27FC236}">
                    <a16:creationId xmlns:a16="http://schemas.microsoft.com/office/drawing/2014/main" id="{48E4F743-E794-4AA1-8192-FCB3E908F6C4}"/>
                  </a:ext>
                </a:extLst>
              </p:cNvPr>
              <p:cNvSpPr/>
              <p:nvPr/>
            </p:nvSpPr>
            <p:spPr>
              <a:xfrm>
                <a:off x="3431635" y="4971406"/>
                <a:ext cx="304801" cy="33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0188" name="Rectangle 50187">
                <a:extLst>
                  <a:ext uri="{FF2B5EF4-FFF2-40B4-BE49-F238E27FC236}">
                    <a16:creationId xmlns:a16="http://schemas.microsoft.com/office/drawing/2014/main" id="{00F4466A-792E-4F77-A10D-73D361E8D93C}"/>
                  </a:ext>
                </a:extLst>
              </p:cNvPr>
              <p:cNvSpPr/>
              <p:nvPr/>
            </p:nvSpPr>
            <p:spPr>
              <a:xfrm>
                <a:off x="4435360" y="4966150"/>
                <a:ext cx="304801" cy="33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0189" name="Rectangle 50188">
                <a:extLst>
                  <a:ext uri="{FF2B5EF4-FFF2-40B4-BE49-F238E27FC236}">
                    <a16:creationId xmlns:a16="http://schemas.microsoft.com/office/drawing/2014/main" id="{D0983B12-6648-42E0-963B-8DB3B87A7E02}"/>
                  </a:ext>
                </a:extLst>
              </p:cNvPr>
              <p:cNvSpPr/>
              <p:nvPr/>
            </p:nvSpPr>
            <p:spPr>
              <a:xfrm>
                <a:off x="5029188" y="4971406"/>
                <a:ext cx="304801" cy="33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0190" name="Rectangle 50189">
                <a:extLst>
                  <a:ext uri="{FF2B5EF4-FFF2-40B4-BE49-F238E27FC236}">
                    <a16:creationId xmlns:a16="http://schemas.microsoft.com/office/drawing/2014/main" id="{B1B871DD-30EB-4791-AE39-B699F5088949}"/>
                  </a:ext>
                </a:extLst>
              </p:cNvPr>
              <p:cNvSpPr/>
              <p:nvPr/>
            </p:nvSpPr>
            <p:spPr>
              <a:xfrm>
                <a:off x="5617772" y="4961421"/>
                <a:ext cx="304801" cy="335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50191" name="TextBox 50190">
                <a:extLst>
                  <a:ext uri="{FF2B5EF4-FFF2-40B4-BE49-F238E27FC236}">
                    <a16:creationId xmlns:a16="http://schemas.microsoft.com/office/drawing/2014/main" id="{B4F9829D-05C1-452C-9EA2-97AA1D051154}"/>
                  </a:ext>
                </a:extLst>
              </p:cNvPr>
              <p:cNvSpPr txBox="1"/>
              <p:nvPr/>
            </p:nvSpPr>
            <p:spPr>
              <a:xfrm>
                <a:off x="3846761" y="4971406"/>
                <a:ext cx="369602" cy="337869"/>
              </a:xfrm>
              <a:prstGeom prst="rect">
                <a:avLst/>
              </a:prstGeom>
              <a:noFill/>
            </p:spPr>
            <p:txBody>
              <a:bodyPr wrap="square" rtlCol="0">
                <a:spAutoFit/>
              </a:bodyPr>
              <a:lstStyle/>
              <a:p>
                <a:r>
                  <a:rPr lang="en-US" sz="1400" dirty="0"/>
                  <a:t>…</a:t>
                </a:r>
              </a:p>
            </p:txBody>
          </p:sp>
        </p:grpSp>
        <p:sp>
          <p:nvSpPr>
            <p:cNvPr id="50194" name="TextBox 50193">
              <a:extLst>
                <a:ext uri="{FF2B5EF4-FFF2-40B4-BE49-F238E27FC236}">
                  <a16:creationId xmlns:a16="http://schemas.microsoft.com/office/drawing/2014/main" id="{FF050B3D-1839-432B-BB05-E53F4D55F98C}"/>
                </a:ext>
              </a:extLst>
            </p:cNvPr>
            <p:cNvSpPr txBox="1"/>
            <p:nvPr/>
          </p:nvSpPr>
          <p:spPr>
            <a:xfrm>
              <a:off x="8839354" y="1941820"/>
              <a:ext cx="1818290" cy="369332"/>
            </a:xfrm>
            <a:prstGeom prst="rect">
              <a:avLst/>
            </a:prstGeom>
            <a:noFill/>
          </p:spPr>
          <p:txBody>
            <a:bodyPr wrap="square" rtlCol="0">
              <a:spAutoFit/>
            </a:bodyPr>
            <a:lstStyle/>
            <a:p>
              <a:pPr algn="ctr"/>
              <a:r>
                <a:rPr lang="en-US" b="1" u="sng" dirty="0"/>
                <a:t>Comparisons</a:t>
              </a:r>
              <a:endParaRPr lang="ar-SA" b="1" u="sng" dirty="0"/>
            </a:p>
          </p:txBody>
        </p:sp>
        <p:sp>
          <p:nvSpPr>
            <p:cNvPr id="50195" name="TextBox 50194">
              <a:extLst>
                <a:ext uri="{FF2B5EF4-FFF2-40B4-BE49-F238E27FC236}">
                  <a16:creationId xmlns:a16="http://schemas.microsoft.com/office/drawing/2014/main" id="{2D14C1AA-5208-465A-A21F-2B125375E777}"/>
                </a:ext>
              </a:extLst>
            </p:cNvPr>
            <p:cNvSpPr txBox="1"/>
            <p:nvPr/>
          </p:nvSpPr>
          <p:spPr>
            <a:xfrm>
              <a:off x="8730987" y="2346525"/>
              <a:ext cx="1818290" cy="369332"/>
            </a:xfrm>
            <a:prstGeom prst="rect">
              <a:avLst/>
            </a:prstGeom>
            <a:noFill/>
          </p:spPr>
          <p:txBody>
            <a:bodyPr wrap="square" rtlCol="0">
              <a:spAutoFit/>
            </a:bodyPr>
            <a:lstStyle/>
            <a:p>
              <a:pPr algn="ctr"/>
              <a:r>
                <a:rPr lang="en-US" dirty="0"/>
                <a:t>n</a:t>
              </a:r>
            </a:p>
          </p:txBody>
        </p:sp>
        <p:sp>
          <p:nvSpPr>
            <p:cNvPr id="50196" name="TextBox 50195">
              <a:extLst>
                <a:ext uri="{FF2B5EF4-FFF2-40B4-BE49-F238E27FC236}">
                  <a16:creationId xmlns:a16="http://schemas.microsoft.com/office/drawing/2014/main" id="{E98563D6-D8E8-4858-9520-D137EFA4DB53}"/>
                </a:ext>
              </a:extLst>
            </p:cNvPr>
            <p:cNvSpPr txBox="1"/>
            <p:nvPr/>
          </p:nvSpPr>
          <p:spPr>
            <a:xfrm>
              <a:off x="8730987" y="2750867"/>
              <a:ext cx="1818290" cy="369332"/>
            </a:xfrm>
            <a:prstGeom prst="rect">
              <a:avLst/>
            </a:prstGeom>
            <a:noFill/>
          </p:spPr>
          <p:txBody>
            <a:bodyPr wrap="square" rtlCol="0">
              <a:spAutoFit/>
            </a:bodyPr>
            <a:lstStyle/>
            <a:p>
              <a:pPr algn="ctr"/>
              <a:r>
                <a:rPr lang="en-US" dirty="0"/>
                <a:t>2(n/2)=n</a:t>
              </a:r>
            </a:p>
          </p:txBody>
        </p:sp>
        <p:sp>
          <p:nvSpPr>
            <p:cNvPr id="50197" name="TextBox 50196">
              <a:extLst>
                <a:ext uri="{FF2B5EF4-FFF2-40B4-BE49-F238E27FC236}">
                  <a16:creationId xmlns:a16="http://schemas.microsoft.com/office/drawing/2014/main" id="{35C8E8B2-1F22-4C69-A981-1715716448E1}"/>
                </a:ext>
              </a:extLst>
            </p:cNvPr>
            <p:cNvSpPr txBox="1"/>
            <p:nvPr/>
          </p:nvSpPr>
          <p:spPr>
            <a:xfrm>
              <a:off x="8709177" y="3386700"/>
              <a:ext cx="1818290" cy="369332"/>
            </a:xfrm>
            <a:prstGeom prst="rect">
              <a:avLst/>
            </a:prstGeom>
            <a:noFill/>
          </p:spPr>
          <p:txBody>
            <a:bodyPr wrap="square" rtlCol="0">
              <a:spAutoFit/>
            </a:bodyPr>
            <a:lstStyle/>
            <a:p>
              <a:pPr algn="ctr"/>
              <a:r>
                <a:rPr lang="en-US" dirty="0"/>
                <a:t>4(n/4)=n</a:t>
              </a:r>
            </a:p>
          </p:txBody>
        </p:sp>
        <p:sp>
          <p:nvSpPr>
            <p:cNvPr id="50198" name="TextBox 50197">
              <a:extLst>
                <a:ext uri="{FF2B5EF4-FFF2-40B4-BE49-F238E27FC236}">
                  <a16:creationId xmlns:a16="http://schemas.microsoft.com/office/drawing/2014/main" id="{5AEEAD5D-0049-4DBE-913B-EA16CF9A9371}"/>
                </a:ext>
              </a:extLst>
            </p:cNvPr>
            <p:cNvSpPr txBox="1"/>
            <p:nvPr/>
          </p:nvSpPr>
          <p:spPr>
            <a:xfrm>
              <a:off x="8709177" y="3696894"/>
              <a:ext cx="1818290" cy="369332"/>
            </a:xfrm>
            <a:prstGeom prst="rect">
              <a:avLst/>
            </a:prstGeom>
            <a:noFill/>
          </p:spPr>
          <p:txBody>
            <a:bodyPr wrap="square" rtlCol="0">
              <a:spAutoFit/>
            </a:bodyPr>
            <a:lstStyle/>
            <a:p>
              <a:pPr algn="ctr"/>
              <a:r>
                <a:rPr lang="en-US" dirty="0"/>
                <a:t>…..</a:t>
              </a:r>
            </a:p>
          </p:txBody>
        </p:sp>
        <p:sp>
          <p:nvSpPr>
            <p:cNvPr id="50199" name="TextBox 50198">
              <a:extLst>
                <a:ext uri="{FF2B5EF4-FFF2-40B4-BE49-F238E27FC236}">
                  <a16:creationId xmlns:a16="http://schemas.microsoft.com/office/drawing/2014/main" id="{94EBAD9A-852B-4416-9E0B-D4608AEEF982}"/>
                </a:ext>
              </a:extLst>
            </p:cNvPr>
            <p:cNvSpPr txBox="1"/>
            <p:nvPr/>
          </p:nvSpPr>
          <p:spPr>
            <a:xfrm>
              <a:off x="8705283" y="3952254"/>
              <a:ext cx="1818290" cy="369332"/>
            </a:xfrm>
            <a:prstGeom prst="rect">
              <a:avLst/>
            </a:prstGeom>
            <a:noFill/>
          </p:spPr>
          <p:txBody>
            <a:bodyPr wrap="square" rtlCol="0">
              <a:spAutoFit/>
            </a:bodyPr>
            <a:lstStyle/>
            <a:p>
              <a:pPr algn="ctr"/>
              <a:r>
                <a:rPr lang="en-US" dirty="0"/>
                <a:t>0</a:t>
              </a:r>
            </a:p>
          </p:txBody>
        </p:sp>
      </p:grpSp>
      <p:sp>
        <p:nvSpPr>
          <p:cNvPr id="50201" name="Slide Number Placeholder 50200">
            <a:extLst>
              <a:ext uri="{FF2B5EF4-FFF2-40B4-BE49-F238E27FC236}">
                <a16:creationId xmlns:a16="http://schemas.microsoft.com/office/drawing/2014/main" id="{3E254736-B1D1-4959-9759-10263C1C0D82}"/>
              </a:ext>
            </a:extLst>
          </p:cNvPr>
          <p:cNvSpPr>
            <a:spLocks noGrp="1"/>
          </p:cNvSpPr>
          <p:nvPr>
            <p:ph type="sldNum" sz="quarter" idx="12"/>
          </p:nvPr>
        </p:nvSpPr>
        <p:spPr/>
        <p:txBody>
          <a:bodyPr/>
          <a:lstStyle/>
          <a:p>
            <a:fld id="{0AC6BCD1-F9AF-4673-A094-9FB4E627EE10}" type="slidenum">
              <a:rPr lang="ar-SA" smtClean="0"/>
              <a:t>28</a:t>
            </a:fld>
            <a:endParaRPr lang="ar-SA"/>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C3B9-BD39-420C-9A55-C59CC4305BE5}"/>
              </a:ext>
            </a:extLst>
          </p:cNvPr>
          <p:cNvSpPr>
            <a:spLocks noGrp="1"/>
          </p:cNvSpPr>
          <p:nvPr>
            <p:ph type="title"/>
          </p:nvPr>
        </p:nvSpPr>
        <p:spPr/>
        <p:txBody>
          <a:bodyPr/>
          <a:lstStyle/>
          <a:p>
            <a:r>
              <a:rPr lang="en-US" dirty="0"/>
              <a:t>Time Analysis of Quicksort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9147A89-0AD2-4A96-AE0A-759699623417}"/>
                  </a:ext>
                </a:extLst>
              </p:cNvPr>
              <p:cNvSpPr>
                <a:spLocks noGrp="1"/>
              </p:cNvSpPr>
              <p:nvPr>
                <p:ph sz="quarter" idx="1"/>
              </p:nvPr>
            </p:nvSpPr>
            <p:spPr/>
            <p:txBody>
              <a:bodyPr/>
              <a:lstStyle/>
              <a:p>
                <a:r>
                  <a:rPr lang="en-GB" dirty="0"/>
                  <a:t>Worst case: pivot is always the smallest or largest element</a:t>
                </a:r>
              </a:p>
              <a:p>
                <a:pPr lvl="1"/>
                <a:r>
                  <a:rPr lang="en-GB" dirty="0"/>
                  <a:t>one subarray has 1 element, the other has n - 1</a:t>
                </a:r>
              </a:p>
              <a:p>
                <a:pPr lvl="1"/>
                <a:r>
                  <a:rPr lang="en-GB" dirty="0"/>
                  <a:t>repeated recursive calls give:</a:t>
                </a:r>
              </a:p>
              <a:p>
                <a:pPr lvl="1"/>
                <a:endParaRPr lang="en-GB" dirty="0"/>
              </a:p>
              <a:p>
                <a:pPr lvl="1"/>
                <a:endParaRPr lang="en-GB" dirty="0"/>
              </a:p>
              <a:p>
                <a:pPr lvl="1"/>
                <a:endParaRPr lang="en-GB" dirty="0"/>
              </a:p>
              <a:p>
                <a:pPr lvl="1"/>
                <a:endParaRPr lang="en-GB" dirty="0"/>
              </a:p>
              <a:p>
                <a:pPr lvl="1"/>
                <a:endParaRPr lang="en-GB" dirty="0"/>
              </a:p>
              <a:p>
                <a:pPr lvl="1"/>
                <a:r>
                  <a:rPr lang="en-GB" dirty="0"/>
                  <a:t>Worst case time: </a:t>
                </a:r>
              </a:p>
              <a:p>
                <a:pPr lvl="1"/>
                <a:endParaRPr lang="en-GB" dirty="0"/>
              </a:p>
              <a:p>
                <a:pPr lvl="1"/>
                <a:r>
                  <a:rPr lang="en-GB" dirty="0"/>
                  <a:t>Worst case time: O(</a:t>
                </a:r>
                <a14:m>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GB" dirty="0"/>
                  <a:t>)</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US" dirty="0"/>
              </a:p>
            </p:txBody>
          </p:sp>
        </mc:Choice>
        <mc:Fallback xmlns="">
          <p:sp>
            <p:nvSpPr>
              <p:cNvPr id="4" name="Content Placeholder 3">
                <a:extLst>
                  <a:ext uri="{FF2B5EF4-FFF2-40B4-BE49-F238E27FC236}">
                    <a16:creationId xmlns:a16="http://schemas.microsoft.com/office/drawing/2014/main" id="{29147A89-0AD2-4A96-AE0A-759699623417}"/>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A655830F-34D8-4438-8111-3867D9AEEEBF}"/>
              </a:ext>
            </a:extLst>
          </p:cNvPr>
          <p:cNvSpPr/>
          <p:nvPr/>
        </p:nvSpPr>
        <p:spPr>
          <a:xfrm>
            <a:off x="7590034" y="2680154"/>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14" name="Rectangle 13">
            <a:extLst>
              <a:ext uri="{FF2B5EF4-FFF2-40B4-BE49-F238E27FC236}">
                <a16:creationId xmlns:a16="http://schemas.microsoft.com/office/drawing/2014/main" id="{34ED5463-07A6-4F50-AA9F-44687867BDE3}"/>
              </a:ext>
            </a:extLst>
          </p:cNvPr>
          <p:cNvSpPr/>
          <p:nvPr/>
        </p:nvSpPr>
        <p:spPr>
          <a:xfrm>
            <a:off x="7325908" y="3105424"/>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5" name="Rectangle 14">
            <a:extLst>
              <a:ext uri="{FF2B5EF4-FFF2-40B4-BE49-F238E27FC236}">
                <a16:creationId xmlns:a16="http://schemas.microsoft.com/office/drawing/2014/main" id="{720A8F2E-3B07-450A-9E5C-759343D0D8FC}"/>
              </a:ext>
            </a:extLst>
          </p:cNvPr>
          <p:cNvSpPr/>
          <p:nvPr/>
        </p:nvSpPr>
        <p:spPr>
          <a:xfrm>
            <a:off x="7951177" y="3105424"/>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n-1</a:t>
            </a:r>
          </a:p>
        </p:txBody>
      </p:sp>
      <p:cxnSp>
        <p:nvCxnSpPr>
          <p:cNvPr id="16" name="Straight Connector 15">
            <a:extLst>
              <a:ext uri="{FF2B5EF4-FFF2-40B4-BE49-F238E27FC236}">
                <a16:creationId xmlns:a16="http://schemas.microsoft.com/office/drawing/2014/main" id="{0F74E8DC-B692-46EE-B42C-119417AE0439}"/>
              </a:ext>
            </a:extLst>
          </p:cNvPr>
          <p:cNvCxnSpPr>
            <a:stCxn id="13" idx="2"/>
            <a:endCxn id="14" idx="0"/>
          </p:cNvCxnSpPr>
          <p:nvPr/>
        </p:nvCxnSpPr>
        <p:spPr>
          <a:xfrm flipH="1">
            <a:off x="7548365" y="2940054"/>
            <a:ext cx="264126" cy="165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650E8-78A1-47E0-BD77-F4D476FCA113}"/>
              </a:ext>
            </a:extLst>
          </p:cNvPr>
          <p:cNvCxnSpPr>
            <a:cxnSpLocks/>
            <a:stCxn id="13" idx="2"/>
            <a:endCxn id="15" idx="0"/>
          </p:cNvCxnSpPr>
          <p:nvPr/>
        </p:nvCxnSpPr>
        <p:spPr>
          <a:xfrm>
            <a:off x="7812491" y="2940054"/>
            <a:ext cx="361143" cy="1653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8767AAB-4F49-4381-A57E-65CDB0FB68BA}"/>
              </a:ext>
            </a:extLst>
          </p:cNvPr>
          <p:cNvSpPr/>
          <p:nvPr/>
        </p:nvSpPr>
        <p:spPr>
          <a:xfrm>
            <a:off x="7723931" y="3548689"/>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1" name="Rectangle 20">
            <a:extLst>
              <a:ext uri="{FF2B5EF4-FFF2-40B4-BE49-F238E27FC236}">
                <a16:creationId xmlns:a16="http://schemas.microsoft.com/office/drawing/2014/main" id="{C3963CA4-5565-4310-B2B5-769B52E30FFF}"/>
              </a:ext>
            </a:extLst>
          </p:cNvPr>
          <p:cNvSpPr/>
          <p:nvPr/>
        </p:nvSpPr>
        <p:spPr>
          <a:xfrm>
            <a:off x="8255606" y="3561264"/>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n-2</a:t>
            </a:r>
          </a:p>
        </p:txBody>
      </p:sp>
      <p:cxnSp>
        <p:nvCxnSpPr>
          <p:cNvPr id="24" name="Straight Connector 23">
            <a:extLst>
              <a:ext uri="{FF2B5EF4-FFF2-40B4-BE49-F238E27FC236}">
                <a16:creationId xmlns:a16="http://schemas.microsoft.com/office/drawing/2014/main" id="{7B974080-C1F4-49FD-9191-66528675581D}"/>
              </a:ext>
            </a:extLst>
          </p:cNvPr>
          <p:cNvCxnSpPr>
            <a:cxnSpLocks/>
            <a:stCxn id="20" idx="0"/>
            <a:endCxn id="15" idx="2"/>
          </p:cNvCxnSpPr>
          <p:nvPr/>
        </p:nvCxnSpPr>
        <p:spPr>
          <a:xfrm flipV="1">
            <a:off x="7946388" y="3365324"/>
            <a:ext cx="227246" cy="183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C946F4-1D78-4F03-999C-A219E07474A4}"/>
              </a:ext>
            </a:extLst>
          </p:cNvPr>
          <p:cNvCxnSpPr>
            <a:cxnSpLocks/>
            <a:stCxn id="21" idx="0"/>
            <a:endCxn id="15" idx="2"/>
          </p:cNvCxnSpPr>
          <p:nvPr/>
        </p:nvCxnSpPr>
        <p:spPr>
          <a:xfrm flipH="1" flipV="1">
            <a:off x="8173634" y="3365324"/>
            <a:ext cx="304429" cy="19594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BD72179-B520-4CA2-A07F-195E6FAE75A9}"/>
              </a:ext>
            </a:extLst>
          </p:cNvPr>
          <p:cNvSpPr txBox="1"/>
          <p:nvPr/>
        </p:nvSpPr>
        <p:spPr>
          <a:xfrm>
            <a:off x="8676453" y="4208769"/>
            <a:ext cx="690446" cy="307777"/>
          </a:xfrm>
          <a:prstGeom prst="rect">
            <a:avLst/>
          </a:prstGeom>
          <a:noFill/>
        </p:spPr>
        <p:txBody>
          <a:bodyPr wrap="square" rtlCol="0">
            <a:spAutoFit/>
          </a:bodyPr>
          <a:lstStyle/>
          <a:p>
            <a:r>
              <a:rPr lang="en-US" sz="1400" dirty="0"/>
              <a:t>….</a:t>
            </a:r>
          </a:p>
        </p:txBody>
      </p:sp>
      <p:sp>
        <p:nvSpPr>
          <p:cNvPr id="30" name="Rectangle 29">
            <a:extLst>
              <a:ext uri="{FF2B5EF4-FFF2-40B4-BE49-F238E27FC236}">
                <a16:creationId xmlns:a16="http://schemas.microsoft.com/office/drawing/2014/main" id="{BBA0C77F-8717-4C09-8B89-B4F7BA5D0056}"/>
              </a:ext>
            </a:extLst>
          </p:cNvPr>
          <p:cNvSpPr/>
          <p:nvPr/>
        </p:nvSpPr>
        <p:spPr>
          <a:xfrm>
            <a:off x="8689322" y="4925264"/>
            <a:ext cx="263317" cy="267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31" name="Rectangle 30">
            <a:extLst>
              <a:ext uri="{FF2B5EF4-FFF2-40B4-BE49-F238E27FC236}">
                <a16:creationId xmlns:a16="http://schemas.microsoft.com/office/drawing/2014/main" id="{746D06C9-CFA5-4322-9E8F-BE1A8015AA63}"/>
              </a:ext>
            </a:extLst>
          </p:cNvPr>
          <p:cNvSpPr/>
          <p:nvPr/>
        </p:nvSpPr>
        <p:spPr>
          <a:xfrm>
            <a:off x="9037024" y="4925694"/>
            <a:ext cx="263317" cy="267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32" name="Rectangle 31">
            <a:extLst>
              <a:ext uri="{FF2B5EF4-FFF2-40B4-BE49-F238E27FC236}">
                <a16:creationId xmlns:a16="http://schemas.microsoft.com/office/drawing/2014/main" id="{F02616AB-C838-4B94-99FA-A144A98FEDE9}"/>
              </a:ext>
            </a:extLst>
          </p:cNvPr>
          <p:cNvSpPr/>
          <p:nvPr/>
        </p:nvSpPr>
        <p:spPr>
          <a:xfrm>
            <a:off x="8813723" y="4517985"/>
            <a:ext cx="263317" cy="267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7" name="TextBox 6">
            <a:extLst>
              <a:ext uri="{FF2B5EF4-FFF2-40B4-BE49-F238E27FC236}">
                <a16:creationId xmlns:a16="http://schemas.microsoft.com/office/drawing/2014/main" id="{7926FE00-1EA7-419F-BC3D-46EA07064AD9}"/>
              </a:ext>
            </a:extLst>
          </p:cNvPr>
          <p:cNvSpPr txBox="1"/>
          <p:nvPr/>
        </p:nvSpPr>
        <p:spPr>
          <a:xfrm>
            <a:off x="9217727" y="2152027"/>
            <a:ext cx="1818290" cy="369332"/>
          </a:xfrm>
          <a:prstGeom prst="rect">
            <a:avLst/>
          </a:prstGeom>
          <a:noFill/>
        </p:spPr>
        <p:txBody>
          <a:bodyPr wrap="square" rtlCol="0">
            <a:spAutoFit/>
          </a:bodyPr>
          <a:lstStyle/>
          <a:p>
            <a:pPr algn="ctr"/>
            <a:r>
              <a:rPr lang="en-US" b="1" u="sng" dirty="0"/>
              <a:t>Comparisons</a:t>
            </a:r>
            <a:endParaRPr lang="ar-SA" b="1" u="sng" dirty="0"/>
          </a:p>
        </p:txBody>
      </p:sp>
      <p:sp>
        <p:nvSpPr>
          <p:cNvPr id="8" name="TextBox 7">
            <a:extLst>
              <a:ext uri="{FF2B5EF4-FFF2-40B4-BE49-F238E27FC236}">
                <a16:creationId xmlns:a16="http://schemas.microsoft.com/office/drawing/2014/main" id="{3457EF79-FE19-4B42-B370-FBEB8163D65F}"/>
              </a:ext>
            </a:extLst>
          </p:cNvPr>
          <p:cNvSpPr txBox="1"/>
          <p:nvPr/>
        </p:nvSpPr>
        <p:spPr>
          <a:xfrm>
            <a:off x="9109360" y="2556732"/>
            <a:ext cx="1818290" cy="369332"/>
          </a:xfrm>
          <a:prstGeom prst="rect">
            <a:avLst/>
          </a:prstGeom>
          <a:noFill/>
        </p:spPr>
        <p:txBody>
          <a:bodyPr wrap="square" rtlCol="0">
            <a:spAutoFit/>
          </a:bodyPr>
          <a:lstStyle/>
          <a:p>
            <a:pPr algn="ctr"/>
            <a:r>
              <a:rPr lang="en-US" dirty="0"/>
              <a:t>n</a:t>
            </a:r>
          </a:p>
        </p:txBody>
      </p:sp>
      <p:sp>
        <p:nvSpPr>
          <p:cNvPr id="9" name="TextBox 8">
            <a:extLst>
              <a:ext uri="{FF2B5EF4-FFF2-40B4-BE49-F238E27FC236}">
                <a16:creationId xmlns:a16="http://schemas.microsoft.com/office/drawing/2014/main" id="{086E09E6-F914-472C-9002-C27C94B7F253}"/>
              </a:ext>
            </a:extLst>
          </p:cNvPr>
          <p:cNvSpPr txBox="1"/>
          <p:nvPr/>
        </p:nvSpPr>
        <p:spPr>
          <a:xfrm>
            <a:off x="9168682" y="3003764"/>
            <a:ext cx="1818290" cy="369332"/>
          </a:xfrm>
          <a:prstGeom prst="rect">
            <a:avLst/>
          </a:prstGeom>
          <a:noFill/>
        </p:spPr>
        <p:txBody>
          <a:bodyPr wrap="square" rtlCol="0">
            <a:spAutoFit/>
          </a:bodyPr>
          <a:lstStyle/>
          <a:p>
            <a:pPr algn="ctr"/>
            <a:r>
              <a:rPr lang="en-US" dirty="0"/>
              <a:t>n-1</a:t>
            </a:r>
          </a:p>
        </p:txBody>
      </p:sp>
      <p:sp>
        <p:nvSpPr>
          <p:cNvPr id="10" name="TextBox 9">
            <a:extLst>
              <a:ext uri="{FF2B5EF4-FFF2-40B4-BE49-F238E27FC236}">
                <a16:creationId xmlns:a16="http://schemas.microsoft.com/office/drawing/2014/main" id="{62C4793F-79FC-47DC-B41C-B566032F40A6}"/>
              </a:ext>
            </a:extLst>
          </p:cNvPr>
          <p:cNvSpPr txBox="1"/>
          <p:nvPr/>
        </p:nvSpPr>
        <p:spPr>
          <a:xfrm>
            <a:off x="9158172" y="3501958"/>
            <a:ext cx="1818290" cy="369332"/>
          </a:xfrm>
          <a:prstGeom prst="rect">
            <a:avLst/>
          </a:prstGeom>
          <a:noFill/>
        </p:spPr>
        <p:txBody>
          <a:bodyPr wrap="square" rtlCol="0">
            <a:spAutoFit/>
          </a:bodyPr>
          <a:lstStyle/>
          <a:p>
            <a:pPr algn="ctr"/>
            <a:r>
              <a:rPr lang="en-US" dirty="0"/>
              <a:t>n-2</a:t>
            </a:r>
          </a:p>
        </p:txBody>
      </p:sp>
      <p:sp>
        <p:nvSpPr>
          <p:cNvPr id="11" name="TextBox 10">
            <a:extLst>
              <a:ext uri="{FF2B5EF4-FFF2-40B4-BE49-F238E27FC236}">
                <a16:creationId xmlns:a16="http://schemas.microsoft.com/office/drawing/2014/main" id="{1DE461FC-0697-419A-8B66-816264C8D175}"/>
              </a:ext>
            </a:extLst>
          </p:cNvPr>
          <p:cNvSpPr txBox="1"/>
          <p:nvPr/>
        </p:nvSpPr>
        <p:spPr>
          <a:xfrm>
            <a:off x="9109360" y="4105696"/>
            <a:ext cx="1818290" cy="369332"/>
          </a:xfrm>
          <a:prstGeom prst="rect">
            <a:avLst/>
          </a:prstGeom>
          <a:noFill/>
        </p:spPr>
        <p:txBody>
          <a:bodyPr wrap="square" rtlCol="0">
            <a:spAutoFit/>
          </a:bodyPr>
          <a:lstStyle/>
          <a:p>
            <a:pPr algn="ctr"/>
            <a:r>
              <a:rPr lang="en-US" dirty="0"/>
              <a:t>…..</a:t>
            </a:r>
          </a:p>
        </p:txBody>
      </p:sp>
      <p:sp>
        <p:nvSpPr>
          <p:cNvPr id="12" name="TextBox 11">
            <a:extLst>
              <a:ext uri="{FF2B5EF4-FFF2-40B4-BE49-F238E27FC236}">
                <a16:creationId xmlns:a16="http://schemas.microsoft.com/office/drawing/2014/main" id="{77B21BEF-FC45-4222-BADA-7D5303E53F8D}"/>
              </a:ext>
            </a:extLst>
          </p:cNvPr>
          <p:cNvSpPr txBox="1"/>
          <p:nvPr/>
        </p:nvSpPr>
        <p:spPr>
          <a:xfrm>
            <a:off x="9168682" y="4817228"/>
            <a:ext cx="1818290" cy="369332"/>
          </a:xfrm>
          <a:prstGeom prst="rect">
            <a:avLst/>
          </a:prstGeom>
          <a:noFill/>
        </p:spPr>
        <p:txBody>
          <a:bodyPr wrap="square" rtlCol="0">
            <a:spAutoFit/>
          </a:bodyPr>
          <a:lstStyle/>
          <a:p>
            <a:pPr algn="ctr"/>
            <a:r>
              <a:rPr lang="en-US" dirty="0"/>
              <a:t>0</a:t>
            </a:r>
          </a:p>
        </p:txBody>
      </p:sp>
      <p:sp>
        <p:nvSpPr>
          <p:cNvPr id="46" name="Rectangle 45">
            <a:extLst>
              <a:ext uri="{FF2B5EF4-FFF2-40B4-BE49-F238E27FC236}">
                <a16:creationId xmlns:a16="http://schemas.microsoft.com/office/drawing/2014/main" id="{F6023D96-4357-4FA4-A86E-7D32F9781101}"/>
              </a:ext>
            </a:extLst>
          </p:cNvPr>
          <p:cNvSpPr/>
          <p:nvPr/>
        </p:nvSpPr>
        <p:spPr>
          <a:xfrm>
            <a:off x="8022529" y="4034963"/>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47" name="Rectangle 46">
            <a:extLst>
              <a:ext uri="{FF2B5EF4-FFF2-40B4-BE49-F238E27FC236}">
                <a16:creationId xmlns:a16="http://schemas.microsoft.com/office/drawing/2014/main" id="{534EE98D-DB7A-490E-8F80-AFC2B304D164}"/>
              </a:ext>
            </a:extLst>
          </p:cNvPr>
          <p:cNvSpPr/>
          <p:nvPr/>
        </p:nvSpPr>
        <p:spPr>
          <a:xfrm>
            <a:off x="8575224" y="4047538"/>
            <a:ext cx="444914" cy="259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n-3</a:t>
            </a:r>
          </a:p>
        </p:txBody>
      </p:sp>
      <p:cxnSp>
        <p:nvCxnSpPr>
          <p:cNvPr id="48" name="Straight Connector 47">
            <a:extLst>
              <a:ext uri="{FF2B5EF4-FFF2-40B4-BE49-F238E27FC236}">
                <a16:creationId xmlns:a16="http://schemas.microsoft.com/office/drawing/2014/main" id="{6208E8CD-872C-48D5-8D26-466E1B5D9EEE}"/>
              </a:ext>
            </a:extLst>
          </p:cNvPr>
          <p:cNvCxnSpPr>
            <a:cxnSpLocks/>
            <a:stCxn id="46" idx="0"/>
            <a:endCxn id="21" idx="2"/>
          </p:cNvCxnSpPr>
          <p:nvPr/>
        </p:nvCxnSpPr>
        <p:spPr>
          <a:xfrm flipV="1">
            <a:off x="8244986" y="3821164"/>
            <a:ext cx="233077" cy="213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1D0F54A-74DC-4AB8-B051-7CC4CE6BAF6E}"/>
              </a:ext>
            </a:extLst>
          </p:cNvPr>
          <p:cNvCxnSpPr>
            <a:cxnSpLocks/>
            <a:stCxn id="47" idx="0"/>
            <a:endCxn id="21" idx="2"/>
          </p:cNvCxnSpPr>
          <p:nvPr/>
        </p:nvCxnSpPr>
        <p:spPr>
          <a:xfrm flipH="1" flipV="1">
            <a:off x="8478063" y="3821164"/>
            <a:ext cx="319618" cy="226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B508F9D-5BC1-48CF-91F5-2AB23A03F1C4}"/>
              </a:ext>
            </a:extLst>
          </p:cNvPr>
          <p:cNvCxnSpPr>
            <a:cxnSpLocks/>
            <a:stCxn id="31" idx="0"/>
          </p:cNvCxnSpPr>
          <p:nvPr/>
        </p:nvCxnSpPr>
        <p:spPr>
          <a:xfrm flipH="1" flipV="1">
            <a:off x="8945382" y="4733300"/>
            <a:ext cx="223301" cy="192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6AE1661-AC68-496E-9D79-87C4689834F3}"/>
              </a:ext>
            </a:extLst>
          </p:cNvPr>
          <p:cNvCxnSpPr>
            <a:cxnSpLocks/>
            <a:stCxn id="30" idx="0"/>
          </p:cNvCxnSpPr>
          <p:nvPr/>
        </p:nvCxnSpPr>
        <p:spPr>
          <a:xfrm flipV="1">
            <a:off x="8820981" y="4733300"/>
            <a:ext cx="124401" cy="19196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BA86224-A277-4CFF-8F15-BD5C3C9BF492}"/>
              </a:ext>
            </a:extLst>
          </p:cNvPr>
          <p:cNvSpPr txBox="1"/>
          <p:nvPr/>
        </p:nvSpPr>
        <p:spPr>
          <a:xfrm>
            <a:off x="9168682" y="3945131"/>
            <a:ext cx="1818290" cy="369332"/>
          </a:xfrm>
          <a:prstGeom prst="rect">
            <a:avLst/>
          </a:prstGeom>
          <a:noFill/>
        </p:spPr>
        <p:txBody>
          <a:bodyPr wrap="square" rtlCol="0">
            <a:spAutoFit/>
          </a:bodyPr>
          <a:lstStyle/>
          <a:p>
            <a:pPr algn="ctr"/>
            <a:r>
              <a:rPr lang="en-US" dirty="0"/>
              <a:t>n-3</a:t>
            </a:r>
          </a:p>
        </p:txBody>
      </p:sp>
      <p:sp>
        <p:nvSpPr>
          <p:cNvPr id="63" name="TextBox 62">
            <a:extLst>
              <a:ext uri="{FF2B5EF4-FFF2-40B4-BE49-F238E27FC236}">
                <a16:creationId xmlns:a16="http://schemas.microsoft.com/office/drawing/2014/main" id="{E3BF4038-9F41-48BA-ADAB-650C74C2F123}"/>
              </a:ext>
            </a:extLst>
          </p:cNvPr>
          <p:cNvSpPr txBox="1"/>
          <p:nvPr/>
        </p:nvSpPr>
        <p:spPr>
          <a:xfrm>
            <a:off x="9173939" y="4328758"/>
            <a:ext cx="1818290" cy="369332"/>
          </a:xfrm>
          <a:prstGeom prst="rect">
            <a:avLst/>
          </a:prstGeom>
          <a:noFill/>
        </p:spPr>
        <p:txBody>
          <a:bodyPr wrap="square" rtlCol="0">
            <a:spAutoFit/>
          </a:bodyPr>
          <a:lstStyle/>
          <a:p>
            <a:pPr algn="ctr"/>
            <a:r>
              <a:rPr lang="en-US" dirty="0"/>
              <a:t>2</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98F18E2-C725-4814-BD7B-A8310FB5E94F}"/>
                  </a:ext>
                </a:extLst>
              </p:cNvPr>
              <p:cNvSpPr txBox="1"/>
              <p:nvPr/>
            </p:nvSpPr>
            <p:spPr>
              <a:xfrm>
                <a:off x="3090381" y="4344563"/>
                <a:ext cx="1546211"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en-US" i="1" smtClean="0">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m:t>
                          </m:r>
                          <m:r>
                            <a:rPr lang="en-US" i="0">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𝑖</m:t>
                          </m:r>
                        </m:e>
                      </m:nary>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𝑛</m:t>
                          </m:r>
                        </m:e>
                        <m:sup>
                          <m:r>
                            <a:rPr lang="en-US" i="0">
                              <a:latin typeface="Cambria Math" panose="02040503050406030204" pitchFamily="18" charset="0"/>
                            </a:rPr>
                            <m:t>2</m:t>
                          </m:r>
                        </m:sup>
                      </m:sSup>
                    </m:oMath>
                  </m:oMathPara>
                </a14:m>
                <a:endParaRPr lang="en-US" dirty="0"/>
              </a:p>
            </p:txBody>
          </p:sp>
        </mc:Choice>
        <mc:Fallback xmlns="">
          <p:sp>
            <p:nvSpPr>
              <p:cNvPr id="72" name="TextBox 71">
                <a:extLst>
                  <a:ext uri="{FF2B5EF4-FFF2-40B4-BE49-F238E27FC236}">
                    <a16:creationId xmlns:a16="http://schemas.microsoft.com/office/drawing/2014/main" id="{D98F18E2-C725-4814-BD7B-A8310FB5E94F}"/>
                  </a:ext>
                </a:extLst>
              </p:cNvPr>
              <p:cNvSpPr txBox="1">
                <a:spLocks noRot="1" noChangeAspect="1" noMove="1" noResize="1" noEditPoints="1" noAdjustHandles="1" noChangeArrowheads="1" noChangeShapeType="1" noTextEdit="1"/>
              </p:cNvSpPr>
              <p:nvPr/>
            </p:nvSpPr>
            <p:spPr>
              <a:xfrm>
                <a:off x="3090381" y="4344563"/>
                <a:ext cx="1546211" cy="848566"/>
              </a:xfrm>
              <a:prstGeom prst="rect">
                <a:avLst/>
              </a:prstGeom>
              <a:blipFill>
                <a:blip r:embed="rId3"/>
                <a:stretch>
                  <a:fillRect/>
                </a:stretch>
              </a:blipFill>
            </p:spPr>
            <p:txBody>
              <a:bodyPr/>
              <a:lstStyle/>
              <a:p>
                <a:r>
                  <a:rPr lang="en-US">
                    <a:noFill/>
                  </a:rPr>
                  <a:t> </a:t>
                </a:r>
              </a:p>
            </p:txBody>
          </p:sp>
        </mc:Fallback>
      </mc:AlternateContent>
      <p:sp>
        <p:nvSpPr>
          <p:cNvPr id="73" name="Slide Number Placeholder 72">
            <a:extLst>
              <a:ext uri="{FF2B5EF4-FFF2-40B4-BE49-F238E27FC236}">
                <a16:creationId xmlns:a16="http://schemas.microsoft.com/office/drawing/2014/main" id="{0D885E8E-33E0-4B44-99B0-70A3AD3B0775}"/>
              </a:ext>
            </a:extLst>
          </p:cNvPr>
          <p:cNvSpPr>
            <a:spLocks noGrp="1"/>
          </p:cNvSpPr>
          <p:nvPr>
            <p:ph type="sldNum" sz="quarter" idx="12"/>
          </p:nvPr>
        </p:nvSpPr>
        <p:spPr/>
        <p:txBody>
          <a:bodyPr/>
          <a:lstStyle/>
          <a:p>
            <a:fld id="{0AC6BCD1-F9AF-4673-A094-9FB4E627EE10}" type="slidenum">
              <a:rPr lang="ar-SA" smtClean="0"/>
              <a:t>29</a:t>
            </a:fld>
            <a:endParaRPr lang="ar-SA"/>
          </a:p>
        </p:txBody>
      </p:sp>
    </p:spTree>
    <p:extLst>
      <p:ext uri="{BB962C8B-B14F-4D97-AF65-F5344CB8AC3E}">
        <p14:creationId xmlns:p14="http://schemas.microsoft.com/office/powerpoint/2010/main" val="37795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FD3C6B8-2891-40C1-A986-175B4B778271}"/>
              </a:ext>
            </a:extLst>
          </p:cNvPr>
          <p:cNvSpPr>
            <a:spLocks noGrp="1"/>
          </p:cNvSpPr>
          <p:nvPr>
            <p:ph type="title"/>
          </p:nvPr>
        </p:nvSpPr>
        <p:spPr/>
        <p:txBody>
          <a:bodyPr/>
          <a:lstStyle/>
          <a:p>
            <a:r>
              <a:rPr lang="en-US" altLang="en-US"/>
              <a:t>Problem statement</a:t>
            </a:r>
          </a:p>
        </p:txBody>
      </p:sp>
      <p:sp>
        <p:nvSpPr>
          <p:cNvPr id="3" name="Content Placeholder 2">
            <a:extLst>
              <a:ext uri="{FF2B5EF4-FFF2-40B4-BE49-F238E27FC236}">
                <a16:creationId xmlns:a16="http://schemas.microsoft.com/office/drawing/2014/main" id="{EB6EC598-DA6E-419B-BD55-24675298F610}"/>
              </a:ext>
            </a:extLst>
          </p:cNvPr>
          <p:cNvSpPr>
            <a:spLocks noGrp="1"/>
          </p:cNvSpPr>
          <p:nvPr>
            <p:ph sz="quarter" idx="1"/>
          </p:nvPr>
        </p:nvSpPr>
        <p:spPr/>
        <p:txBody>
          <a:bodyPr>
            <a:normAutofit lnSpcReduction="10000"/>
          </a:bodyPr>
          <a:lstStyle/>
          <a:p>
            <a:r>
              <a:rPr lang="en-US" altLang="en-US" dirty="0"/>
              <a:t>There are n comparable elements in an array and we want to rearrange them to be in increasing order</a:t>
            </a:r>
          </a:p>
          <a:p>
            <a:endParaRPr lang="en-US" altLang="en-US" dirty="0"/>
          </a:p>
          <a:p>
            <a:r>
              <a:rPr lang="en-US" altLang="en-US" dirty="0"/>
              <a:t>Pre:</a:t>
            </a:r>
          </a:p>
          <a:p>
            <a:pPr lvl="1"/>
            <a:r>
              <a:rPr lang="en-US" altLang="en-US" dirty="0"/>
              <a:t>An array A of data records</a:t>
            </a:r>
          </a:p>
          <a:p>
            <a:pPr lvl="1"/>
            <a:r>
              <a:rPr lang="en-US" altLang="en-US" dirty="0"/>
              <a:t>A value in each data record</a:t>
            </a:r>
          </a:p>
          <a:p>
            <a:pPr lvl="1"/>
            <a:r>
              <a:rPr lang="en-US" altLang="en-US" dirty="0"/>
              <a:t>A comparison function</a:t>
            </a:r>
          </a:p>
          <a:p>
            <a:pPr lvl="2"/>
            <a:r>
              <a:rPr lang="en-US" altLang="en-US" dirty="0"/>
              <a:t>&lt;, =, &gt;, </a:t>
            </a:r>
            <a:r>
              <a:rPr lang="en-US" altLang="en-US" dirty="0" err="1"/>
              <a:t>compareTo</a:t>
            </a:r>
            <a:endParaRPr lang="en-US" altLang="en-US" dirty="0"/>
          </a:p>
          <a:p>
            <a:endParaRPr lang="en-US" altLang="en-US" dirty="0"/>
          </a:p>
          <a:p>
            <a:r>
              <a:rPr lang="en-US" altLang="en-US" dirty="0"/>
              <a:t>Post:</a:t>
            </a:r>
          </a:p>
          <a:p>
            <a:pPr lvl="1"/>
            <a:r>
              <a:rPr lang="en-US" altLang="en-US" dirty="0"/>
              <a:t>For each distinct position </a:t>
            </a:r>
            <a:r>
              <a:rPr lang="en-US" altLang="en-US" dirty="0" err="1"/>
              <a:t>i</a:t>
            </a:r>
            <a:r>
              <a:rPr lang="en-US" altLang="en-US" dirty="0"/>
              <a:t> and j of A, if </a:t>
            </a:r>
            <a:r>
              <a:rPr lang="en-US" altLang="en-US" dirty="0" err="1"/>
              <a:t>i</a:t>
            </a:r>
            <a:r>
              <a:rPr lang="en-US" altLang="en-US" dirty="0"/>
              <a:t>&lt;j then A[</a:t>
            </a:r>
            <a:r>
              <a:rPr lang="en-US" altLang="en-US" dirty="0" err="1"/>
              <a:t>i</a:t>
            </a:r>
            <a:r>
              <a:rPr lang="en-US" altLang="en-US" dirty="0"/>
              <a:t>] </a:t>
            </a:r>
            <a:r>
              <a:rPr lang="en-US" altLang="en-US" dirty="0">
                <a:sym typeface="Symbol" panose="05050102010706020507" pitchFamily="18" charset="2"/>
              </a:rPr>
              <a:t> </a:t>
            </a:r>
            <a:r>
              <a:rPr lang="en-US" altLang="en-US" dirty="0"/>
              <a:t>A[j]</a:t>
            </a:r>
          </a:p>
          <a:p>
            <a:pPr lvl="1"/>
            <a:r>
              <a:rPr lang="en-US" altLang="en-US" dirty="0"/>
              <a:t>A has all the same data it started with</a:t>
            </a:r>
          </a:p>
        </p:txBody>
      </p:sp>
      <p:sp>
        <p:nvSpPr>
          <p:cNvPr id="2" name="Slide Number Placeholder 1">
            <a:extLst>
              <a:ext uri="{FF2B5EF4-FFF2-40B4-BE49-F238E27FC236}">
                <a16:creationId xmlns:a16="http://schemas.microsoft.com/office/drawing/2014/main" id="{49FEFFFF-81EE-48EE-AB25-D1A8FE64738A}"/>
              </a:ext>
            </a:extLst>
          </p:cNvPr>
          <p:cNvSpPr>
            <a:spLocks noGrp="1"/>
          </p:cNvSpPr>
          <p:nvPr>
            <p:ph type="sldNum" sz="quarter" idx="12"/>
          </p:nvPr>
        </p:nvSpPr>
        <p:spPr/>
        <p:txBody>
          <a:bodyPr/>
          <a:lstStyle/>
          <a:p>
            <a:fld id="{0AC6BCD1-F9AF-4673-A094-9FB4E627EE10}" type="slidenum">
              <a:rPr lang="ar-SA" smtClean="0"/>
              <a:t>3</a:t>
            </a:fld>
            <a:endParaRPr lang="ar-SA"/>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9BFC30CB-C760-49C7-8E96-5C4D41456B89}"/>
              </a:ext>
            </a:extLst>
          </p:cNvPr>
          <p:cNvSpPr>
            <a:spLocks noGrp="1" noChangeArrowheads="1"/>
          </p:cNvSpPr>
          <p:nvPr>
            <p:ph type="title"/>
          </p:nvPr>
        </p:nvSpPr>
        <p:spPr/>
        <p:txBody>
          <a:bodyPr/>
          <a:lstStyle/>
          <a:p>
            <a:r>
              <a:rPr lang="en-US"/>
              <a:t>Quicksort – Analysis</a:t>
            </a:r>
          </a:p>
        </p:txBody>
      </p:sp>
      <p:sp>
        <p:nvSpPr>
          <p:cNvPr id="2" name="Rectangle 3">
            <a:extLst>
              <a:ext uri="{FF2B5EF4-FFF2-40B4-BE49-F238E27FC236}">
                <a16:creationId xmlns:a16="http://schemas.microsoft.com/office/drawing/2014/main" id="{7D7D57DB-3058-426A-9634-3B577F3DF05B}"/>
              </a:ext>
            </a:extLst>
          </p:cNvPr>
          <p:cNvSpPr>
            <a:spLocks noGrp="1"/>
          </p:cNvSpPr>
          <p:nvPr>
            <p:ph type="body" idx="1"/>
          </p:nvPr>
        </p:nvSpPr>
        <p:spPr/>
        <p:txBody>
          <a:bodyPr/>
          <a:lstStyle/>
          <a:p>
            <a:r>
              <a:rPr lang="en-US" altLang="en-US" dirty="0"/>
              <a:t>Quicksort is O(n log n) in the best case and average case.</a:t>
            </a:r>
          </a:p>
          <a:p>
            <a:r>
              <a:rPr lang="en-US" altLang="en-US" dirty="0"/>
              <a:t>Quicksort is slow when the array is sorted, and we choose the first element as the pivot.</a:t>
            </a:r>
          </a:p>
          <a:p>
            <a:r>
              <a:rPr lang="en-US" altLang="en-US" dirty="0"/>
              <a:t>Although the worst-case behavior is not so good, its average case behavior is much better than its worst case.</a:t>
            </a:r>
          </a:p>
          <a:p>
            <a:pPr lvl="1"/>
            <a:r>
              <a:rPr lang="en-US" altLang="en-US" dirty="0"/>
              <a:t>So, Quicksort is one of best sorting algorithms using key comparisons.</a:t>
            </a:r>
          </a:p>
          <a:p>
            <a:endParaRPr lang="en-US" altLang="en-US" dirty="0"/>
          </a:p>
        </p:txBody>
      </p:sp>
      <p:sp>
        <p:nvSpPr>
          <p:cNvPr id="3" name="Slide Number Placeholder 2">
            <a:extLst>
              <a:ext uri="{FF2B5EF4-FFF2-40B4-BE49-F238E27FC236}">
                <a16:creationId xmlns:a16="http://schemas.microsoft.com/office/drawing/2014/main" id="{93C3FD02-87DE-429B-8C0B-AD34C28BB8D4}"/>
              </a:ext>
            </a:extLst>
          </p:cNvPr>
          <p:cNvSpPr>
            <a:spLocks noGrp="1"/>
          </p:cNvSpPr>
          <p:nvPr>
            <p:ph type="sldNum" sz="quarter" idx="12"/>
          </p:nvPr>
        </p:nvSpPr>
        <p:spPr/>
        <p:txBody>
          <a:bodyPr/>
          <a:lstStyle/>
          <a:p>
            <a:fld id="{0AC6BCD1-F9AF-4673-A094-9FB4E627EE10}" type="slidenum">
              <a:rPr lang="ar-SA" smtClean="0"/>
              <a:t>30</a:t>
            </a:fld>
            <a:endParaRPr lang="ar-S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E68F6080-DD2B-4CD1-A3EA-CC73EA91ED33}"/>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MS PGothic" panose="020B0600070205080204" pitchFamily="34" charset="-128"/>
              </a:defRPr>
            </a:lvl9pPr>
          </a:lstStyle>
          <a:p>
            <a:pPr algn="r" eaLnBrk="1" hangingPunct="1">
              <a:spcBef>
                <a:spcPct val="0"/>
              </a:spcBef>
              <a:buClrTx/>
              <a:buSzTx/>
              <a:buFontTx/>
              <a:buNone/>
            </a:pPr>
            <a:fld id="{835DC51E-4960-4A63-954B-FAA9B98C8BA1}" type="slidenum">
              <a:rPr lang="en-US" altLang="en-US" sz="1400"/>
              <a:pPr algn="r" eaLnBrk="1" hangingPunct="1">
                <a:spcBef>
                  <a:spcPct val="0"/>
                </a:spcBef>
                <a:buClrTx/>
                <a:buSzTx/>
                <a:buFontTx/>
                <a:buNone/>
              </a:pPr>
              <a:t>31</a:t>
            </a:fld>
            <a:endParaRPr lang="en-US" altLang="en-US" sz="1400"/>
          </a:p>
        </p:txBody>
      </p:sp>
      <p:sp>
        <p:nvSpPr>
          <p:cNvPr id="95235" name="Rectangle 2">
            <a:extLst>
              <a:ext uri="{FF2B5EF4-FFF2-40B4-BE49-F238E27FC236}">
                <a16:creationId xmlns:a16="http://schemas.microsoft.com/office/drawing/2014/main" id="{8696DF33-CE5C-49B4-BFBC-175A8006BFF9}"/>
              </a:ext>
            </a:extLst>
          </p:cNvPr>
          <p:cNvSpPr>
            <a:spLocks noGrp="1" noChangeArrowheads="1"/>
          </p:cNvSpPr>
          <p:nvPr>
            <p:ph type="title"/>
          </p:nvPr>
        </p:nvSpPr>
        <p:spPr/>
        <p:txBody>
          <a:bodyPr/>
          <a:lstStyle/>
          <a:p>
            <a:pPr eaLnBrk="1" hangingPunct="1">
              <a:defRPr/>
            </a:pPr>
            <a:r>
              <a:rPr lang="en-US"/>
              <a:t>Dealing with small arrays</a:t>
            </a:r>
          </a:p>
        </p:txBody>
      </p:sp>
      <p:sp>
        <p:nvSpPr>
          <p:cNvPr id="52228" name="Rectangle 3">
            <a:extLst>
              <a:ext uri="{FF2B5EF4-FFF2-40B4-BE49-F238E27FC236}">
                <a16:creationId xmlns:a16="http://schemas.microsoft.com/office/drawing/2014/main" id="{1053015E-1F4B-45E6-A7FB-67ADFB606626}"/>
              </a:ext>
            </a:extLst>
          </p:cNvPr>
          <p:cNvSpPr>
            <a:spLocks noGrp="1"/>
          </p:cNvSpPr>
          <p:nvPr>
            <p:ph sz="quarter" idx="1"/>
          </p:nvPr>
        </p:nvSpPr>
        <p:spPr/>
        <p:txBody>
          <a:bodyPr/>
          <a:lstStyle/>
          <a:p>
            <a:pPr eaLnBrk="1" hangingPunct="1"/>
            <a:r>
              <a:rPr lang="en-US" altLang="en-US"/>
              <a:t>For small arrays, for example: size ≤ 20</a:t>
            </a:r>
          </a:p>
          <a:p>
            <a:pPr lvl="1" eaLnBrk="1" hangingPunct="1"/>
            <a:r>
              <a:rPr lang="en-US" altLang="en-US"/>
              <a:t>Insertion sort is faster than quicksort</a:t>
            </a:r>
          </a:p>
          <a:p>
            <a:pPr eaLnBrk="1" hangingPunct="1"/>
            <a:endParaRPr lang="en-US" altLang="en-US"/>
          </a:p>
          <a:p>
            <a:pPr eaLnBrk="1" hangingPunct="1"/>
            <a:r>
              <a:rPr lang="en-US" altLang="en-US"/>
              <a:t>Quicksort is recursive</a:t>
            </a:r>
          </a:p>
          <a:p>
            <a:pPr lvl="1" eaLnBrk="1" hangingPunct="1"/>
            <a:r>
              <a:rPr lang="en-US" altLang="en-US"/>
              <a:t>So it can spend a lot of time sorting small arrays</a:t>
            </a:r>
          </a:p>
          <a:p>
            <a:pPr eaLnBrk="1" hangingPunct="1"/>
            <a:endParaRPr lang="en-US" altLang="en-US"/>
          </a:p>
        </p:txBody>
      </p:sp>
      <p:sp>
        <p:nvSpPr>
          <p:cNvPr id="2" name="Slide Number Placeholder 1">
            <a:extLst>
              <a:ext uri="{FF2B5EF4-FFF2-40B4-BE49-F238E27FC236}">
                <a16:creationId xmlns:a16="http://schemas.microsoft.com/office/drawing/2014/main" id="{8FEE2796-4A38-49F6-8BBA-A7F397547BC6}"/>
              </a:ext>
            </a:extLst>
          </p:cNvPr>
          <p:cNvSpPr>
            <a:spLocks noGrp="1"/>
          </p:cNvSpPr>
          <p:nvPr>
            <p:ph type="sldNum" sz="quarter" idx="12"/>
          </p:nvPr>
        </p:nvSpPr>
        <p:spPr/>
        <p:txBody>
          <a:bodyPr/>
          <a:lstStyle/>
          <a:p>
            <a:fld id="{0AC6BCD1-F9AF-4673-A094-9FB4E627EE10}" type="slidenum">
              <a:rPr lang="ar-SA" smtClean="0"/>
              <a:t>31</a:t>
            </a:fld>
            <a:endParaRPr lang="ar-SA"/>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1CA79CD-1229-4C01-BAC7-4FB2EAEC9D7D}"/>
              </a:ext>
            </a:extLst>
          </p:cNvPr>
          <p:cNvSpPr>
            <a:spLocks noGrp="1" noChangeArrowheads="1"/>
          </p:cNvSpPr>
          <p:nvPr>
            <p:ph type="title"/>
          </p:nvPr>
        </p:nvSpPr>
        <p:spPr/>
        <p:txBody>
          <a:bodyPr/>
          <a:lstStyle/>
          <a:p>
            <a:r>
              <a:rPr lang="en-US" altLang="en-US" dirty="0"/>
              <a:t>Exercises</a:t>
            </a:r>
          </a:p>
        </p:txBody>
      </p:sp>
      <p:sp>
        <p:nvSpPr>
          <p:cNvPr id="1665027" name="Rectangle 3">
            <a:extLst>
              <a:ext uri="{FF2B5EF4-FFF2-40B4-BE49-F238E27FC236}">
                <a16:creationId xmlns:a16="http://schemas.microsoft.com/office/drawing/2014/main" id="{CBD6D1AB-31F4-440C-9DFB-813D6A388B7F}"/>
              </a:ext>
            </a:extLst>
          </p:cNvPr>
          <p:cNvSpPr>
            <a:spLocks noGrp="1" noChangeArrowheads="1"/>
          </p:cNvSpPr>
          <p:nvPr>
            <p:ph sz="quarter" idx="1"/>
          </p:nvPr>
        </p:nvSpPr>
        <p:spPr/>
        <p:txBody>
          <a:bodyPr>
            <a:normAutofit/>
          </a:bodyPr>
          <a:lstStyle/>
          <a:p>
            <a:r>
              <a:rPr lang="en-US" altLang="en-US" dirty="0"/>
              <a:t>Consider the following array of int values.  </a:t>
            </a:r>
            <a:br>
              <a:rPr lang="en-US" altLang="en-US" dirty="0"/>
            </a:br>
            <a:r>
              <a:rPr lang="en-US" altLang="en-US" dirty="0"/>
              <a:t>[22, 11, 34, -5,  3, 40,  9, 16,  6]</a:t>
            </a:r>
          </a:p>
          <a:p>
            <a:pPr lvl="1"/>
            <a:r>
              <a:rPr lang="en-US" altLang="en-US" dirty="0"/>
              <a:t>Write the contents of the array after 3 passes of the outermost loop of bubble sort.</a:t>
            </a:r>
          </a:p>
          <a:p>
            <a:pPr lvl="1"/>
            <a:r>
              <a:rPr lang="en-US" altLang="en-US" dirty="0"/>
              <a:t>Write the contents of the array after 5 passes of the outermost loop of insertion sort.</a:t>
            </a:r>
          </a:p>
          <a:p>
            <a:pPr lvl="1"/>
            <a:r>
              <a:rPr lang="en-US" altLang="en-US" dirty="0"/>
              <a:t>Write the contents of the array after 4 passes of the outermost loop of selection sort.</a:t>
            </a:r>
          </a:p>
          <a:p>
            <a:pPr marL="274320" lvl="1" indent="0">
              <a:buNone/>
            </a:pPr>
            <a:endParaRPr lang="en-US" altLang="en-US" dirty="0"/>
          </a:p>
        </p:txBody>
      </p:sp>
      <p:sp>
        <p:nvSpPr>
          <p:cNvPr id="3" name="Slide Number Placeholder 2">
            <a:extLst>
              <a:ext uri="{FF2B5EF4-FFF2-40B4-BE49-F238E27FC236}">
                <a16:creationId xmlns:a16="http://schemas.microsoft.com/office/drawing/2014/main" id="{BDCABCCC-E578-4403-9264-46E39E2D6F57}"/>
              </a:ext>
            </a:extLst>
          </p:cNvPr>
          <p:cNvSpPr>
            <a:spLocks noGrp="1"/>
          </p:cNvSpPr>
          <p:nvPr>
            <p:ph type="sldNum" sz="quarter" idx="12"/>
          </p:nvPr>
        </p:nvSpPr>
        <p:spPr/>
        <p:txBody>
          <a:bodyPr/>
          <a:lstStyle/>
          <a:p>
            <a:fld id="{0AC6BCD1-F9AF-4673-A094-9FB4E627EE10}" type="slidenum">
              <a:rPr lang="ar-SA" smtClean="0"/>
              <a:t>32</a:t>
            </a:fld>
            <a:endParaRPr lang="ar-SA"/>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dirty="0">
                <a:ea typeface="ＭＳ Ｐゴシック" pitchFamily="34" charset="-128"/>
              </a:rPr>
              <a:t>Sorting Classification</a:t>
            </a:r>
          </a:p>
        </p:txBody>
      </p:sp>
      <p:graphicFrame>
        <p:nvGraphicFramePr>
          <p:cNvPr id="4" name="Content Placeholder 3"/>
          <p:cNvGraphicFramePr>
            <a:graphicFrameLocks noGrp="1"/>
          </p:cNvGraphicFramePr>
          <p:nvPr>
            <p:ph sz="quarter" idx="1"/>
          </p:nvPr>
        </p:nvGraphicFramePr>
        <p:xfrm>
          <a:off x="1828800" y="762001"/>
          <a:ext cx="8686800" cy="5394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1891860" y="4277710"/>
            <a:ext cx="843455" cy="827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4025460" y="4277710"/>
            <a:ext cx="843455" cy="827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7114189" y="4277710"/>
            <a:ext cx="843455" cy="827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6082860" y="4277710"/>
            <a:ext cx="843455" cy="8276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a:extLst>
              <a:ext uri="{FF2B5EF4-FFF2-40B4-BE49-F238E27FC236}">
                <a16:creationId xmlns:a16="http://schemas.microsoft.com/office/drawing/2014/main" id="{9DA496F1-4BAB-41B7-ADEA-903F1E8D3F0B}"/>
              </a:ext>
            </a:extLst>
          </p:cNvPr>
          <p:cNvSpPr txBox="1"/>
          <p:nvPr/>
        </p:nvSpPr>
        <p:spPr>
          <a:xfrm>
            <a:off x="1777559" y="5105400"/>
            <a:ext cx="1072055" cy="369332"/>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O(n</a:t>
            </a:r>
            <a:r>
              <a:rPr kumimoji="0" lang="en-US" altLang="en-US" sz="1800" b="1" i="0" u="none" strike="noStrike" cap="none" normalizeH="0" baseline="30000" dirty="0">
                <a:ln>
                  <a:noFill/>
                </a:ln>
                <a:solidFill>
                  <a:srgbClr val="000000"/>
                </a:solidFill>
                <a:effectLst/>
                <a:latin typeface="Gill Sans MT" panose="020B0502020104020203" pitchFamily="34" charset="0"/>
                <a:ea typeface="ＭＳ Ｐゴシック" panose="020B0600070205080204" pitchFamily="34" charset="-128"/>
              </a:rPr>
              <a:t>2</a:t>
            </a: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a:t>
            </a:r>
          </a:p>
        </p:txBody>
      </p:sp>
      <p:sp>
        <p:nvSpPr>
          <p:cNvPr id="3" name="TextBox 2">
            <a:extLst>
              <a:ext uri="{FF2B5EF4-FFF2-40B4-BE49-F238E27FC236}">
                <a16:creationId xmlns:a16="http://schemas.microsoft.com/office/drawing/2014/main" id="{35716B02-20F2-44C5-B59E-CEDA53007910}"/>
              </a:ext>
            </a:extLst>
          </p:cNvPr>
          <p:cNvSpPr txBox="1"/>
          <p:nvPr/>
        </p:nvSpPr>
        <p:spPr>
          <a:xfrm>
            <a:off x="3911159" y="5133866"/>
            <a:ext cx="1072055" cy="369332"/>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O(n</a:t>
            </a:r>
            <a:r>
              <a:rPr kumimoji="0" lang="en-US" altLang="en-US" sz="1800" b="1" i="0" u="none" strike="noStrike" cap="none" normalizeH="0" baseline="30000" dirty="0">
                <a:ln>
                  <a:noFill/>
                </a:ln>
                <a:solidFill>
                  <a:srgbClr val="000000"/>
                </a:solidFill>
                <a:effectLst/>
                <a:latin typeface="Gill Sans MT" panose="020B0502020104020203" pitchFamily="34" charset="0"/>
                <a:ea typeface="ＭＳ Ｐゴシック" panose="020B0600070205080204" pitchFamily="34" charset="-128"/>
              </a:rPr>
              <a:t>2</a:t>
            </a: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a:t>
            </a:r>
          </a:p>
        </p:txBody>
      </p:sp>
      <p:sp>
        <p:nvSpPr>
          <p:cNvPr id="10" name="TextBox 9">
            <a:extLst>
              <a:ext uri="{FF2B5EF4-FFF2-40B4-BE49-F238E27FC236}">
                <a16:creationId xmlns:a16="http://schemas.microsoft.com/office/drawing/2014/main" id="{4B7D2A8E-B569-4CB6-B291-EE9B327ACD12}"/>
              </a:ext>
            </a:extLst>
          </p:cNvPr>
          <p:cNvSpPr txBox="1"/>
          <p:nvPr/>
        </p:nvSpPr>
        <p:spPr>
          <a:xfrm>
            <a:off x="5968559" y="5133881"/>
            <a:ext cx="1072055" cy="369332"/>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O(n</a:t>
            </a:r>
            <a:r>
              <a:rPr kumimoji="0" lang="en-US" altLang="en-US" sz="1800" b="1" i="0" u="none" strike="noStrike" cap="none" normalizeH="0" baseline="30000" dirty="0">
                <a:ln>
                  <a:noFill/>
                </a:ln>
                <a:solidFill>
                  <a:srgbClr val="000000"/>
                </a:solidFill>
                <a:effectLst/>
                <a:latin typeface="Gill Sans MT" panose="020B0502020104020203" pitchFamily="34" charset="0"/>
                <a:ea typeface="ＭＳ Ｐゴシック" panose="020B0600070205080204" pitchFamily="34" charset="-128"/>
              </a:rPr>
              <a:t>2</a:t>
            </a: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a:t>
            </a:r>
          </a:p>
        </p:txBody>
      </p:sp>
      <p:sp>
        <p:nvSpPr>
          <p:cNvPr id="17" name="TextBox 16">
            <a:extLst>
              <a:ext uri="{FF2B5EF4-FFF2-40B4-BE49-F238E27FC236}">
                <a16:creationId xmlns:a16="http://schemas.microsoft.com/office/drawing/2014/main" id="{D7184D5B-35E2-47F6-B0E2-4407EE36A031}"/>
              </a:ext>
            </a:extLst>
          </p:cNvPr>
          <p:cNvSpPr txBox="1"/>
          <p:nvPr/>
        </p:nvSpPr>
        <p:spPr>
          <a:xfrm>
            <a:off x="4709955" y="5138684"/>
            <a:ext cx="1534510" cy="369332"/>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O(n log n)</a:t>
            </a:r>
          </a:p>
        </p:txBody>
      </p:sp>
      <p:sp>
        <p:nvSpPr>
          <p:cNvPr id="15" name="TextBox 14">
            <a:extLst>
              <a:ext uri="{FF2B5EF4-FFF2-40B4-BE49-F238E27FC236}">
                <a16:creationId xmlns:a16="http://schemas.microsoft.com/office/drawing/2014/main" id="{755A3BD7-CAF3-45EB-871C-E71DC306D578}"/>
              </a:ext>
            </a:extLst>
          </p:cNvPr>
          <p:cNvSpPr txBox="1"/>
          <p:nvPr/>
        </p:nvSpPr>
        <p:spPr>
          <a:xfrm>
            <a:off x="6845522" y="5133866"/>
            <a:ext cx="1534510" cy="369332"/>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Gill Sans MT" panose="020B0502020104020203" pitchFamily="34" charset="0"/>
                <a:ea typeface="ＭＳ Ｐゴシック" panose="020B0600070205080204" pitchFamily="34" charset="-128"/>
              </a:rPr>
              <a:t>O(n log n)</a:t>
            </a:r>
          </a:p>
        </p:txBody>
      </p:sp>
      <p:sp>
        <p:nvSpPr>
          <p:cNvPr id="2" name="Slide Number Placeholder 1">
            <a:extLst>
              <a:ext uri="{FF2B5EF4-FFF2-40B4-BE49-F238E27FC236}">
                <a16:creationId xmlns:a16="http://schemas.microsoft.com/office/drawing/2014/main" id="{E153CB20-DCC8-4373-B2BF-27E3A3EC21A4}"/>
              </a:ext>
            </a:extLst>
          </p:cNvPr>
          <p:cNvSpPr>
            <a:spLocks noGrp="1"/>
          </p:cNvSpPr>
          <p:nvPr>
            <p:ph type="sldNum" sz="quarter" idx="12"/>
          </p:nvPr>
        </p:nvSpPr>
        <p:spPr/>
        <p:txBody>
          <a:bodyPr/>
          <a:lstStyle/>
          <a:p>
            <a:fld id="{0AC6BCD1-F9AF-4673-A094-9FB4E627EE10}" type="slidenum">
              <a:rPr lang="ar-SA" smtClean="0"/>
              <a:t>4</a:t>
            </a:fld>
            <a:endParaRPr lang="ar-S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t>General Concepts</a:t>
            </a:r>
          </a:p>
        </p:txBody>
      </p:sp>
      <p:sp>
        <p:nvSpPr>
          <p:cNvPr id="17410" name="Content Placeholder 2"/>
          <p:cNvSpPr>
            <a:spLocks noGrp="1"/>
          </p:cNvSpPr>
          <p:nvPr>
            <p:ph sz="quarter" idx="1"/>
          </p:nvPr>
        </p:nvSpPr>
        <p:spPr/>
        <p:txBody>
          <a:bodyPr/>
          <a:lstStyle/>
          <a:p>
            <a:r>
              <a:rPr lang="en-US" dirty="0"/>
              <a:t>Sort Order: ascending or descending.</a:t>
            </a:r>
          </a:p>
          <a:p>
            <a:r>
              <a:rPr lang="en-US" dirty="0"/>
              <a:t>Sort pass: </a:t>
            </a:r>
          </a:p>
          <a:p>
            <a:pPr lvl="1"/>
            <a:r>
              <a:rPr lang="en-US" dirty="0"/>
              <a:t>Each traversal of the data in a sort process is called sort pass.</a:t>
            </a:r>
          </a:p>
          <a:p>
            <a:pPr lvl="1"/>
            <a:r>
              <a:rPr lang="en-US" dirty="0"/>
              <a:t>Traversal  is an algorithmic process in which each data is processed once and only once.</a:t>
            </a:r>
          </a:p>
          <a:p>
            <a:r>
              <a:rPr lang="en-US" dirty="0"/>
              <a:t>Sort efficiency: The best possible sorting algorithms are on the order of </a:t>
            </a:r>
            <a:br>
              <a:rPr lang="en-US"/>
            </a:br>
            <a:r>
              <a:rPr lang="en-US"/>
              <a:t>n log </a:t>
            </a:r>
            <a:r>
              <a:rPr lang="en-US" dirty="0"/>
              <a:t>n.</a:t>
            </a:r>
          </a:p>
        </p:txBody>
      </p:sp>
      <p:sp>
        <p:nvSpPr>
          <p:cNvPr id="2" name="Slide Number Placeholder 1">
            <a:extLst>
              <a:ext uri="{FF2B5EF4-FFF2-40B4-BE49-F238E27FC236}">
                <a16:creationId xmlns:a16="http://schemas.microsoft.com/office/drawing/2014/main" id="{E850A58D-D887-4FAB-BB83-4784F2830C75}"/>
              </a:ext>
            </a:extLst>
          </p:cNvPr>
          <p:cNvSpPr>
            <a:spLocks noGrp="1"/>
          </p:cNvSpPr>
          <p:nvPr>
            <p:ph type="sldNum" sz="quarter" idx="12"/>
          </p:nvPr>
        </p:nvSpPr>
        <p:spPr/>
        <p:txBody>
          <a:bodyPr/>
          <a:lstStyle/>
          <a:p>
            <a:fld id="{0AC6BCD1-F9AF-4673-A094-9FB4E627EE10}" type="slidenum">
              <a:rPr lang="ar-SA" smtClean="0"/>
              <a:t>5</a:t>
            </a:fld>
            <a:endParaRPr lang="ar-S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9539D29-ABBC-483A-9757-1F65BF40DD87}"/>
              </a:ext>
            </a:extLst>
          </p:cNvPr>
          <p:cNvSpPr>
            <a:spLocks noGrp="1" noChangeArrowheads="1"/>
          </p:cNvSpPr>
          <p:nvPr>
            <p:ph type="title"/>
          </p:nvPr>
        </p:nvSpPr>
        <p:spPr/>
        <p:txBody>
          <a:bodyPr/>
          <a:lstStyle/>
          <a:p>
            <a:r>
              <a:rPr lang="en-US" altLang="en-US"/>
              <a:t>Bubble sort</a:t>
            </a:r>
          </a:p>
        </p:txBody>
      </p:sp>
      <p:sp>
        <p:nvSpPr>
          <p:cNvPr id="29700" name="Rectangle 3">
            <a:extLst>
              <a:ext uri="{FF2B5EF4-FFF2-40B4-BE49-F238E27FC236}">
                <a16:creationId xmlns:a16="http://schemas.microsoft.com/office/drawing/2014/main" id="{1AD06193-35AE-4BEF-86A0-46D439140F31}"/>
              </a:ext>
            </a:extLst>
          </p:cNvPr>
          <p:cNvSpPr>
            <a:spLocks noGrp="1" noChangeArrowheads="1"/>
          </p:cNvSpPr>
          <p:nvPr>
            <p:ph sz="quarter" idx="1"/>
          </p:nvPr>
        </p:nvSpPr>
        <p:spPr/>
        <p:txBody>
          <a:bodyPr/>
          <a:lstStyle/>
          <a:p>
            <a:r>
              <a:rPr lang="en-US" altLang="en-US" dirty="0"/>
              <a:t>Bubble sort: orders a list of values by repetitively comparing neighboring elements and swapping their positions if necessary</a:t>
            </a:r>
          </a:p>
          <a:p>
            <a:endParaRPr lang="en-US" altLang="en-US" dirty="0"/>
          </a:p>
          <a:p>
            <a:r>
              <a:rPr lang="en-US" altLang="en-US" dirty="0"/>
              <a:t>More specifically:</a:t>
            </a:r>
          </a:p>
          <a:p>
            <a:pPr lvl="1"/>
            <a:r>
              <a:rPr lang="en-US" altLang="en-US" dirty="0"/>
              <a:t>Scan the list, exchanging adjacent elements if they are not in relative order; this bubbles the highest value to the top</a:t>
            </a:r>
          </a:p>
          <a:p>
            <a:pPr lvl="1"/>
            <a:r>
              <a:rPr lang="en-US" altLang="en-US" dirty="0"/>
              <a:t>Scan the list again, bubbling up the second highest value</a:t>
            </a:r>
          </a:p>
          <a:p>
            <a:pPr lvl="1"/>
            <a:r>
              <a:rPr lang="en-US" altLang="en-US" dirty="0"/>
              <a:t>Repeat until all elements have been placed in their proper order</a:t>
            </a:r>
          </a:p>
        </p:txBody>
      </p:sp>
      <p:sp>
        <p:nvSpPr>
          <p:cNvPr id="2" name="Slide Number Placeholder 1">
            <a:extLst>
              <a:ext uri="{FF2B5EF4-FFF2-40B4-BE49-F238E27FC236}">
                <a16:creationId xmlns:a16="http://schemas.microsoft.com/office/drawing/2014/main" id="{DC930B24-7927-4971-89B8-F4B2AB9C29CB}"/>
              </a:ext>
            </a:extLst>
          </p:cNvPr>
          <p:cNvSpPr>
            <a:spLocks noGrp="1"/>
          </p:cNvSpPr>
          <p:nvPr>
            <p:ph type="sldNum" sz="quarter" idx="12"/>
          </p:nvPr>
        </p:nvSpPr>
        <p:spPr/>
        <p:txBody>
          <a:bodyPr/>
          <a:lstStyle/>
          <a:p>
            <a:fld id="{0AC6BCD1-F9AF-4673-A094-9FB4E627EE10}" type="slidenum">
              <a:rPr lang="ar-SA" smtClean="0"/>
              <a:t>6</a:t>
            </a:fld>
            <a:endParaRPr lang="ar-SA"/>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2">
            <a:extLst>
              <a:ext uri="{FF2B5EF4-FFF2-40B4-BE49-F238E27FC236}">
                <a16:creationId xmlns:a16="http://schemas.microsoft.com/office/drawing/2014/main" id="{49A436DF-F49C-4C36-AA5E-DFB807B786D3}"/>
              </a:ext>
            </a:extLst>
          </p:cNvPr>
          <p:cNvSpPr>
            <a:spLocks noGrp="1" noChangeArrowheads="1"/>
          </p:cNvSpPr>
          <p:nvPr>
            <p:ph type="title"/>
          </p:nvPr>
        </p:nvSpPr>
        <p:spPr/>
        <p:txBody>
          <a:bodyPr/>
          <a:lstStyle/>
          <a:p>
            <a:r>
              <a:rPr lang="en-US" altLang="en-US"/>
              <a:t>"Bubbling" largest element</a:t>
            </a:r>
          </a:p>
        </p:txBody>
      </p:sp>
      <p:sp>
        <p:nvSpPr>
          <p:cNvPr id="29700" name="Rectangle 2">
            <a:extLst>
              <a:ext uri="{FF2B5EF4-FFF2-40B4-BE49-F238E27FC236}">
                <a16:creationId xmlns:a16="http://schemas.microsoft.com/office/drawing/2014/main" id="{FE3AF9FF-DA48-4115-B0FE-5EF29471FA4A}"/>
              </a:ext>
            </a:extLst>
          </p:cNvPr>
          <p:cNvSpPr>
            <a:spLocks noGrp="1" noChangeArrowheads="1"/>
          </p:cNvSpPr>
          <p:nvPr>
            <p:ph sz="quarter" idx="1"/>
          </p:nvPr>
        </p:nvSpPr>
        <p:spPr/>
        <p:txBody>
          <a:bodyPr/>
          <a:lstStyle/>
          <a:p>
            <a:r>
              <a:rPr lang="en-US" altLang="en-US"/>
              <a:t>Traverse a collection of elements</a:t>
            </a:r>
          </a:p>
          <a:p>
            <a:pPr lvl="1"/>
            <a:r>
              <a:rPr lang="en-US" altLang="en-US"/>
              <a:t>Move from the front to the end</a:t>
            </a:r>
          </a:p>
          <a:p>
            <a:pPr lvl="1"/>
            <a:r>
              <a:rPr lang="en-US" altLang="en-US"/>
              <a:t>"Bubble" the largest value to the end using pair-wise comparisons and swapping</a:t>
            </a:r>
          </a:p>
        </p:txBody>
      </p:sp>
      <p:sp>
        <p:nvSpPr>
          <p:cNvPr id="29701" name="Rectangle 3">
            <a:extLst>
              <a:ext uri="{FF2B5EF4-FFF2-40B4-BE49-F238E27FC236}">
                <a16:creationId xmlns:a16="http://schemas.microsoft.com/office/drawing/2014/main" id="{0D1AE8FA-018F-4289-B6AA-6C8035500DB7}"/>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29702" name="Line 4">
            <a:extLst>
              <a:ext uri="{FF2B5EF4-FFF2-40B4-BE49-F238E27FC236}">
                <a16:creationId xmlns:a16="http://schemas.microsoft.com/office/drawing/2014/main" id="{E3B3F75E-1AD8-4B54-AB0A-34F331ACB27F}"/>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3" name="Line 5">
            <a:extLst>
              <a:ext uri="{FF2B5EF4-FFF2-40B4-BE49-F238E27FC236}">
                <a16:creationId xmlns:a16="http://schemas.microsoft.com/office/drawing/2014/main" id="{CAD2E15A-DB43-46B1-B817-AF17CF1ED9A5}"/>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4" name="Line 6">
            <a:extLst>
              <a:ext uri="{FF2B5EF4-FFF2-40B4-BE49-F238E27FC236}">
                <a16:creationId xmlns:a16="http://schemas.microsoft.com/office/drawing/2014/main" id="{8B60B6F2-C813-4406-8973-38D3AF280771}"/>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5" name="Line 7">
            <a:extLst>
              <a:ext uri="{FF2B5EF4-FFF2-40B4-BE49-F238E27FC236}">
                <a16:creationId xmlns:a16="http://schemas.microsoft.com/office/drawing/2014/main" id="{10E5C166-2A52-423E-80B5-3838BC86969A}"/>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6" name="Line 8">
            <a:extLst>
              <a:ext uri="{FF2B5EF4-FFF2-40B4-BE49-F238E27FC236}">
                <a16:creationId xmlns:a16="http://schemas.microsoft.com/office/drawing/2014/main" id="{D8EA930A-EF96-4B42-A956-09196C7875EA}"/>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07" name="Rectangle 9">
            <a:extLst>
              <a:ext uri="{FF2B5EF4-FFF2-40B4-BE49-F238E27FC236}">
                <a16:creationId xmlns:a16="http://schemas.microsoft.com/office/drawing/2014/main" id="{16565B58-4EE7-4356-9FE2-9B00CACE5ED2}"/>
              </a:ext>
            </a:extLst>
          </p:cNvPr>
          <p:cNvSpPr>
            <a:spLocks noChangeArrowheads="1"/>
          </p:cNvSpPr>
          <p:nvPr/>
        </p:nvSpPr>
        <p:spPr bwMode="auto">
          <a:xfrm>
            <a:off x="8482013" y="4767264"/>
            <a:ext cx="3574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5</a:t>
            </a:r>
          </a:p>
        </p:txBody>
      </p:sp>
      <p:sp>
        <p:nvSpPr>
          <p:cNvPr id="29708" name="Rectangle 10">
            <a:extLst>
              <a:ext uri="{FF2B5EF4-FFF2-40B4-BE49-F238E27FC236}">
                <a16:creationId xmlns:a16="http://schemas.microsoft.com/office/drawing/2014/main" id="{EC2F45F8-9C7C-487D-A816-1EEAA7AA9D13}"/>
              </a:ext>
            </a:extLst>
          </p:cNvPr>
          <p:cNvSpPr>
            <a:spLocks noChangeArrowheads="1"/>
          </p:cNvSpPr>
          <p:nvPr/>
        </p:nvSpPr>
        <p:spPr bwMode="auto">
          <a:xfrm>
            <a:off x="6040439" y="47545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12</a:t>
            </a:r>
            <a:endParaRPr lang="en-US" altLang="en-US"/>
          </a:p>
        </p:txBody>
      </p:sp>
      <p:sp>
        <p:nvSpPr>
          <p:cNvPr id="29709" name="Rectangle 11">
            <a:extLst>
              <a:ext uri="{FF2B5EF4-FFF2-40B4-BE49-F238E27FC236}">
                <a16:creationId xmlns:a16="http://schemas.microsoft.com/office/drawing/2014/main" id="{4B26B320-EBDD-490A-9B85-FA4AE2FA7D93}"/>
              </a:ext>
            </a:extLst>
          </p:cNvPr>
          <p:cNvSpPr>
            <a:spLocks noChangeArrowheads="1"/>
          </p:cNvSpPr>
          <p:nvPr/>
        </p:nvSpPr>
        <p:spPr bwMode="auto">
          <a:xfrm>
            <a:off x="495458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35</a:t>
            </a:r>
            <a:endParaRPr lang="en-US" altLang="en-US"/>
          </a:p>
        </p:txBody>
      </p:sp>
      <p:sp>
        <p:nvSpPr>
          <p:cNvPr id="29710" name="Rectangle 12">
            <a:extLst>
              <a:ext uri="{FF2B5EF4-FFF2-40B4-BE49-F238E27FC236}">
                <a16:creationId xmlns:a16="http://schemas.microsoft.com/office/drawing/2014/main" id="{934E740B-84FE-4108-BBE3-06B930EC9B7E}"/>
              </a:ext>
            </a:extLst>
          </p:cNvPr>
          <p:cNvSpPr>
            <a:spLocks noChangeArrowheads="1"/>
          </p:cNvSpPr>
          <p:nvPr/>
        </p:nvSpPr>
        <p:spPr bwMode="auto">
          <a:xfrm>
            <a:off x="386873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42</a:t>
            </a:r>
            <a:endParaRPr lang="en-US" altLang="en-US">
              <a:solidFill>
                <a:srgbClr val="FF0033"/>
              </a:solidFill>
            </a:endParaRPr>
          </a:p>
        </p:txBody>
      </p:sp>
      <p:sp>
        <p:nvSpPr>
          <p:cNvPr id="29711" name="Rectangle 13">
            <a:extLst>
              <a:ext uri="{FF2B5EF4-FFF2-40B4-BE49-F238E27FC236}">
                <a16:creationId xmlns:a16="http://schemas.microsoft.com/office/drawing/2014/main" id="{988C27FD-4CE7-4381-990A-AF4BA7C6BEB0}"/>
              </a:ext>
            </a:extLst>
          </p:cNvPr>
          <p:cNvSpPr>
            <a:spLocks noChangeArrowheads="1"/>
          </p:cNvSpPr>
          <p:nvPr/>
        </p:nvSpPr>
        <p:spPr bwMode="auto">
          <a:xfrm>
            <a:off x="2900364" y="4781551"/>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77</a:t>
            </a:r>
            <a:endParaRPr lang="en-US" altLang="en-US">
              <a:solidFill>
                <a:srgbClr val="FF0033"/>
              </a:solidFill>
            </a:endParaRPr>
          </a:p>
        </p:txBody>
      </p:sp>
      <p:sp>
        <p:nvSpPr>
          <p:cNvPr id="29712" name="Rectangle 14">
            <a:extLst>
              <a:ext uri="{FF2B5EF4-FFF2-40B4-BE49-F238E27FC236}">
                <a16:creationId xmlns:a16="http://schemas.microsoft.com/office/drawing/2014/main" id="{6D7F8528-7D0D-47CF-9BD9-F58F840B339F}"/>
              </a:ext>
            </a:extLst>
          </p:cNvPr>
          <p:cNvSpPr>
            <a:spLocks noChangeArrowheads="1"/>
          </p:cNvSpPr>
          <p:nvPr/>
        </p:nvSpPr>
        <p:spPr bwMode="auto">
          <a:xfrm>
            <a:off x="7083426" y="4752976"/>
            <a:ext cx="7005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101</a:t>
            </a:r>
          </a:p>
        </p:txBody>
      </p:sp>
      <p:sp>
        <p:nvSpPr>
          <p:cNvPr id="29713" name="Rectangle 15">
            <a:extLst>
              <a:ext uri="{FF2B5EF4-FFF2-40B4-BE49-F238E27FC236}">
                <a16:creationId xmlns:a16="http://schemas.microsoft.com/office/drawing/2014/main" id="{96DB3E1D-F1EC-40CC-8782-FECDE46CCFB7}"/>
              </a:ext>
            </a:extLst>
          </p:cNvPr>
          <p:cNvSpPr>
            <a:spLocks noChangeArrowheads="1"/>
          </p:cNvSpPr>
          <p:nvPr/>
        </p:nvSpPr>
        <p:spPr bwMode="auto">
          <a:xfrm>
            <a:off x="3048000" y="4132263"/>
            <a:ext cx="583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0          1          2          3            4            5</a:t>
            </a:r>
            <a:endParaRPr lang="en-US" altLang="en-US"/>
          </a:p>
        </p:txBody>
      </p:sp>
      <p:sp>
        <p:nvSpPr>
          <p:cNvPr id="29714" name="Rectangle 16">
            <a:extLst>
              <a:ext uri="{FF2B5EF4-FFF2-40B4-BE49-F238E27FC236}">
                <a16:creationId xmlns:a16="http://schemas.microsoft.com/office/drawing/2014/main" id="{37510EDE-20FE-4CD1-ABED-20176D00F0FB}"/>
              </a:ext>
            </a:extLst>
          </p:cNvPr>
          <p:cNvSpPr>
            <a:spLocks noChangeArrowheads="1"/>
          </p:cNvSpPr>
          <p:nvPr/>
        </p:nvSpPr>
        <p:spPr bwMode="auto">
          <a:xfrm>
            <a:off x="2735263" y="4600576"/>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29715" name="Rectangle 17">
            <a:extLst>
              <a:ext uri="{FF2B5EF4-FFF2-40B4-BE49-F238E27FC236}">
                <a16:creationId xmlns:a16="http://schemas.microsoft.com/office/drawing/2014/main" id="{048DE8CE-45B2-43EF-AE6B-E62586007FC2}"/>
              </a:ext>
            </a:extLst>
          </p:cNvPr>
          <p:cNvSpPr>
            <a:spLocks noChangeArrowheads="1"/>
          </p:cNvSpPr>
          <p:nvPr/>
        </p:nvSpPr>
        <p:spPr bwMode="auto">
          <a:xfrm>
            <a:off x="3744913" y="4600576"/>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1566738" name="AutoShape 18">
            <a:extLst>
              <a:ext uri="{FF2B5EF4-FFF2-40B4-BE49-F238E27FC236}">
                <a16:creationId xmlns:a16="http://schemas.microsoft.com/office/drawing/2014/main" id="{E25ADE73-1232-46AA-8A8C-FB0F567F50BD}"/>
              </a:ext>
            </a:extLst>
          </p:cNvPr>
          <p:cNvSpPr>
            <a:spLocks noChangeArrowheads="1"/>
          </p:cNvSpPr>
          <p:nvPr/>
        </p:nvSpPr>
        <p:spPr bwMode="auto">
          <a:xfrm>
            <a:off x="2535238" y="4132263"/>
            <a:ext cx="241935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Swap</a:t>
            </a:r>
          </a:p>
        </p:txBody>
      </p:sp>
      <p:grpSp>
        <p:nvGrpSpPr>
          <p:cNvPr id="2" name="Group 19">
            <a:extLst>
              <a:ext uri="{FF2B5EF4-FFF2-40B4-BE49-F238E27FC236}">
                <a16:creationId xmlns:a16="http://schemas.microsoft.com/office/drawing/2014/main" id="{1F53899C-3EE4-4EE2-AB76-DD1487FB335B}"/>
              </a:ext>
            </a:extLst>
          </p:cNvPr>
          <p:cNvGrpSpPr>
            <a:grpSpLocks/>
          </p:cNvGrpSpPr>
          <p:nvPr/>
        </p:nvGrpSpPr>
        <p:grpSpPr bwMode="auto">
          <a:xfrm>
            <a:off x="2730500" y="4595814"/>
            <a:ext cx="2019300" cy="708025"/>
            <a:chOff x="760" y="2895"/>
            <a:chExt cx="1272" cy="446"/>
          </a:xfrm>
        </p:grpSpPr>
        <p:sp>
          <p:nvSpPr>
            <p:cNvPr id="29718" name="Rectangle 20">
              <a:extLst>
                <a:ext uri="{FF2B5EF4-FFF2-40B4-BE49-F238E27FC236}">
                  <a16:creationId xmlns:a16="http://schemas.microsoft.com/office/drawing/2014/main" id="{AFD51DFD-BAF5-49CD-8999-6F76DC3C92E4}"/>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42</a:t>
              </a:r>
            </a:p>
          </p:txBody>
        </p:sp>
        <p:sp>
          <p:nvSpPr>
            <p:cNvPr id="29719" name="Rectangle 21">
              <a:extLst>
                <a:ext uri="{FF2B5EF4-FFF2-40B4-BE49-F238E27FC236}">
                  <a16:creationId xmlns:a16="http://schemas.microsoft.com/office/drawing/2014/main" id="{3CFF5F5F-AF44-49E3-95A8-72AB4E16B3F7}"/>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77</a:t>
              </a:r>
            </a:p>
          </p:txBody>
        </p:sp>
      </p:grpSp>
      <p:sp>
        <p:nvSpPr>
          <p:cNvPr id="3" name="Slide Number Placeholder 2">
            <a:extLst>
              <a:ext uri="{FF2B5EF4-FFF2-40B4-BE49-F238E27FC236}">
                <a16:creationId xmlns:a16="http://schemas.microsoft.com/office/drawing/2014/main" id="{60E206A2-F807-4435-B246-AD54F2AF132C}"/>
              </a:ext>
            </a:extLst>
          </p:cNvPr>
          <p:cNvSpPr>
            <a:spLocks noGrp="1"/>
          </p:cNvSpPr>
          <p:nvPr>
            <p:ph type="sldNum" sz="quarter" idx="12"/>
          </p:nvPr>
        </p:nvSpPr>
        <p:spPr/>
        <p:txBody>
          <a:bodyPr/>
          <a:lstStyle/>
          <a:p>
            <a:fld id="{0AC6BCD1-F9AF-4673-A094-9FB4E627EE10}" type="slidenum">
              <a:rPr lang="ar-SA" smtClean="0"/>
              <a:t>7</a:t>
            </a:fld>
            <a:endParaRPr lang="ar-S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66738"/>
                                        </p:tgtEl>
                                        <p:attrNameLst>
                                          <p:attrName>style.visibility</p:attrName>
                                        </p:attrNameLst>
                                      </p:cBhvr>
                                      <p:to>
                                        <p:strVal val="visible"/>
                                      </p:to>
                                    </p:set>
                                    <p:anim calcmode="lin" valueType="num">
                                      <p:cBhvr>
                                        <p:cTn id="7" dur="500" fill="hold"/>
                                        <p:tgtEl>
                                          <p:spTgt spid="1566738"/>
                                        </p:tgtEl>
                                        <p:attrNameLst>
                                          <p:attrName>ppt_w</p:attrName>
                                        </p:attrNameLst>
                                      </p:cBhvr>
                                      <p:tavLst>
                                        <p:tav tm="0">
                                          <p:val>
                                            <p:fltVal val="0"/>
                                          </p:val>
                                        </p:tav>
                                        <p:tav tm="100000">
                                          <p:val>
                                            <p:strVal val="#ppt_w"/>
                                          </p:val>
                                        </p:tav>
                                      </p:tavLst>
                                    </p:anim>
                                    <p:anim calcmode="lin" valueType="num">
                                      <p:cBhvr>
                                        <p:cTn id="8" dur="500" fill="hold"/>
                                        <p:tgtEl>
                                          <p:spTgt spid="1566738"/>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66738"/>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3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D8279B5-588B-49E8-9DE3-C6131C6E2A40}"/>
              </a:ext>
            </a:extLst>
          </p:cNvPr>
          <p:cNvSpPr>
            <a:spLocks noGrp="1" noChangeArrowheads="1"/>
          </p:cNvSpPr>
          <p:nvPr>
            <p:ph type="title"/>
          </p:nvPr>
        </p:nvSpPr>
        <p:spPr/>
        <p:txBody>
          <a:bodyPr/>
          <a:lstStyle/>
          <a:p>
            <a:r>
              <a:rPr lang="en-US" altLang="en-US"/>
              <a:t>"Bubbling" largest element</a:t>
            </a:r>
          </a:p>
        </p:txBody>
      </p:sp>
      <p:sp>
        <p:nvSpPr>
          <p:cNvPr id="30724" name="Rectangle 3">
            <a:extLst>
              <a:ext uri="{FF2B5EF4-FFF2-40B4-BE49-F238E27FC236}">
                <a16:creationId xmlns:a16="http://schemas.microsoft.com/office/drawing/2014/main" id="{2CD59F03-2A0B-44AF-A965-D2E72DBB2962}"/>
              </a:ext>
            </a:extLst>
          </p:cNvPr>
          <p:cNvSpPr>
            <a:spLocks noGrp="1" noChangeArrowheads="1"/>
          </p:cNvSpPr>
          <p:nvPr>
            <p:ph sz="quarter" idx="1"/>
          </p:nvPr>
        </p:nvSpPr>
        <p:spPr/>
        <p:txBody>
          <a:bodyPr/>
          <a:lstStyle/>
          <a:p>
            <a:r>
              <a:rPr lang="en-US" altLang="en-US"/>
              <a:t>Traverse a collection of elements</a:t>
            </a:r>
          </a:p>
          <a:p>
            <a:pPr lvl="1"/>
            <a:r>
              <a:rPr lang="en-US" altLang="en-US"/>
              <a:t>Move from the front to the end</a:t>
            </a:r>
          </a:p>
          <a:p>
            <a:pPr lvl="1"/>
            <a:r>
              <a:rPr lang="en-US" altLang="en-US"/>
              <a:t>"Bubble" the largest value to the end using pair-wise comparisons and swapping</a:t>
            </a:r>
          </a:p>
        </p:txBody>
      </p:sp>
      <p:sp>
        <p:nvSpPr>
          <p:cNvPr id="30725" name="Rectangle 4">
            <a:extLst>
              <a:ext uri="{FF2B5EF4-FFF2-40B4-BE49-F238E27FC236}">
                <a16:creationId xmlns:a16="http://schemas.microsoft.com/office/drawing/2014/main" id="{636888B5-EF98-4D4E-8179-728751BFEFC8}"/>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0726" name="Line 5">
            <a:extLst>
              <a:ext uri="{FF2B5EF4-FFF2-40B4-BE49-F238E27FC236}">
                <a16:creationId xmlns:a16="http://schemas.microsoft.com/office/drawing/2014/main" id="{DA22E352-2BAC-483A-B391-681D8A1A705A}"/>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7" name="Line 6">
            <a:extLst>
              <a:ext uri="{FF2B5EF4-FFF2-40B4-BE49-F238E27FC236}">
                <a16:creationId xmlns:a16="http://schemas.microsoft.com/office/drawing/2014/main" id="{8620442B-8BDD-4A9D-AE8C-CF46CAEF1FF4}"/>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8" name="Line 7">
            <a:extLst>
              <a:ext uri="{FF2B5EF4-FFF2-40B4-BE49-F238E27FC236}">
                <a16:creationId xmlns:a16="http://schemas.microsoft.com/office/drawing/2014/main" id="{527CEF3C-8B41-4B0F-A76B-00CC39D826D0}"/>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29" name="Line 8">
            <a:extLst>
              <a:ext uri="{FF2B5EF4-FFF2-40B4-BE49-F238E27FC236}">
                <a16:creationId xmlns:a16="http://schemas.microsoft.com/office/drawing/2014/main" id="{4D06E604-33B0-4F15-9607-598A1E16E420}"/>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0" name="Line 9">
            <a:extLst>
              <a:ext uri="{FF2B5EF4-FFF2-40B4-BE49-F238E27FC236}">
                <a16:creationId xmlns:a16="http://schemas.microsoft.com/office/drawing/2014/main" id="{70CF59E9-C42F-4DE3-8231-A34D25EAEB60}"/>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1" name="Rectangle 10">
            <a:extLst>
              <a:ext uri="{FF2B5EF4-FFF2-40B4-BE49-F238E27FC236}">
                <a16:creationId xmlns:a16="http://schemas.microsoft.com/office/drawing/2014/main" id="{FEF45087-2F34-4F8B-8FA9-5E9F62553B5C}"/>
              </a:ext>
            </a:extLst>
          </p:cNvPr>
          <p:cNvSpPr>
            <a:spLocks noChangeArrowheads="1"/>
          </p:cNvSpPr>
          <p:nvPr/>
        </p:nvSpPr>
        <p:spPr bwMode="auto">
          <a:xfrm>
            <a:off x="8482013" y="4767264"/>
            <a:ext cx="3574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5</a:t>
            </a:r>
          </a:p>
        </p:txBody>
      </p:sp>
      <p:sp>
        <p:nvSpPr>
          <p:cNvPr id="30732" name="Rectangle 11">
            <a:extLst>
              <a:ext uri="{FF2B5EF4-FFF2-40B4-BE49-F238E27FC236}">
                <a16:creationId xmlns:a16="http://schemas.microsoft.com/office/drawing/2014/main" id="{19D807EC-001E-4B46-9413-ACF6FF4D27C4}"/>
              </a:ext>
            </a:extLst>
          </p:cNvPr>
          <p:cNvSpPr>
            <a:spLocks noChangeArrowheads="1"/>
          </p:cNvSpPr>
          <p:nvPr/>
        </p:nvSpPr>
        <p:spPr bwMode="auto">
          <a:xfrm>
            <a:off x="6040439" y="47545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12</a:t>
            </a:r>
            <a:endParaRPr lang="en-US" altLang="en-US"/>
          </a:p>
        </p:txBody>
      </p:sp>
      <p:sp>
        <p:nvSpPr>
          <p:cNvPr id="30733" name="Rectangle 12">
            <a:extLst>
              <a:ext uri="{FF2B5EF4-FFF2-40B4-BE49-F238E27FC236}">
                <a16:creationId xmlns:a16="http://schemas.microsoft.com/office/drawing/2014/main" id="{92453FDA-9F79-46A1-AFA6-A8903F288603}"/>
              </a:ext>
            </a:extLst>
          </p:cNvPr>
          <p:cNvSpPr>
            <a:spLocks noChangeArrowheads="1"/>
          </p:cNvSpPr>
          <p:nvPr/>
        </p:nvSpPr>
        <p:spPr bwMode="auto">
          <a:xfrm>
            <a:off x="495458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35</a:t>
            </a:r>
            <a:endParaRPr lang="en-US" altLang="en-US">
              <a:solidFill>
                <a:srgbClr val="FF0033"/>
              </a:solidFill>
            </a:endParaRPr>
          </a:p>
        </p:txBody>
      </p:sp>
      <p:sp>
        <p:nvSpPr>
          <p:cNvPr id="30734" name="Rectangle 13">
            <a:extLst>
              <a:ext uri="{FF2B5EF4-FFF2-40B4-BE49-F238E27FC236}">
                <a16:creationId xmlns:a16="http://schemas.microsoft.com/office/drawing/2014/main" id="{DFA9291F-3E43-44B9-B405-9737CA72D33F}"/>
              </a:ext>
            </a:extLst>
          </p:cNvPr>
          <p:cNvSpPr>
            <a:spLocks noChangeArrowheads="1"/>
          </p:cNvSpPr>
          <p:nvPr/>
        </p:nvSpPr>
        <p:spPr bwMode="auto">
          <a:xfrm>
            <a:off x="386873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77</a:t>
            </a:r>
            <a:endParaRPr lang="en-US" altLang="en-US">
              <a:solidFill>
                <a:srgbClr val="FF0033"/>
              </a:solidFill>
            </a:endParaRPr>
          </a:p>
        </p:txBody>
      </p:sp>
      <p:sp>
        <p:nvSpPr>
          <p:cNvPr id="30735" name="Rectangle 14">
            <a:extLst>
              <a:ext uri="{FF2B5EF4-FFF2-40B4-BE49-F238E27FC236}">
                <a16:creationId xmlns:a16="http://schemas.microsoft.com/office/drawing/2014/main" id="{611EBE83-3DC8-480E-BFF7-ECF7DB7807A5}"/>
              </a:ext>
            </a:extLst>
          </p:cNvPr>
          <p:cNvSpPr>
            <a:spLocks noChangeArrowheads="1"/>
          </p:cNvSpPr>
          <p:nvPr/>
        </p:nvSpPr>
        <p:spPr bwMode="auto">
          <a:xfrm>
            <a:off x="2900364" y="4781551"/>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42</a:t>
            </a:r>
            <a:endParaRPr lang="en-US" altLang="en-US"/>
          </a:p>
        </p:txBody>
      </p:sp>
      <p:sp>
        <p:nvSpPr>
          <p:cNvPr id="30736" name="Rectangle 15">
            <a:extLst>
              <a:ext uri="{FF2B5EF4-FFF2-40B4-BE49-F238E27FC236}">
                <a16:creationId xmlns:a16="http://schemas.microsoft.com/office/drawing/2014/main" id="{36A1AF56-9D95-4F97-8F91-201F02761146}"/>
              </a:ext>
            </a:extLst>
          </p:cNvPr>
          <p:cNvSpPr>
            <a:spLocks noChangeArrowheads="1"/>
          </p:cNvSpPr>
          <p:nvPr/>
        </p:nvSpPr>
        <p:spPr bwMode="auto">
          <a:xfrm>
            <a:off x="7083426" y="4752976"/>
            <a:ext cx="7005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101</a:t>
            </a:r>
          </a:p>
        </p:txBody>
      </p:sp>
      <p:sp>
        <p:nvSpPr>
          <p:cNvPr id="30737" name="Rectangle 16">
            <a:extLst>
              <a:ext uri="{FF2B5EF4-FFF2-40B4-BE49-F238E27FC236}">
                <a16:creationId xmlns:a16="http://schemas.microsoft.com/office/drawing/2014/main" id="{487E7989-E607-4DF1-B84A-1E684883F5B8}"/>
              </a:ext>
            </a:extLst>
          </p:cNvPr>
          <p:cNvSpPr>
            <a:spLocks noChangeArrowheads="1"/>
          </p:cNvSpPr>
          <p:nvPr/>
        </p:nvSpPr>
        <p:spPr bwMode="auto">
          <a:xfrm>
            <a:off x="3048000" y="4132263"/>
            <a:ext cx="583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0          1          2          3            4            5</a:t>
            </a:r>
            <a:endParaRPr lang="en-US" altLang="en-US"/>
          </a:p>
        </p:txBody>
      </p:sp>
      <p:sp>
        <p:nvSpPr>
          <p:cNvPr id="30738" name="Rectangle 17">
            <a:extLst>
              <a:ext uri="{FF2B5EF4-FFF2-40B4-BE49-F238E27FC236}">
                <a16:creationId xmlns:a16="http://schemas.microsoft.com/office/drawing/2014/main" id="{7CDDB618-1936-4A71-A7FC-60B4F5AD15FF}"/>
              </a:ext>
            </a:extLst>
          </p:cNvPr>
          <p:cNvSpPr>
            <a:spLocks noChangeArrowheads="1"/>
          </p:cNvSpPr>
          <p:nvPr/>
        </p:nvSpPr>
        <p:spPr bwMode="auto">
          <a:xfrm>
            <a:off x="3744913" y="4587876"/>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0739" name="Rectangle 18">
            <a:extLst>
              <a:ext uri="{FF2B5EF4-FFF2-40B4-BE49-F238E27FC236}">
                <a16:creationId xmlns:a16="http://schemas.microsoft.com/office/drawing/2014/main" id="{4BBC3B5F-A659-439D-B1DA-DE6029894F97}"/>
              </a:ext>
            </a:extLst>
          </p:cNvPr>
          <p:cNvSpPr>
            <a:spLocks noChangeArrowheads="1"/>
          </p:cNvSpPr>
          <p:nvPr/>
        </p:nvSpPr>
        <p:spPr bwMode="auto">
          <a:xfrm>
            <a:off x="4783138" y="4587876"/>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1567763" name="AutoShape 19">
            <a:extLst>
              <a:ext uri="{FF2B5EF4-FFF2-40B4-BE49-F238E27FC236}">
                <a16:creationId xmlns:a16="http://schemas.microsoft.com/office/drawing/2014/main" id="{5E346D8C-0988-4437-87EA-57DC25886811}"/>
              </a:ext>
            </a:extLst>
          </p:cNvPr>
          <p:cNvSpPr>
            <a:spLocks noChangeArrowheads="1"/>
          </p:cNvSpPr>
          <p:nvPr/>
        </p:nvSpPr>
        <p:spPr bwMode="auto">
          <a:xfrm>
            <a:off x="3586163" y="4141788"/>
            <a:ext cx="241935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Swap</a:t>
            </a:r>
          </a:p>
        </p:txBody>
      </p:sp>
      <p:grpSp>
        <p:nvGrpSpPr>
          <p:cNvPr id="2" name="Group 20">
            <a:extLst>
              <a:ext uri="{FF2B5EF4-FFF2-40B4-BE49-F238E27FC236}">
                <a16:creationId xmlns:a16="http://schemas.microsoft.com/office/drawing/2014/main" id="{CF32A154-4020-407A-820A-1236781CF662}"/>
              </a:ext>
            </a:extLst>
          </p:cNvPr>
          <p:cNvGrpSpPr>
            <a:grpSpLocks/>
          </p:cNvGrpSpPr>
          <p:nvPr/>
        </p:nvGrpSpPr>
        <p:grpSpPr bwMode="auto">
          <a:xfrm>
            <a:off x="3781425" y="4605339"/>
            <a:ext cx="2019300" cy="708025"/>
            <a:chOff x="760" y="2895"/>
            <a:chExt cx="1272" cy="446"/>
          </a:xfrm>
        </p:grpSpPr>
        <p:sp>
          <p:nvSpPr>
            <p:cNvPr id="30742" name="Rectangle 21">
              <a:extLst>
                <a:ext uri="{FF2B5EF4-FFF2-40B4-BE49-F238E27FC236}">
                  <a16:creationId xmlns:a16="http://schemas.microsoft.com/office/drawing/2014/main" id="{B676238C-F5B8-48CE-A8F6-035822AC6929}"/>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35</a:t>
              </a:r>
            </a:p>
          </p:txBody>
        </p:sp>
        <p:sp>
          <p:nvSpPr>
            <p:cNvPr id="30743" name="Rectangle 22">
              <a:extLst>
                <a:ext uri="{FF2B5EF4-FFF2-40B4-BE49-F238E27FC236}">
                  <a16:creationId xmlns:a16="http://schemas.microsoft.com/office/drawing/2014/main" id="{B240CA29-30FB-4A05-949C-4F89B1B31D70}"/>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77</a:t>
              </a:r>
            </a:p>
          </p:txBody>
        </p:sp>
      </p:grpSp>
      <p:sp>
        <p:nvSpPr>
          <p:cNvPr id="3" name="Slide Number Placeholder 2">
            <a:extLst>
              <a:ext uri="{FF2B5EF4-FFF2-40B4-BE49-F238E27FC236}">
                <a16:creationId xmlns:a16="http://schemas.microsoft.com/office/drawing/2014/main" id="{8CA1E4FE-88FD-4A65-8B79-721892F4AD46}"/>
              </a:ext>
            </a:extLst>
          </p:cNvPr>
          <p:cNvSpPr>
            <a:spLocks noGrp="1"/>
          </p:cNvSpPr>
          <p:nvPr>
            <p:ph type="sldNum" sz="quarter" idx="12"/>
          </p:nvPr>
        </p:nvSpPr>
        <p:spPr/>
        <p:txBody>
          <a:bodyPr/>
          <a:lstStyle/>
          <a:p>
            <a:fld id="{0AC6BCD1-F9AF-4673-A094-9FB4E627EE10}" type="slidenum">
              <a:rPr lang="ar-SA" smtClean="0"/>
              <a:t>8</a:t>
            </a:fld>
            <a:endParaRPr lang="ar-S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67763"/>
                                        </p:tgtEl>
                                        <p:attrNameLst>
                                          <p:attrName>style.visibility</p:attrName>
                                        </p:attrNameLst>
                                      </p:cBhvr>
                                      <p:to>
                                        <p:strVal val="visible"/>
                                      </p:to>
                                    </p:set>
                                    <p:anim calcmode="lin" valueType="num">
                                      <p:cBhvr>
                                        <p:cTn id="7" dur="500" fill="hold"/>
                                        <p:tgtEl>
                                          <p:spTgt spid="1567763"/>
                                        </p:tgtEl>
                                        <p:attrNameLst>
                                          <p:attrName>ppt_w</p:attrName>
                                        </p:attrNameLst>
                                      </p:cBhvr>
                                      <p:tavLst>
                                        <p:tav tm="0">
                                          <p:val>
                                            <p:fltVal val="0"/>
                                          </p:val>
                                        </p:tav>
                                        <p:tav tm="100000">
                                          <p:val>
                                            <p:strVal val="#ppt_w"/>
                                          </p:val>
                                        </p:tav>
                                      </p:tavLst>
                                    </p:anim>
                                    <p:anim calcmode="lin" valueType="num">
                                      <p:cBhvr>
                                        <p:cTn id="8" dur="500" fill="hold"/>
                                        <p:tgtEl>
                                          <p:spTgt spid="156776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67763"/>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76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4B1A645-3579-46C6-B7D6-ED8CFC35B3F6}"/>
              </a:ext>
            </a:extLst>
          </p:cNvPr>
          <p:cNvSpPr>
            <a:spLocks noGrp="1" noChangeArrowheads="1"/>
          </p:cNvSpPr>
          <p:nvPr>
            <p:ph type="title"/>
          </p:nvPr>
        </p:nvSpPr>
        <p:spPr/>
        <p:txBody>
          <a:bodyPr/>
          <a:lstStyle/>
          <a:p>
            <a:r>
              <a:rPr lang="en-US" altLang="en-US"/>
              <a:t>"Bubbling" largest element</a:t>
            </a:r>
          </a:p>
        </p:txBody>
      </p:sp>
      <p:sp>
        <p:nvSpPr>
          <p:cNvPr id="31748" name="Rectangle 3">
            <a:extLst>
              <a:ext uri="{FF2B5EF4-FFF2-40B4-BE49-F238E27FC236}">
                <a16:creationId xmlns:a16="http://schemas.microsoft.com/office/drawing/2014/main" id="{AFE2DC98-65E1-46D3-9423-70D3A34B2F87}"/>
              </a:ext>
            </a:extLst>
          </p:cNvPr>
          <p:cNvSpPr>
            <a:spLocks noGrp="1" noChangeArrowheads="1"/>
          </p:cNvSpPr>
          <p:nvPr>
            <p:ph sz="quarter" idx="1"/>
          </p:nvPr>
        </p:nvSpPr>
        <p:spPr/>
        <p:txBody>
          <a:bodyPr/>
          <a:lstStyle/>
          <a:p>
            <a:r>
              <a:rPr lang="en-US" altLang="en-US" dirty="0"/>
              <a:t>Traverse a collection of elements</a:t>
            </a:r>
          </a:p>
          <a:p>
            <a:pPr lvl="1"/>
            <a:r>
              <a:rPr lang="en-US" altLang="en-US" dirty="0"/>
              <a:t>Move from the front to the end</a:t>
            </a:r>
          </a:p>
          <a:p>
            <a:pPr lvl="1"/>
            <a:r>
              <a:rPr lang="en-US" altLang="en-US" dirty="0"/>
              <a:t>"Bubble" the largest value to the end using pair-wise comparisons and swapping</a:t>
            </a:r>
          </a:p>
        </p:txBody>
      </p:sp>
      <p:sp>
        <p:nvSpPr>
          <p:cNvPr id="31749" name="Rectangle 4">
            <a:extLst>
              <a:ext uri="{FF2B5EF4-FFF2-40B4-BE49-F238E27FC236}">
                <a16:creationId xmlns:a16="http://schemas.microsoft.com/office/drawing/2014/main" id="{F11491DC-8808-46BC-B85E-C79B30025526}"/>
              </a:ext>
            </a:extLst>
          </p:cNvPr>
          <p:cNvSpPr>
            <a:spLocks noChangeArrowheads="1"/>
          </p:cNvSpPr>
          <p:nvPr/>
        </p:nvSpPr>
        <p:spPr bwMode="auto">
          <a:xfrm>
            <a:off x="2735264"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1750" name="Line 5">
            <a:extLst>
              <a:ext uri="{FF2B5EF4-FFF2-40B4-BE49-F238E27FC236}">
                <a16:creationId xmlns:a16="http://schemas.microsoft.com/office/drawing/2014/main" id="{6D7210DD-7641-4A50-A0AD-D670EE025AD8}"/>
              </a:ext>
            </a:extLst>
          </p:cNvPr>
          <p:cNvSpPr>
            <a:spLocks noChangeShapeType="1"/>
          </p:cNvSpPr>
          <p:nvPr/>
        </p:nvSpPr>
        <p:spPr bwMode="auto">
          <a:xfrm>
            <a:off x="3744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1" name="Line 6">
            <a:extLst>
              <a:ext uri="{FF2B5EF4-FFF2-40B4-BE49-F238E27FC236}">
                <a16:creationId xmlns:a16="http://schemas.microsoft.com/office/drawing/2014/main" id="{AEABBE47-79CB-4507-90CE-954E3FE7054F}"/>
              </a:ext>
            </a:extLst>
          </p:cNvPr>
          <p:cNvSpPr>
            <a:spLocks noChangeShapeType="1"/>
          </p:cNvSpPr>
          <p:nvPr/>
        </p:nvSpPr>
        <p:spPr bwMode="auto">
          <a:xfrm>
            <a:off x="4762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7">
            <a:extLst>
              <a:ext uri="{FF2B5EF4-FFF2-40B4-BE49-F238E27FC236}">
                <a16:creationId xmlns:a16="http://schemas.microsoft.com/office/drawing/2014/main" id="{04E2C7C6-6461-4138-AFE2-5FEEB0EF08B8}"/>
              </a:ext>
            </a:extLst>
          </p:cNvPr>
          <p:cNvSpPr>
            <a:spLocks noChangeShapeType="1"/>
          </p:cNvSpPr>
          <p:nvPr/>
        </p:nvSpPr>
        <p:spPr bwMode="auto">
          <a:xfrm>
            <a:off x="5800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8">
            <a:extLst>
              <a:ext uri="{FF2B5EF4-FFF2-40B4-BE49-F238E27FC236}">
                <a16:creationId xmlns:a16="http://schemas.microsoft.com/office/drawing/2014/main" id="{4B4A3ABA-EF4B-4BFA-9F3D-92EED01E06A4}"/>
              </a:ext>
            </a:extLst>
          </p:cNvPr>
          <p:cNvSpPr>
            <a:spLocks noChangeShapeType="1"/>
          </p:cNvSpPr>
          <p:nvPr/>
        </p:nvSpPr>
        <p:spPr bwMode="auto">
          <a:xfrm>
            <a:off x="6910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4" name="Line 9">
            <a:extLst>
              <a:ext uri="{FF2B5EF4-FFF2-40B4-BE49-F238E27FC236}">
                <a16:creationId xmlns:a16="http://schemas.microsoft.com/office/drawing/2014/main" id="{0929FFA1-85CB-4094-8FA5-0718F0EF8978}"/>
              </a:ext>
            </a:extLst>
          </p:cNvPr>
          <p:cNvSpPr>
            <a:spLocks noChangeShapeType="1"/>
          </p:cNvSpPr>
          <p:nvPr/>
        </p:nvSpPr>
        <p:spPr bwMode="auto">
          <a:xfrm>
            <a:off x="8064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5" name="Rectangle 10">
            <a:extLst>
              <a:ext uri="{FF2B5EF4-FFF2-40B4-BE49-F238E27FC236}">
                <a16:creationId xmlns:a16="http://schemas.microsoft.com/office/drawing/2014/main" id="{24D56DD7-D972-4D51-837C-85E617C3ADC6}"/>
              </a:ext>
            </a:extLst>
          </p:cNvPr>
          <p:cNvSpPr>
            <a:spLocks noChangeArrowheads="1"/>
          </p:cNvSpPr>
          <p:nvPr/>
        </p:nvSpPr>
        <p:spPr bwMode="auto">
          <a:xfrm>
            <a:off x="8482013" y="4767264"/>
            <a:ext cx="35747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5</a:t>
            </a:r>
          </a:p>
        </p:txBody>
      </p:sp>
      <p:sp>
        <p:nvSpPr>
          <p:cNvPr id="31756" name="Rectangle 11">
            <a:extLst>
              <a:ext uri="{FF2B5EF4-FFF2-40B4-BE49-F238E27FC236}">
                <a16:creationId xmlns:a16="http://schemas.microsoft.com/office/drawing/2014/main" id="{F48AE867-4454-4E53-99C7-D9BA703145C1}"/>
              </a:ext>
            </a:extLst>
          </p:cNvPr>
          <p:cNvSpPr>
            <a:spLocks noChangeArrowheads="1"/>
          </p:cNvSpPr>
          <p:nvPr/>
        </p:nvSpPr>
        <p:spPr bwMode="auto">
          <a:xfrm>
            <a:off x="6040439" y="47545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12</a:t>
            </a:r>
            <a:endParaRPr lang="en-US" altLang="en-US">
              <a:solidFill>
                <a:srgbClr val="FF0033"/>
              </a:solidFill>
            </a:endParaRPr>
          </a:p>
        </p:txBody>
      </p:sp>
      <p:sp>
        <p:nvSpPr>
          <p:cNvPr id="31757" name="Rectangle 12">
            <a:extLst>
              <a:ext uri="{FF2B5EF4-FFF2-40B4-BE49-F238E27FC236}">
                <a16:creationId xmlns:a16="http://schemas.microsoft.com/office/drawing/2014/main" id="{E7C6A4EB-BBD6-4569-86F1-248C9F2F559B}"/>
              </a:ext>
            </a:extLst>
          </p:cNvPr>
          <p:cNvSpPr>
            <a:spLocks noChangeArrowheads="1"/>
          </p:cNvSpPr>
          <p:nvPr/>
        </p:nvSpPr>
        <p:spPr bwMode="auto">
          <a:xfrm>
            <a:off x="495458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FF0033"/>
                </a:solidFill>
              </a:rPr>
              <a:t>77</a:t>
            </a:r>
            <a:endParaRPr lang="en-US" altLang="en-US">
              <a:solidFill>
                <a:srgbClr val="FF0033"/>
              </a:solidFill>
            </a:endParaRPr>
          </a:p>
        </p:txBody>
      </p:sp>
      <p:sp>
        <p:nvSpPr>
          <p:cNvPr id="31758" name="Rectangle 13">
            <a:extLst>
              <a:ext uri="{FF2B5EF4-FFF2-40B4-BE49-F238E27FC236}">
                <a16:creationId xmlns:a16="http://schemas.microsoft.com/office/drawing/2014/main" id="{F6F71DB0-6B41-480F-A656-D164BBFDC5E3}"/>
              </a:ext>
            </a:extLst>
          </p:cNvPr>
          <p:cNvSpPr>
            <a:spLocks noChangeArrowheads="1"/>
          </p:cNvSpPr>
          <p:nvPr/>
        </p:nvSpPr>
        <p:spPr bwMode="auto">
          <a:xfrm>
            <a:off x="3868739" y="4767264"/>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35</a:t>
            </a:r>
            <a:endParaRPr lang="en-US" altLang="en-US"/>
          </a:p>
        </p:txBody>
      </p:sp>
      <p:sp>
        <p:nvSpPr>
          <p:cNvPr id="31759" name="Rectangle 14">
            <a:extLst>
              <a:ext uri="{FF2B5EF4-FFF2-40B4-BE49-F238E27FC236}">
                <a16:creationId xmlns:a16="http://schemas.microsoft.com/office/drawing/2014/main" id="{71B1F4E9-D0A5-4C77-8ACD-5CA428B3528A}"/>
              </a:ext>
            </a:extLst>
          </p:cNvPr>
          <p:cNvSpPr>
            <a:spLocks noChangeArrowheads="1"/>
          </p:cNvSpPr>
          <p:nvPr/>
        </p:nvSpPr>
        <p:spPr bwMode="auto">
          <a:xfrm>
            <a:off x="2900364" y="4781551"/>
            <a:ext cx="52899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42</a:t>
            </a:r>
            <a:endParaRPr lang="en-US" altLang="en-US"/>
          </a:p>
        </p:txBody>
      </p:sp>
      <p:sp>
        <p:nvSpPr>
          <p:cNvPr id="31760" name="Rectangle 15">
            <a:extLst>
              <a:ext uri="{FF2B5EF4-FFF2-40B4-BE49-F238E27FC236}">
                <a16:creationId xmlns:a16="http://schemas.microsoft.com/office/drawing/2014/main" id="{738F7D77-7217-4BB3-8DDD-BA4D68C10EA5}"/>
              </a:ext>
            </a:extLst>
          </p:cNvPr>
          <p:cNvSpPr>
            <a:spLocks noChangeArrowheads="1"/>
          </p:cNvSpPr>
          <p:nvPr/>
        </p:nvSpPr>
        <p:spPr bwMode="auto">
          <a:xfrm>
            <a:off x="7083426" y="4752976"/>
            <a:ext cx="7005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101</a:t>
            </a:r>
          </a:p>
        </p:txBody>
      </p:sp>
      <p:sp>
        <p:nvSpPr>
          <p:cNvPr id="31761" name="Rectangle 16">
            <a:extLst>
              <a:ext uri="{FF2B5EF4-FFF2-40B4-BE49-F238E27FC236}">
                <a16:creationId xmlns:a16="http://schemas.microsoft.com/office/drawing/2014/main" id="{57A080CB-6D73-43EE-A511-98726228A3F6}"/>
              </a:ext>
            </a:extLst>
          </p:cNvPr>
          <p:cNvSpPr>
            <a:spLocks noChangeArrowheads="1"/>
          </p:cNvSpPr>
          <p:nvPr/>
        </p:nvSpPr>
        <p:spPr bwMode="auto">
          <a:xfrm>
            <a:off x="3048000" y="4132263"/>
            <a:ext cx="5830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0          1          2          3            4            5</a:t>
            </a:r>
            <a:endParaRPr lang="en-US" altLang="en-US"/>
          </a:p>
        </p:txBody>
      </p:sp>
      <p:sp>
        <p:nvSpPr>
          <p:cNvPr id="31762" name="Rectangle 17">
            <a:extLst>
              <a:ext uri="{FF2B5EF4-FFF2-40B4-BE49-F238E27FC236}">
                <a16:creationId xmlns:a16="http://schemas.microsoft.com/office/drawing/2014/main" id="{C83244C3-43CC-4118-84E8-B67669965BDF}"/>
              </a:ext>
            </a:extLst>
          </p:cNvPr>
          <p:cNvSpPr>
            <a:spLocks noChangeArrowheads="1"/>
          </p:cNvSpPr>
          <p:nvPr/>
        </p:nvSpPr>
        <p:spPr bwMode="auto">
          <a:xfrm>
            <a:off x="4791075" y="4600576"/>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31763" name="Rectangle 18">
            <a:extLst>
              <a:ext uri="{FF2B5EF4-FFF2-40B4-BE49-F238E27FC236}">
                <a16:creationId xmlns:a16="http://schemas.microsoft.com/office/drawing/2014/main" id="{1562DDAB-D5F8-4E58-B16F-0C14E77133B0}"/>
              </a:ext>
            </a:extLst>
          </p:cNvPr>
          <p:cNvSpPr>
            <a:spLocks noChangeArrowheads="1"/>
          </p:cNvSpPr>
          <p:nvPr/>
        </p:nvSpPr>
        <p:spPr bwMode="auto">
          <a:xfrm>
            <a:off x="5800726" y="4600576"/>
            <a:ext cx="109537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latin typeface="Calibri" panose="020F0502020204030204" pitchFamily="34" charset="0"/>
            </a:endParaRPr>
          </a:p>
        </p:txBody>
      </p:sp>
      <p:sp>
        <p:nvSpPr>
          <p:cNvPr id="1568787" name="AutoShape 19">
            <a:extLst>
              <a:ext uri="{FF2B5EF4-FFF2-40B4-BE49-F238E27FC236}">
                <a16:creationId xmlns:a16="http://schemas.microsoft.com/office/drawing/2014/main" id="{5CE62EA5-C131-483C-98FC-B288C569592E}"/>
              </a:ext>
            </a:extLst>
          </p:cNvPr>
          <p:cNvSpPr>
            <a:spLocks noChangeArrowheads="1"/>
          </p:cNvSpPr>
          <p:nvPr/>
        </p:nvSpPr>
        <p:spPr bwMode="auto">
          <a:xfrm>
            <a:off x="4581525" y="4132263"/>
            <a:ext cx="250190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Swap</a:t>
            </a:r>
          </a:p>
        </p:txBody>
      </p:sp>
      <p:grpSp>
        <p:nvGrpSpPr>
          <p:cNvPr id="2" name="Group 20">
            <a:extLst>
              <a:ext uri="{FF2B5EF4-FFF2-40B4-BE49-F238E27FC236}">
                <a16:creationId xmlns:a16="http://schemas.microsoft.com/office/drawing/2014/main" id="{6861BB6B-24D8-4CD4-9FC3-F3D800FE9688}"/>
              </a:ext>
            </a:extLst>
          </p:cNvPr>
          <p:cNvGrpSpPr>
            <a:grpSpLocks/>
          </p:cNvGrpSpPr>
          <p:nvPr/>
        </p:nvGrpSpPr>
        <p:grpSpPr bwMode="auto">
          <a:xfrm>
            <a:off x="4791076" y="4595814"/>
            <a:ext cx="2087563" cy="708025"/>
            <a:chOff x="760" y="2895"/>
            <a:chExt cx="1272" cy="446"/>
          </a:xfrm>
        </p:grpSpPr>
        <p:sp>
          <p:nvSpPr>
            <p:cNvPr id="31766" name="Rectangle 21">
              <a:extLst>
                <a:ext uri="{FF2B5EF4-FFF2-40B4-BE49-F238E27FC236}">
                  <a16:creationId xmlns:a16="http://schemas.microsoft.com/office/drawing/2014/main" id="{F7086F43-D662-40D9-A834-F326AAB7F369}"/>
                </a:ext>
              </a:extLst>
            </p:cNvPr>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12</a:t>
              </a:r>
            </a:p>
          </p:txBody>
        </p:sp>
        <p:sp>
          <p:nvSpPr>
            <p:cNvPr id="31767" name="Rectangle 22">
              <a:extLst>
                <a:ext uri="{FF2B5EF4-FFF2-40B4-BE49-F238E27FC236}">
                  <a16:creationId xmlns:a16="http://schemas.microsoft.com/office/drawing/2014/main" id="{771C3B55-D54E-4F84-9A9B-78B4808AB08A}"/>
                </a:ext>
              </a:extLst>
            </p:cNvPr>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t>77</a:t>
              </a:r>
            </a:p>
          </p:txBody>
        </p:sp>
      </p:grpSp>
      <p:sp>
        <p:nvSpPr>
          <p:cNvPr id="3" name="Slide Number Placeholder 2">
            <a:extLst>
              <a:ext uri="{FF2B5EF4-FFF2-40B4-BE49-F238E27FC236}">
                <a16:creationId xmlns:a16="http://schemas.microsoft.com/office/drawing/2014/main" id="{7BA205CB-2EE3-48F0-A372-1022F5AD23BB}"/>
              </a:ext>
            </a:extLst>
          </p:cNvPr>
          <p:cNvSpPr>
            <a:spLocks noGrp="1"/>
          </p:cNvSpPr>
          <p:nvPr>
            <p:ph type="sldNum" sz="quarter" idx="12"/>
          </p:nvPr>
        </p:nvSpPr>
        <p:spPr/>
        <p:txBody>
          <a:bodyPr/>
          <a:lstStyle/>
          <a:p>
            <a:fld id="{0AC6BCD1-F9AF-4673-A094-9FB4E627EE10}" type="slidenum">
              <a:rPr lang="ar-SA" smtClean="0"/>
              <a:t>9</a:t>
            </a:fld>
            <a:endParaRPr lang="ar-SA"/>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68787"/>
                                        </p:tgtEl>
                                        <p:attrNameLst>
                                          <p:attrName>style.visibility</p:attrName>
                                        </p:attrNameLst>
                                      </p:cBhvr>
                                      <p:to>
                                        <p:strVal val="visible"/>
                                      </p:to>
                                    </p:set>
                                    <p:anim calcmode="lin" valueType="num">
                                      <p:cBhvr>
                                        <p:cTn id="7" dur="500" fill="hold"/>
                                        <p:tgtEl>
                                          <p:spTgt spid="1568787"/>
                                        </p:tgtEl>
                                        <p:attrNameLst>
                                          <p:attrName>ppt_w</p:attrName>
                                        </p:attrNameLst>
                                      </p:cBhvr>
                                      <p:tavLst>
                                        <p:tav tm="0">
                                          <p:val>
                                            <p:fltVal val="0"/>
                                          </p:val>
                                        </p:tav>
                                        <p:tav tm="100000">
                                          <p:val>
                                            <p:strVal val="#ppt_w"/>
                                          </p:val>
                                        </p:tav>
                                      </p:tavLst>
                                    </p:anim>
                                    <p:anim calcmode="lin" valueType="num">
                                      <p:cBhvr>
                                        <p:cTn id="8" dur="500" fill="hold"/>
                                        <p:tgtEl>
                                          <p:spTgt spid="156878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1568787"/>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8787"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FF1FEB63-A4BD-4C9E-B48C-A64B79CEBCBD}" vid="{285DCFFC-52D2-433A-BA97-77CFC11567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11788</TotalTime>
  <Words>2336</Words>
  <Application>Microsoft Office PowerPoint</Application>
  <PresentationFormat>Widescreen</PresentationFormat>
  <Paragraphs>692</Paragraphs>
  <Slides>32</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Arial Narrow</vt:lpstr>
      <vt:lpstr>Bookman Old Style</vt:lpstr>
      <vt:lpstr>Calibri</vt:lpstr>
      <vt:lpstr>Cambria Math</vt:lpstr>
      <vt:lpstr>Courier New</vt:lpstr>
      <vt:lpstr>Gill Sans MT</vt:lpstr>
      <vt:lpstr>Symbol</vt:lpstr>
      <vt:lpstr>Times New Roman</vt:lpstr>
      <vt:lpstr>Verdana</vt:lpstr>
      <vt:lpstr>Wingdings</vt:lpstr>
      <vt:lpstr>Wingdings 3</vt:lpstr>
      <vt:lpstr>Theme1</vt:lpstr>
      <vt:lpstr>Sorting</vt:lpstr>
      <vt:lpstr>Why Sorting?</vt:lpstr>
      <vt:lpstr>Problem statement</vt:lpstr>
      <vt:lpstr>Sorting Classification</vt:lpstr>
      <vt:lpstr>General Concepts</vt:lpstr>
      <vt:lpstr>Bubble sort</vt:lpstr>
      <vt:lpstr>"Bubbling" largest element</vt:lpstr>
      <vt:lpstr>"Bubbling" largest element</vt:lpstr>
      <vt:lpstr>"Bubbling" largest element</vt:lpstr>
      <vt:lpstr>"Bubbling" largest element</vt:lpstr>
      <vt:lpstr>"Bubbling" largest element</vt:lpstr>
      <vt:lpstr>"Bubbling" largest element</vt:lpstr>
      <vt:lpstr>Bubble sort code</vt:lpstr>
      <vt:lpstr>Insertion sort</vt:lpstr>
      <vt:lpstr>Insertion sort</vt:lpstr>
      <vt:lpstr>Insertion sort example</vt:lpstr>
      <vt:lpstr>Insertion sort code</vt:lpstr>
      <vt:lpstr>Selection sort</vt:lpstr>
      <vt:lpstr>Selection sort example</vt:lpstr>
      <vt:lpstr>Selection sort example 2</vt:lpstr>
      <vt:lpstr>Selection sort code</vt:lpstr>
      <vt:lpstr>Quick-sort</vt:lpstr>
      <vt:lpstr>Partitioning an Array Using a Pivot</vt:lpstr>
      <vt:lpstr>PowerPoint Presentation</vt:lpstr>
      <vt:lpstr>PowerPoint Presentation</vt:lpstr>
      <vt:lpstr>In-Place Quick-Sort</vt:lpstr>
      <vt:lpstr>Selection of Pivots</vt:lpstr>
      <vt:lpstr>Time Analysis of Quicksort </vt:lpstr>
      <vt:lpstr>Time Analysis of Quicksort </vt:lpstr>
      <vt:lpstr>Quicksort – Analysis</vt:lpstr>
      <vt:lpstr>Dealing with small arrays</vt:lpstr>
      <vt:lpstr>Exercises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Stackes</dc:title>
  <dc:creator>eazaid</dc:creator>
  <cp:lastModifiedBy>هيفاء حمد عبدالرحمن بن قاسم</cp:lastModifiedBy>
  <cp:revision>166</cp:revision>
  <dcterms:created xsi:type="dcterms:W3CDTF">2019-10-08T10:07:27Z</dcterms:created>
  <dcterms:modified xsi:type="dcterms:W3CDTF">2023-02-06T04:45:28Z</dcterms:modified>
</cp:coreProperties>
</file>