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651" r:id="rId2"/>
    <p:sldMasterId id="2147484095" r:id="rId3"/>
  </p:sldMasterIdLst>
  <p:notesMasterIdLst>
    <p:notesMasterId r:id="rId49"/>
  </p:notesMasterIdLst>
  <p:handoutMasterIdLst>
    <p:handoutMasterId r:id="rId50"/>
  </p:handoutMasterIdLst>
  <p:sldIdLst>
    <p:sldId id="285" r:id="rId4"/>
    <p:sldId id="842" r:id="rId5"/>
    <p:sldId id="843" r:id="rId6"/>
    <p:sldId id="844" r:id="rId7"/>
    <p:sldId id="845" r:id="rId8"/>
    <p:sldId id="846" r:id="rId9"/>
    <p:sldId id="847" r:id="rId10"/>
    <p:sldId id="848" r:id="rId11"/>
    <p:sldId id="889" r:id="rId12"/>
    <p:sldId id="891" r:id="rId13"/>
    <p:sldId id="890" r:id="rId14"/>
    <p:sldId id="851" r:id="rId15"/>
    <p:sldId id="892" r:id="rId16"/>
    <p:sldId id="893" r:id="rId17"/>
    <p:sldId id="853" r:id="rId18"/>
    <p:sldId id="894" r:id="rId19"/>
    <p:sldId id="895" r:id="rId20"/>
    <p:sldId id="855" r:id="rId21"/>
    <p:sldId id="856" r:id="rId22"/>
    <p:sldId id="857" r:id="rId23"/>
    <p:sldId id="888" r:id="rId24"/>
    <p:sldId id="858" r:id="rId25"/>
    <p:sldId id="859" r:id="rId26"/>
    <p:sldId id="896" r:id="rId27"/>
    <p:sldId id="860" r:id="rId28"/>
    <p:sldId id="897" r:id="rId29"/>
    <p:sldId id="898" r:id="rId30"/>
    <p:sldId id="899" r:id="rId31"/>
    <p:sldId id="900" r:id="rId32"/>
    <p:sldId id="861" r:id="rId33"/>
    <p:sldId id="901" r:id="rId34"/>
    <p:sldId id="866" r:id="rId35"/>
    <p:sldId id="903" r:id="rId36"/>
    <p:sldId id="902" r:id="rId37"/>
    <p:sldId id="904" r:id="rId38"/>
    <p:sldId id="905" r:id="rId39"/>
    <p:sldId id="906" r:id="rId40"/>
    <p:sldId id="867" r:id="rId41"/>
    <p:sldId id="907" r:id="rId42"/>
    <p:sldId id="908" r:id="rId43"/>
    <p:sldId id="909" r:id="rId44"/>
    <p:sldId id="910" r:id="rId45"/>
    <p:sldId id="911" r:id="rId46"/>
    <p:sldId id="912" r:id="rId47"/>
    <p:sldId id="913" r:id="rId48"/>
  </p:sldIdLst>
  <p:sldSz cx="9144000" cy="6858000" type="letter"/>
  <p:notesSz cx="6864350" cy="91503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i="1" u="sng" kern="1200">
        <a:solidFill>
          <a:srgbClr val="003366"/>
        </a:solidFill>
        <a:latin typeface="Times New Roman" panose="02020603050405020304" pitchFamily="18" charset="0"/>
        <a:ea typeface="PMingLiU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i="1" u="sng" kern="1200">
        <a:solidFill>
          <a:srgbClr val="003366"/>
        </a:solidFill>
        <a:latin typeface="Times New Roman" panose="02020603050405020304" pitchFamily="18" charset="0"/>
        <a:ea typeface="PMingLiU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i="1" u="sng" kern="1200">
        <a:solidFill>
          <a:srgbClr val="003366"/>
        </a:solidFill>
        <a:latin typeface="Times New Roman" panose="02020603050405020304" pitchFamily="18" charset="0"/>
        <a:ea typeface="PMingLiU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i="1" u="sng" kern="1200">
        <a:solidFill>
          <a:srgbClr val="003366"/>
        </a:solidFill>
        <a:latin typeface="Times New Roman" panose="02020603050405020304" pitchFamily="18" charset="0"/>
        <a:ea typeface="PMingLiU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i="1" u="sng" kern="1200">
        <a:solidFill>
          <a:srgbClr val="003366"/>
        </a:solidFill>
        <a:latin typeface="Times New Roman" panose="02020603050405020304" pitchFamily="18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sz="2800" i="1" u="sng" kern="1200">
        <a:solidFill>
          <a:srgbClr val="003366"/>
        </a:solidFill>
        <a:latin typeface="Times New Roman" panose="02020603050405020304" pitchFamily="18" charset="0"/>
        <a:ea typeface="PMingLiU" panose="02020500000000000000" pitchFamily="18" charset="-120"/>
        <a:cs typeface="+mn-cs"/>
      </a:defRPr>
    </a:lvl6pPr>
    <a:lvl7pPr marL="2743200" algn="l" defTabSz="914400" rtl="0" eaLnBrk="1" latinLnBrk="0" hangingPunct="1">
      <a:defRPr sz="2800" i="1" u="sng" kern="1200">
        <a:solidFill>
          <a:srgbClr val="003366"/>
        </a:solidFill>
        <a:latin typeface="Times New Roman" panose="02020603050405020304" pitchFamily="18" charset="0"/>
        <a:ea typeface="PMingLiU" panose="02020500000000000000" pitchFamily="18" charset="-120"/>
        <a:cs typeface="+mn-cs"/>
      </a:defRPr>
    </a:lvl7pPr>
    <a:lvl8pPr marL="3200400" algn="l" defTabSz="914400" rtl="0" eaLnBrk="1" latinLnBrk="0" hangingPunct="1">
      <a:defRPr sz="2800" i="1" u="sng" kern="1200">
        <a:solidFill>
          <a:srgbClr val="003366"/>
        </a:solidFill>
        <a:latin typeface="Times New Roman" panose="02020603050405020304" pitchFamily="18" charset="0"/>
        <a:ea typeface="PMingLiU" panose="02020500000000000000" pitchFamily="18" charset="-120"/>
        <a:cs typeface="+mn-cs"/>
      </a:defRPr>
    </a:lvl8pPr>
    <a:lvl9pPr marL="3657600" algn="l" defTabSz="914400" rtl="0" eaLnBrk="1" latinLnBrk="0" hangingPunct="1">
      <a:defRPr sz="2800" i="1" u="sng" kern="1200">
        <a:solidFill>
          <a:srgbClr val="003366"/>
        </a:solidFill>
        <a:latin typeface="Times New Roman" panose="02020603050405020304" pitchFamily="18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2">
          <p15:clr>
            <a:srgbClr val="A4A3A4"/>
          </p15:clr>
        </p15:guide>
        <p15:guide id="2" pos="21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99FF"/>
    <a:srgbClr val="FFFF99"/>
    <a:srgbClr val="FFFF00"/>
    <a:srgbClr val="0000FF"/>
    <a:srgbClr val="006666"/>
    <a:srgbClr val="80808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3" autoAdjust="0"/>
    <p:restoredTop sz="83430" autoAdjust="0"/>
  </p:normalViewPr>
  <p:slideViewPr>
    <p:cSldViewPr snapToGrid="0">
      <p:cViewPr varScale="1">
        <p:scale>
          <a:sx n="93" d="100"/>
          <a:sy n="93" d="100"/>
        </p:scale>
        <p:origin x="181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8" y="167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-2046" y="-90"/>
      </p:cViewPr>
      <p:guideLst>
        <p:guide orient="horz" pos="2882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AEAB5A2-FC82-496D-B0CB-A50F548B61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81" tIns="0" rIns="18981" bIns="0" numCol="1" anchor="t" anchorCtr="0" compatLnSpc="1">
            <a:prstTxWarp prst="textNoShape">
              <a:avLst/>
            </a:prstTxWarp>
          </a:bodyPr>
          <a:lstStyle>
            <a:lvl1pPr defTabSz="909638" eaLnBrk="0" hangingPunct="0">
              <a:defRPr sz="1000" u="none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CA28EB2-F740-4600-9326-072BBB600E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9375" y="-1588"/>
            <a:ext cx="297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81" tIns="0" rIns="18981" bIns="0" numCol="1" anchor="t" anchorCtr="0" compatLnSpc="1">
            <a:prstTxWarp prst="textNoShape">
              <a:avLst/>
            </a:prstTxWarp>
          </a:bodyPr>
          <a:lstStyle>
            <a:lvl1pPr algn="r" defTabSz="909638" eaLnBrk="0" hangingPunct="0">
              <a:defRPr sz="1000" u="none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CF838D79-5EE7-4A09-9CD3-A988A4C68D1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695325"/>
            <a:ext cx="4554538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B319587-947F-4055-864D-B031EE4479B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6575"/>
            <a:ext cx="5038725" cy="411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43" tIns="45872" rIns="91743" bIns="458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8C427603-29D8-44C1-A8E3-8716D6B0580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3150"/>
            <a:ext cx="297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81" tIns="0" rIns="18981" bIns="0" numCol="1" anchor="b" anchorCtr="0" compatLnSpc="1">
            <a:prstTxWarp prst="textNoShape">
              <a:avLst/>
            </a:prstTxWarp>
          </a:bodyPr>
          <a:lstStyle>
            <a:lvl1pPr defTabSz="909638" eaLnBrk="0" hangingPunct="0">
              <a:defRPr sz="1000" u="none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FA90CE72-B197-42B9-B65D-B6F56FFD2B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9375" y="8693150"/>
            <a:ext cx="297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81" tIns="0" rIns="18981" bIns="0" numCol="1" anchor="b" anchorCtr="0" compatLnSpc="1">
            <a:prstTxWarp prst="textNoShape">
              <a:avLst/>
            </a:prstTxWarp>
          </a:bodyPr>
          <a:lstStyle>
            <a:lvl1pPr algn="r" defTabSz="909638" eaLnBrk="0" hangingPunct="0">
              <a:defRPr sz="1000" u="none">
                <a:solidFill>
                  <a:schemeClr val="tx1"/>
                </a:solidFill>
                <a:cs typeface="Times New Roman" panose="02020603050405020304" pitchFamily="18" charset="0"/>
              </a:defRPr>
            </a:lvl1pPr>
          </a:lstStyle>
          <a:p>
            <a:fld id="{CC8B45C7-38E3-4219-A210-91DFCEBE982F}" type="slidenum">
              <a:rPr lang="ar-SA" altLang="en-US"/>
              <a:pPr/>
              <a:t>‹#›</a:t>
            </a:fld>
            <a:endParaRPr lang="en-US" altLang="zh-TW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1pPr>
    <a:lvl2pPr marL="457200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3pPr>
    <a:lvl4pPr marL="1371600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4pPr>
    <a:lvl5pPr marL="1828800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>
            <a:extLst>
              <a:ext uri="{FF2B5EF4-FFF2-40B4-BE49-F238E27FC236}">
                <a16:creationId xmlns:a16="http://schemas.microsoft.com/office/drawing/2014/main" id="{49B024DB-2F02-43E9-B734-04134EA60A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5175" cy="3432175"/>
          </a:xfrm>
          <a:ln/>
        </p:spPr>
      </p:sp>
      <p:sp>
        <p:nvSpPr>
          <p:cNvPr id="131075" name="Notes Placeholder 2">
            <a:extLst>
              <a:ext uri="{FF2B5EF4-FFF2-40B4-BE49-F238E27FC236}">
                <a16:creationId xmlns:a16="http://schemas.microsoft.com/office/drawing/2014/main" id="{706C1DE5-A437-4D40-ACC6-576D419D3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346575"/>
            <a:ext cx="549275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04" tIns="45752" rIns="91504" bIns="45752"/>
          <a:lstStyle/>
          <a:p>
            <a:pPr defTabSz="914400">
              <a:spcBef>
                <a:spcPct val="0"/>
              </a:spcBef>
            </a:pPr>
            <a:r>
              <a:rPr lang="en-US" altLang="en-US"/>
              <a:t>Linear: sequence of elemnts </a:t>
            </a:r>
            <a:endParaRPr lang="ar-SA" altLang="en-US"/>
          </a:p>
        </p:txBody>
      </p:sp>
      <p:sp>
        <p:nvSpPr>
          <p:cNvPr id="131076" name="Slide Number Placeholder 3">
            <a:extLst>
              <a:ext uri="{FF2B5EF4-FFF2-40B4-BE49-F238E27FC236}">
                <a16:creationId xmlns:a16="http://schemas.microsoft.com/office/drawing/2014/main" id="{EC02A73C-7862-4ED0-A20F-392B9F525B0E}"/>
              </a:ext>
            </a:extLst>
          </p:cNvPr>
          <p:cNvSpPr txBox="1">
            <a:spLocks noGrp="1"/>
          </p:cNvSpPr>
          <p:nvPr/>
        </p:nvSpPr>
        <p:spPr bwMode="auto">
          <a:xfrm>
            <a:off x="3887788" y="8691563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04" tIns="45752" rIns="91504" bIns="45752" anchor="b"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4588" indent="-230188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1788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8988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6188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3388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30588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7788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r" eaLnBrk="1" hangingPunct="1"/>
            <a:fld id="{858D89DD-CBB0-484A-A0F2-579FB3F9D05A}" type="slidenum">
              <a:rPr lang="ar-SA" altLang="en-US" sz="1200" i="0" u="none">
                <a:solidFill>
                  <a:schemeClr val="tx1"/>
                </a:solidFill>
                <a:latin typeface="Calibri" panose="020F0502020204030204" pitchFamily="34" charset="0"/>
              </a:rPr>
              <a:pPr algn="r" eaLnBrk="1" hangingPunct="1"/>
              <a:t>4</a:t>
            </a:fld>
            <a:endParaRPr lang="en-US" altLang="en-US" sz="1200" i="0" u="none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>
            <a:extLst>
              <a:ext uri="{FF2B5EF4-FFF2-40B4-BE49-F238E27FC236}">
                <a16:creationId xmlns:a16="http://schemas.microsoft.com/office/drawing/2014/main" id="{537A85FA-BF7B-4719-8A19-7D27FA47B3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5175" cy="3432175"/>
          </a:xfrm>
          <a:ln/>
        </p:spPr>
      </p:sp>
      <p:sp>
        <p:nvSpPr>
          <p:cNvPr id="146435" name="Notes Placeholder 2">
            <a:extLst>
              <a:ext uri="{FF2B5EF4-FFF2-40B4-BE49-F238E27FC236}">
                <a16:creationId xmlns:a16="http://schemas.microsoft.com/office/drawing/2014/main" id="{5FAE8073-4F20-472C-BDF9-E0994EBC7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346575"/>
            <a:ext cx="549275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04" tIns="45752" rIns="91504" bIns="45752"/>
          <a:lstStyle/>
          <a:p>
            <a:pPr defTabSz="914400">
              <a:spcBef>
                <a:spcPct val="0"/>
              </a:spcBef>
            </a:pPr>
            <a:endParaRPr lang="en-US" altLang="en-US"/>
          </a:p>
        </p:txBody>
      </p:sp>
      <p:sp>
        <p:nvSpPr>
          <p:cNvPr id="146436" name="Slide Number Placeholder 3">
            <a:extLst>
              <a:ext uri="{FF2B5EF4-FFF2-40B4-BE49-F238E27FC236}">
                <a16:creationId xmlns:a16="http://schemas.microsoft.com/office/drawing/2014/main" id="{B10AF24C-038C-4784-A51E-DF7854EF384E}"/>
              </a:ext>
            </a:extLst>
          </p:cNvPr>
          <p:cNvSpPr txBox="1">
            <a:spLocks noGrp="1"/>
          </p:cNvSpPr>
          <p:nvPr/>
        </p:nvSpPr>
        <p:spPr bwMode="auto">
          <a:xfrm>
            <a:off x="3887788" y="8691563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04" tIns="45752" rIns="91504" bIns="45752" anchor="b"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4588" indent="-230188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1788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8988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6188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3388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30588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7788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r" eaLnBrk="1" hangingPunct="1"/>
            <a:fld id="{50ED3311-52DC-4731-B0AB-20F02C13B458}" type="slidenum">
              <a:rPr lang="ar-SA" altLang="en-US" sz="1200" i="0" u="none">
                <a:solidFill>
                  <a:schemeClr val="tx1"/>
                </a:solidFill>
                <a:latin typeface="Calibri" panose="020F0502020204030204" pitchFamily="34" charset="0"/>
              </a:rPr>
              <a:pPr algn="r" eaLnBrk="1" hangingPunct="1"/>
              <a:t>22</a:t>
            </a:fld>
            <a:endParaRPr lang="en-US" altLang="en-US" sz="1200" i="0" u="none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B45C7-38E3-4219-A210-91DFCEBE982F}" type="slidenum">
              <a:rPr lang="ar-SA" altLang="en-US" smtClean="0"/>
              <a:pPr/>
              <a:t>25</a:t>
            </a:fld>
            <a:endParaRPr lang="en-US" altLang="zh-TW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8694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B45C7-38E3-4219-A210-91DFCEBE982F}" type="slidenum">
              <a:rPr lang="ar-SA" altLang="en-US" smtClean="0"/>
              <a:pPr/>
              <a:t>30</a:t>
            </a:fld>
            <a:endParaRPr lang="en-US" altLang="zh-TW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369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B45C7-38E3-4219-A210-91DFCEBE982F}" type="slidenum">
              <a:rPr lang="ar-SA" altLang="en-US" smtClean="0"/>
              <a:pPr/>
              <a:t>32</a:t>
            </a:fld>
            <a:endParaRPr lang="en-US" altLang="zh-TW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1267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B45C7-38E3-4219-A210-91DFCEBE982F}" type="slidenum">
              <a:rPr lang="ar-SA" altLang="en-US" smtClean="0"/>
              <a:pPr/>
              <a:t>45</a:t>
            </a:fld>
            <a:endParaRPr lang="en-US" altLang="zh-TW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39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05371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2920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34175" y="228600"/>
            <a:ext cx="2144713" cy="62690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83325" cy="62690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96857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9956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2852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95638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06891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65181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8686051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95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3179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00FF"/>
              </a:buClr>
              <a:buFont typeface="Wingdings 2" pitchFamily="18" charset="2"/>
              <a:buChar char="©"/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001108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191287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430403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010068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70612A-31A2-4C74-A04A-6182DC43B3BF}"/>
              </a:ext>
            </a:extLst>
          </p:cNvPr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2B091E-553D-4493-BFDF-7C57F0D2B2AB}"/>
              </a:ext>
            </a:extLst>
          </p:cNvPr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409892-374A-41ED-A5F9-202319B4AF9E}"/>
              </a:ext>
            </a:extLst>
          </p:cNvPr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9BB357-F2F8-4D7C-ADB8-6A1797B17823}"/>
              </a:ext>
            </a:extLst>
          </p:cNvPr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l" rtl="0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>
            <a:extLst>
              <a:ext uri="{FF2B5EF4-FFF2-40B4-BE49-F238E27FC236}">
                <a16:creationId xmlns:a16="http://schemas.microsoft.com/office/drawing/2014/main" id="{7FA77B08-9BB3-45F4-AC15-EB27AA22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Footer Placeholder 16">
            <a:extLst>
              <a:ext uri="{FF2B5EF4-FFF2-40B4-BE49-F238E27FC236}">
                <a16:creationId xmlns:a16="http://schemas.microsoft.com/office/drawing/2014/main" id="{55AECF0F-3920-45E1-9CF3-C28EEBDB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Slide Number Placeholder 28">
            <a:extLst>
              <a:ext uri="{FF2B5EF4-FFF2-40B4-BE49-F238E27FC236}">
                <a16:creationId xmlns:a16="http://schemas.microsoft.com/office/drawing/2014/main" id="{12F1B8EE-73C9-4353-9102-216DD73F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A93AC-E561-4529-8ED3-E8992A40FB1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811319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0514C599-DE4F-46BC-9ADA-4084E9D9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ACEA2B0-985F-4EF6-B441-B3BC8BFB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61E1C85E-5099-4F95-882E-0A3023B4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5C50A-CE6B-4D9D-AD26-423E36E1602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0142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CBF99F-CC90-41B2-8D22-4B3B4BDC7A10}"/>
              </a:ext>
            </a:extLst>
          </p:cNvPr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697B4-92A7-49D9-B5A0-BD131784F856}"/>
              </a:ext>
            </a:extLst>
          </p:cNvPr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ACAB9AC-A35F-4B3A-AE94-F284E1ED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DBADD11-E38E-4BB1-85DC-7791DF75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7098ABF-551C-417F-BAE6-58C26C3B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23103-5550-4B14-8968-BC8C86D8408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453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7714AA8D-0EE3-4B0C-BDCC-F52B808E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49B3064-28AB-41B1-8F0F-8270531F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A9BCD1BA-7851-4507-8F3C-62134972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88202-9846-471B-85DF-9ADCFBEF8ED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912610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5B1F241C-5167-41DE-89D3-0748D976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28F7076-64E6-4B58-9060-D8DD0E4E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9371608D-FDC0-4830-BE39-8A8833C0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F76B8-10CA-472D-A93C-99B7E8BAC2A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58721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38D20BF4-5598-41B2-9B6A-12F80A01750F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0D11967-54EC-4A6A-A70B-7ADF58C8F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FB07D31-63C4-4644-9759-5FD82FAF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E96CF84-F252-42A6-AC3A-92276EDE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F6D9A-4F4B-4A4E-A4FC-8520A12378C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3384144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0">
            <a:extLst>
              <a:ext uri="{FF2B5EF4-FFF2-40B4-BE49-F238E27FC236}">
                <a16:creationId xmlns:a16="http://schemas.microsoft.com/office/drawing/2014/main" id="{B1A5CC9C-7487-4B86-8BCD-0789B8136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710E881-D301-463A-8DE7-4F984473A2F4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F8CC7F75-A923-4925-8BD9-FB16D191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1F922F1-D5E5-45D4-AC73-CDCF2426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68E0DD8-5DC4-4BB0-8AB2-05E05A52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CB5D5-3D56-4A43-971A-976A986203D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54119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976215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>
            <a:extLst>
              <a:ext uri="{FF2B5EF4-FFF2-40B4-BE49-F238E27FC236}">
                <a16:creationId xmlns:a16="http://schemas.microsoft.com/office/drawing/2014/main" id="{424D48EF-8301-46D1-8A3F-143822ACA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Straight Connector 11">
            <a:extLst>
              <a:ext uri="{FF2B5EF4-FFF2-40B4-BE49-F238E27FC236}">
                <a16:creationId xmlns:a16="http://schemas.microsoft.com/office/drawing/2014/main" id="{F51AAE5B-EFD2-42B1-BBFD-90A9C2BA9FA2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7017A7E-8E20-4B58-BA0A-15A7647EB721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2FBC5B8B-B270-47D6-89C7-51E7622E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950A5752-E87D-43B3-BB3C-5306B6A4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9AA3C39F-0787-42DC-9E3D-3F844C63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84553-91D1-42C5-B66E-557C735F523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702552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>
            <a:extLst>
              <a:ext uri="{FF2B5EF4-FFF2-40B4-BE49-F238E27FC236}">
                <a16:creationId xmlns:a16="http://schemas.microsoft.com/office/drawing/2014/main" id="{435FA77C-7DD4-48D3-905D-3E4836F2FB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CED8A628-3064-4237-B978-90FF1FE1C784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0F0804-BFCA-427E-800B-3E56A965A5E2}"/>
              </a:ext>
            </a:extLst>
          </p:cNvPr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A5A74B34-4BCA-467D-8FD9-A463A53B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1B8B79A-6FFA-4431-9CA2-96517379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6FF413FF-7913-4BFB-89B7-45584491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BBE52-A644-4E16-8465-414FF49E898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517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CFA18F21-A430-4413-BF9F-0588D28D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D7F42CB1-2608-47AD-9234-F6D09685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D9168EA0-C56F-4EFC-82F9-D986C980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F9FE3-362C-4831-AB51-6F3F9CA15FC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101269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>
            <a:extLst>
              <a:ext uri="{FF2B5EF4-FFF2-40B4-BE49-F238E27FC236}">
                <a16:creationId xmlns:a16="http://schemas.microsoft.com/office/drawing/2014/main" id="{7CF1793F-D8A0-4D02-829D-D5ADD4C4C1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7E48117-AC6C-4F62-8687-7DD2DCB80AE4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Straight Connector 12">
            <a:extLst>
              <a:ext uri="{FF2B5EF4-FFF2-40B4-BE49-F238E27FC236}">
                <a16:creationId xmlns:a16="http://schemas.microsoft.com/office/drawing/2014/main" id="{5F5A0FDB-D75B-4995-9B5B-D17503A94E3C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C73BBC3-D33B-4403-A0B2-D6CE77A4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82FF94-45EC-429B-8341-2D39363B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1AC070D-9665-4B45-843C-AC9E084A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C1DF0-3EDF-4FE6-91BE-4413BD5F69A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9111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7975" y="1295400"/>
            <a:ext cx="4208463" cy="5202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8838" y="1295400"/>
            <a:ext cx="4210050" cy="5202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46721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3530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03376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727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2203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8805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EAAD7AD0-66EB-4EB5-8BEF-5037C6BE6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7975" y="1295400"/>
            <a:ext cx="8570913" cy="520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7" name="Rectangle 7">
            <a:extLst>
              <a:ext uri="{FF2B5EF4-FFF2-40B4-BE49-F238E27FC236}">
                <a16:creationId xmlns:a16="http://schemas.microsoft.com/office/drawing/2014/main" id="{1252598E-CC8B-4E0F-B51B-57A8CE9745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98450" y="228600"/>
            <a:ext cx="8575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grpSp>
        <p:nvGrpSpPr>
          <p:cNvPr id="1028" name="Group 8">
            <a:extLst>
              <a:ext uri="{FF2B5EF4-FFF2-40B4-BE49-F238E27FC236}">
                <a16:creationId xmlns:a16="http://schemas.microsoft.com/office/drawing/2014/main" id="{D5315782-DD0D-4094-B3C5-C871393F3F32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1049338"/>
            <a:ext cx="9151938" cy="82550"/>
            <a:chOff x="1" y="591"/>
            <a:chExt cx="5759" cy="52"/>
          </a:xfrm>
        </p:grpSpPr>
        <p:sp>
          <p:nvSpPr>
            <p:cNvPr id="107529" name="Line 9">
              <a:extLst>
                <a:ext uri="{FF2B5EF4-FFF2-40B4-BE49-F238E27FC236}">
                  <a16:creationId xmlns:a16="http://schemas.microsoft.com/office/drawing/2014/main" id="{49EE6302-F371-49F5-A14C-34EBD2807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" y="591"/>
              <a:ext cx="575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ar-SA" sz="1400"/>
            </a:p>
          </p:txBody>
        </p:sp>
        <p:sp>
          <p:nvSpPr>
            <p:cNvPr id="107530" name="Line 10">
              <a:extLst>
                <a:ext uri="{FF2B5EF4-FFF2-40B4-BE49-F238E27FC236}">
                  <a16:creationId xmlns:a16="http://schemas.microsoft.com/office/drawing/2014/main" id="{08519143-18CB-476F-BB12-A63F7DCB4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" y="626"/>
              <a:ext cx="575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ar-SA" sz="1400"/>
            </a:p>
          </p:txBody>
        </p:sp>
        <p:sp>
          <p:nvSpPr>
            <p:cNvPr id="107531" name="Line 11">
              <a:extLst>
                <a:ext uri="{FF2B5EF4-FFF2-40B4-BE49-F238E27FC236}">
                  <a16:creationId xmlns:a16="http://schemas.microsoft.com/office/drawing/2014/main" id="{6D55BC1E-FEFD-456E-9529-9803AD76D5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" y="643"/>
              <a:ext cx="575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ar-SA" sz="1400"/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598975AD-16E5-4F24-A65F-FACEB737347D}"/>
              </a:ext>
            </a:extLst>
          </p:cNvPr>
          <p:cNvSpPr txBox="1"/>
          <p:nvPr/>
        </p:nvSpPr>
        <p:spPr>
          <a:xfrm>
            <a:off x="6810375" y="6540500"/>
            <a:ext cx="2298700" cy="3048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r" eaLnBrk="1" hangingPunct="1"/>
            <a:r>
              <a:rPr lang="tr-TR" altLang="zh-TW" u="none">
                <a:solidFill>
                  <a:srgbClr val="7F7F7F"/>
                </a:solidFill>
              </a:rPr>
              <a:t>Digital Logic Design</a:t>
            </a:r>
            <a:r>
              <a:rPr lang="en-US" altLang="zh-TW" u="none">
                <a:solidFill>
                  <a:srgbClr val="7F7F7F"/>
                </a:solidFill>
              </a:rPr>
              <a:t> </a:t>
            </a:r>
            <a:r>
              <a:rPr lang="en-US" altLang="zh-TW" i="0" u="none">
                <a:solidFill>
                  <a:srgbClr val="7F7F7F"/>
                </a:solidFill>
              </a:rPr>
              <a:t>Ch1</a:t>
            </a:r>
            <a:r>
              <a:rPr lang="en-US" altLang="zh-TW" u="none">
                <a:solidFill>
                  <a:srgbClr val="7F7F7F"/>
                </a:solidFill>
              </a:rPr>
              <a:t>-</a:t>
            </a:r>
            <a:fld id="{DDEC12A0-B6C5-4B7B-89BD-A970A5B142AB}" type="slidenum">
              <a:rPr lang="ar-SA" altLang="en-US" i="0" u="none">
                <a:solidFill>
                  <a:srgbClr val="7F7F7F"/>
                </a:solidFill>
                <a:cs typeface="Times New Roman" panose="02020603050405020304" pitchFamily="18" charset="0"/>
              </a:rPr>
              <a:pPr algn="r" eaLnBrk="1" hangingPunct="1"/>
              <a:t>‹#›</a:t>
            </a:fld>
            <a:endParaRPr lang="en-US" altLang="zh-TW" i="0" u="none">
              <a:solidFill>
                <a:srgbClr val="7F7F7F"/>
              </a:solidFill>
            </a:endParaRPr>
          </a:p>
        </p:txBody>
      </p:sp>
      <p:pic>
        <p:nvPicPr>
          <p:cNvPr id="1030" name="Picture 9" descr="logoyil30">
            <a:extLst>
              <a:ext uri="{FF2B5EF4-FFF2-40B4-BE49-F238E27FC236}">
                <a16:creationId xmlns:a16="http://schemas.microsoft.com/office/drawing/2014/main" id="{46CBA03E-D864-4C32-A721-5AFB6C223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61925"/>
            <a:ext cx="7366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+mj-lt"/>
          <a:ea typeface="PMingLiU" pitchFamily="18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PMingLiU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PMingLiU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PMingLiU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PMingLiU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 2" panose="05020102010507070707" pitchFamily="18" charset="2"/>
        <a:buChar char="©"/>
        <a:defRPr kumimoji="1" sz="2400">
          <a:solidFill>
            <a:schemeClr val="tx1"/>
          </a:solidFill>
          <a:latin typeface="Times New Roman" pitchFamily="18" charset="0"/>
          <a:ea typeface="PMingLiU" pitchFamily="18" charset="-120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Times New Roman" pitchFamily="18" charset="0"/>
          <a:ea typeface="PMingLiU" pitchFamily="18" charset="-12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B1BFF"/>
        </a:buClr>
        <a:buSzPct val="80000"/>
        <a:buFont typeface="Times New Roman" panose="02020603050405020304" pitchFamily="18" charset="0"/>
        <a:buChar char="»"/>
        <a:defRPr kumimoji="1">
          <a:solidFill>
            <a:schemeClr val="tx1"/>
          </a:solidFill>
          <a:latin typeface="Times New Roman" pitchFamily="18" charset="0"/>
          <a:ea typeface="PMingLiU" pitchFamily="18" charset="-12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Book Antiqua" panose="02040602050305030304" pitchFamily="18" charset="0"/>
        <a:buChar char="−"/>
        <a:defRPr kumimoji="1" sz="1600">
          <a:solidFill>
            <a:schemeClr val="tx1"/>
          </a:solidFill>
          <a:latin typeface="Times New Roman" pitchFamily="18" charset="0"/>
          <a:ea typeface="PMingLiU" pitchFamily="18" charset="-12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D4D4D"/>
        </a:buClr>
        <a:buSzPct val="50000"/>
        <a:buFont typeface="Wingdings" panose="05000000000000000000" pitchFamily="2" charset="2"/>
        <a:buChar char="l"/>
        <a:defRPr kumimoji="1" sz="1400">
          <a:solidFill>
            <a:schemeClr val="tx1"/>
          </a:solidFill>
          <a:latin typeface="Times New Roman" pitchFamily="18" charset="0"/>
          <a:ea typeface="PMingLiU" pitchFamily="18" charset="-120"/>
          <a:cs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7">
            <a:extLst>
              <a:ext uri="{FF2B5EF4-FFF2-40B4-BE49-F238E27FC236}">
                <a16:creationId xmlns:a16="http://schemas.microsoft.com/office/drawing/2014/main" id="{249A22FC-5E42-4A8C-80D5-F4C4F7C00886}"/>
              </a:ext>
            </a:extLst>
          </p:cNvPr>
          <p:cNvGrpSpPr>
            <a:grpSpLocks/>
          </p:cNvGrpSpPr>
          <p:nvPr/>
        </p:nvGrpSpPr>
        <p:grpSpPr bwMode="auto">
          <a:xfrm>
            <a:off x="215900" y="215900"/>
            <a:ext cx="8478838" cy="6173788"/>
            <a:chOff x="0" y="0"/>
            <a:chExt cx="5341" cy="3889"/>
          </a:xfrm>
        </p:grpSpPr>
        <p:sp>
          <p:nvSpPr>
            <p:cNvPr id="109576" name="Freeform 8">
              <a:extLst>
                <a:ext uri="{FF2B5EF4-FFF2-40B4-BE49-F238E27FC236}">
                  <a16:creationId xmlns:a16="http://schemas.microsoft.com/office/drawing/2014/main" id="{F3A3859C-CD0F-4457-ACBB-E6C3AA54F04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0"/>
              <a:ext cx="3863" cy="3889"/>
            </a:xfrm>
            <a:custGeom>
              <a:avLst/>
              <a:gdLst/>
              <a:ahLst/>
              <a:cxnLst>
                <a:cxn ang="0">
                  <a:pos x="3862" y="3418"/>
                </a:cxn>
                <a:cxn ang="0">
                  <a:pos x="457" y="0"/>
                </a:cxn>
                <a:cxn ang="0">
                  <a:pos x="0" y="0"/>
                </a:cxn>
                <a:cxn ang="0">
                  <a:pos x="0" y="481"/>
                </a:cxn>
                <a:cxn ang="0">
                  <a:pos x="3394" y="3888"/>
                </a:cxn>
                <a:cxn ang="0">
                  <a:pos x="3862" y="3418"/>
                </a:cxn>
              </a:cxnLst>
              <a:rect l="0" t="0" r="r" b="b"/>
              <a:pathLst>
                <a:path w="3863" h="3889">
                  <a:moveTo>
                    <a:pt x="3862" y="3418"/>
                  </a:moveTo>
                  <a:lnTo>
                    <a:pt x="457" y="0"/>
                  </a:lnTo>
                  <a:lnTo>
                    <a:pt x="0" y="0"/>
                  </a:lnTo>
                  <a:lnTo>
                    <a:pt x="0" y="481"/>
                  </a:lnTo>
                  <a:lnTo>
                    <a:pt x="3394" y="3888"/>
                  </a:lnTo>
                  <a:lnTo>
                    <a:pt x="3862" y="3418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 sz="1400"/>
            </a:p>
          </p:txBody>
        </p:sp>
        <p:sp>
          <p:nvSpPr>
            <p:cNvPr id="109577" name="Freeform 9">
              <a:extLst>
                <a:ext uri="{FF2B5EF4-FFF2-40B4-BE49-F238E27FC236}">
                  <a16:creationId xmlns:a16="http://schemas.microsoft.com/office/drawing/2014/main" id="{5361669F-E920-4382-9A74-A76B7BEAFBFA}"/>
                </a:ext>
              </a:extLst>
            </p:cNvPr>
            <p:cNvSpPr>
              <a:spLocks/>
            </p:cNvSpPr>
            <p:nvPr/>
          </p:nvSpPr>
          <p:spPr bwMode="ltGray">
            <a:xfrm>
              <a:off x="860" y="0"/>
              <a:ext cx="3394" cy="3223"/>
            </a:xfrm>
            <a:custGeom>
              <a:avLst/>
              <a:gdLst/>
              <a:ahLst/>
              <a:cxnLst>
                <a:cxn ang="0">
                  <a:pos x="370" y="0"/>
                </a:cxn>
                <a:cxn ang="0">
                  <a:pos x="3393" y="3036"/>
                </a:cxn>
                <a:cxn ang="0">
                  <a:pos x="3208" y="3222"/>
                </a:cxn>
                <a:cxn ang="0">
                  <a:pos x="0" y="0"/>
                </a:cxn>
                <a:cxn ang="0">
                  <a:pos x="370" y="0"/>
                </a:cxn>
              </a:cxnLst>
              <a:rect l="0" t="0" r="r" b="b"/>
              <a:pathLst>
                <a:path w="3394" h="3223">
                  <a:moveTo>
                    <a:pt x="370" y="0"/>
                  </a:moveTo>
                  <a:lnTo>
                    <a:pt x="3393" y="3036"/>
                  </a:lnTo>
                  <a:lnTo>
                    <a:pt x="3208" y="3222"/>
                  </a:lnTo>
                  <a:lnTo>
                    <a:pt x="0" y="0"/>
                  </a:lnTo>
                  <a:lnTo>
                    <a:pt x="370" y="0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 sz="1400"/>
            </a:p>
          </p:txBody>
        </p:sp>
        <p:sp>
          <p:nvSpPr>
            <p:cNvPr id="109578" name="Freeform 10">
              <a:extLst>
                <a:ext uri="{FF2B5EF4-FFF2-40B4-BE49-F238E27FC236}">
                  <a16:creationId xmlns:a16="http://schemas.microsoft.com/office/drawing/2014/main" id="{3D71168E-7145-44B5-B949-322F88965601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187" y="0"/>
              <a:ext cx="2859" cy="2556"/>
            </a:xfrm>
            <a:custGeom>
              <a:avLst/>
              <a:gdLst/>
              <a:ahLst/>
              <a:cxnLst>
                <a:cxn ang="0">
                  <a:pos x="630" y="0"/>
                </a:cxn>
                <a:cxn ang="0">
                  <a:pos x="2858" y="2238"/>
                </a:cxn>
                <a:cxn ang="0">
                  <a:pos x="2543" y="2555"/>
                </a:cxn>
                <a:cxn ang="0">
                  <a:pos x="0" y="0"/>
                </a:cxn>
                <a:cxn ang="0">
                  <a:pos x="630" y="0"/>
                </a:cxn>
              </a:cxnLst>
              <a:rect l="0" t="0" r="r" b="b"/>
              <a:pathLst>
                <a:path w="2859" h="2556">
                  <a:moveTo>
                    <a:pt x="630" y="0"/>
                  </a:moveTo>
                  <a:lnTo>
                    <a:pt x="2858" y="2238"/>
                  </a:lnTo>
                  <a:lnTo>
                    <a:pt x="2543" y="2555"/>
                  </a:lnTo>
                  <a:lnTo>
                    <a:pt x="0" y="0"/>
                  </a:lnTo>
                  <a:lnTo>
                    <a:pt x="630" y="0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 sz="1400"/>
            </a:p>
          </p:txBody>
        </p:sp>
        <p:sp>
          <p:nvSpPr>
            <p:cNvPr id="109579" name="Freeform 11">
              <a:extLst>
                <a:ext uri="{FF2B5EF4-FFF2-40B4-BE49-F238E27FC236}">
                  <a16:creationId xmlns:a16="http://schemas.microsoft.com/office/drawing/2014/main" id="{AE1D3544-1A89-462F-A1A2-7E20CF7BEC5A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055" y="0"/>
              <a:ext cx="2286" cy="21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11" y="2120"/>
                </a:cxn>
                <a:cxn ang="0">
                  <a:pos x="2285" y="1945"/>
                </a:cxn>
                <a:cxn ang="0">
                  <a:pos x="348" y="0"/>
                </a:cxn>
                <a:cxn ang="0">
                  <a:pos x="0" y="0"/>
                </a:cxn>
              </a:cxnLst>
              <a:rect l="0" t="0" r="r" b="b"/>
              <a:pathLst>
                <a:path w="2286" h="2121">
                  <a:moveTo>
                    <a:pt x="0" y="0"/>
                  </a:moveTo>
                  <a:lnTo>
                    <a:pt x="2111" y="2120"/>
                  </a:lnTo>
                  <a:lnTo>
                    <a:pt x="2285" y="1945"/>
                  </a:lnTo>
                  <a:lnTo>
                    <a:pt x="348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 sz="1400"/>
            </a:p>
          </p:txBody>
        </p:sp>
      </p:grpSp>
      <p:sp>
        <p:nvSpPr>
          <p:cNvPr id="109580" name="Rectangle 12">
            <a:extLst>
              <a:ext uri="{FF2B5EF4-FFF2-40B4-BE49-F238E27FC236}">
                <a16:creationId xmlns:a16="http://schemas.microsoft.com/office/drawing/2014/main" id="{5B95D8C4-7971-4B20-B3AC-8D5FB28AB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23202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kumimoji="1" lang="en-US" altLang="zh-TW" sz="4400" i="0" u="none">
                <a:solidFill>
                  <a:schemeClr val="tx2"/>
                </a:solidFill>
                <a:latin typeface="Book Antiqua" pitchFamily="18" charset="0"/>
                <a:ea typeface="新細明體" pitchFamily="18" charset="-120"/>
              </a:rPr>
              <a:t>Click to edit Master title style</a:t>
            </a:r>
          </a:p>
        </p:txBody>
      </p:sp>
      <p:sp>
        <p:nvSpPr>
          <p:cNvPr id="109581" name="Rectangle 13">
            <a:extLst>
              <a:ext uri="{FF2B5EF4-FFF2-40B4-BE49-F238E27FC236}">
                <a16:creationId xmlns:a16="http://schemas.microsoft.com/office/drawing/2014/main" id="{A6F2DE4B-545C-4196-A858-1525538E5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50" y="4195763"/>
            <a:ext cx="6400800" cy="171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  <a:defRPr/>
            </a:pPr>
            <a:r>
              <a:rPr kumimoji="1" lang="en-US" altLang="zh-TW" sz="3200" i="0" u="none">
                <a:solidFill>
                  <a:schemeClr val="tx1"/>
                </a:solidFill>
                <a:latin typeface="Book Antiqua" pitchFamily="18" charset="0"/>
                <a:ea typeface="新細明體" pitchFamily="18" charset="-120"/>
              </a:rPr>
              <a:t>Click to edit Master subtitle style</a:t>
            </a:r>
          </a:p>
        </p:txBody>
      </p:sp>
      <p:grpSp>
        <p:nvGrpSpPr>
          <p:cNvPr id="2053" name="Group 20">
            <a:extLst>
              <a:ext uri="{FF2B5EF4-FFF2-40B4-BE49-F238E27FC236}">
                <a16:creationId xmlns:a16="http://schemas.microsoft.com/office/drawing/2014/main" id="{D62C8769-E642-4B79-B7F2-7AA7471D3A32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1492250"/>
            <a:ext cx="9159875" cy="82550"/>
            <a:chOff x="1" y="591"/>
            <a:chExt cx="5759" cy="52"/>
          </a:xfrm>
        </p:grpSpPr>
        <p:sp>
          <p:nvSpPr>
            <p:cNvPr id="109589" name="Line 21">
              <a:extLst>
                <a:ext uri="{FF2B5EF4-FFF2-40B4-BE49-F238E27FC236}">
                  <a16:creationId xmlns:a16="http://schemas.microsoft.com/office/drawing/2014/main" id="{579FE793-2F45-4C5A-B9EA-2E8248AB0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" y="591"/>
              <a:ext cx="575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ar-SA" sz="1400"/>
            </a:p>
          </p:txBody>
        </p:sp>
        <p:sp>
          <p:nvSpPr>
            <p:cNvPr id="109590" name="Line 22">
              <a:extLst>
                <a:ext uri="{FF2B5EF4-FFF2-40B4-BE49-F238E27FC236}">
                  <a16:creationId xmlns:a16="http://schemas.microsoft.com/office/drawing/2014/main" id="{38E697E1-4CC7-4A03-8FF9-0D3F69BBA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" y="626"/>
              <a:ext cx="575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ar-SA" sz="1400"/>
            </a:p>
          </p:txBody>
        </p:sp>
        <p:sp>
          <p:nvSpPr>
            <p:cNvPr id="109591" name="Line 23">
              <a:extLst>
                <a:ext uri="{FF2B5EF4-FFF2-40B4-BE49-F238E27FC236}">
                  <a16:creationId xmlns:a16="http://schemas.microsoft.com/office/drawing/2014/main" id="{C2A471B1-314F-4FAA-9274-C1857EE3B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" y="643"/>
              <a:ext cx="575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ar-SA" sz="1400"/>
            </a:p>
          </p:txBody>
        </p:sp>
      </p:grpSp>
      <p:sp>
        <p:nvSpPr>
          <p:cNvPr id="109592" name="Rectangle 24">
            <a:extLst>
              <a:ext uri="{FF2B5EF4-FFF2-40B4-BE49-F238E27FC236}">
                <a16:creationId xmlns:a16="http://schemas.microsoft.com/office/drawing/2014/main" id="{9318230D-B28F-4F7A-BB3E-45204DE00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775" y="6570663"/>
            <a:ext cx="206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fld id="{1EB0A5A7-62A0-4352-8169-CC4383B47979}" type="slidenum">
              <a:rPr lang="ar-SA" altLang="en-US" u="none">
                <a:solidFill>
                  <a:schemeClr val="tx1"/>
                </a:solidFill>
                <a:cs typeface="Times New Roman" panose="02020603050405020304" pitchFamily="18" charset="0"/>
              </a:rPr>
              <a:pPr/>
              <a:t>‹#›</a:t>
            </a:fld>
            <a:endParaRPr lang="en-US" altLang="zh-TW" u="none">
              <a:solidFill>
                <a:schemeClr val="tx1"/>
              </a:solidFill>
            </a:endParaRPr>
          </a:p>
        </p:txBody>
      </p:sp>
      <p:sp>
        <p:nvSpPr>
          <p:cNvPr id="109593" name="Rectangle 25">
            <a:extLst>
              <a:ext uri="{FF2B5EF4-FFF2-40B4-BE49-F238E27FC236}">
                <a16:creationId xmlns:a16="http://schemas.microsoft.com/office/drawing/2014/main" id="{4E1535AE-B329-4946-AF1C-E293274A5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" y="6572250"/>
            <a:ext cx="6318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eaLnBrk="0" hangingPunct="0">
              <a:defRPr/>
            </a:pPr>
            <a:fld id="{5CA7962E-2B05-4B2B-96E7-CBD23631C0EB}" type="datetime1">
              <a:rPr lang="en-US" altLang="zh-TW" sz="1400" u="none">
                <a:solidFill>
                  <a:schemeClr val="tx1"/>
                </a:solidFill>
              </a:rPr>
              <a:pPr eaLnBrk="0" hangingPunct="0">
                <a:defRPr/>
              </a:pPr>
              <a:t>12/3/2023</a:t>
            </a:fld>
            <a:endParaRPr lang="en-US" altLang="zh-TW" sz="1400" u="none">
              <a:solidFill>
                <a:schemeClr val="tx1"/>
              </a:solidFill>
            </a:endParaRPr>
          </a:p>
        </p:txBody>
      </p:sp>
      <p:pic>
        <p:nvPicPr>
          <p:cNvPr id="2056" name="Picture 15" descr="logoyil30">
            <a:extLst>
              <a:ext uri="{FF2B5EF4-FFF2-40B4-BE49-F238E27FC236}">
                <a16:creationId xmlns:a16="http://schemas.microsoft.com/office/drawing/2014/main" id="{E0AF7A13-2044-405C-BE4B-C5D169FAA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50" y="214313"/>
            <a:ext cx="11430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PMingLiU" pitchFamily="18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PMingLiU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PMingLiU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PMingLiU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PMingLiU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PMingLiU" pitchFamily="18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PMingLiU" pitchFamily="18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PMingLiU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PMingLiU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>
            <a:extLst>
              <a:ext uri="{FF2B5EF4-FFF2-40B4-BE49-F238E27FC236}">
                <a16:creationId xmlns:a16="http://schemas.microsoft.com/office/drawing/2014/main" id="{9269C3F3-3C0B-49B5-9809-A1E355BC079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>
            <a:extLst>
              <a:ext uri="{FF2B5EF4-FFF2-40B4-BE49-F238E27FC236}">
                <a16:creationId xmlns:a16="http://schemas.microsoft.com/office/drawing/2014/main" id="{B0489046-021E-4A39-9895-8A9627EEA56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3756FDD-5D23-438D-A1FC-A9CA902DD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A43ABE-A371-4E92-B7AC-EA99BD5E5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1283C9B-561C-46DE-9E02-FD7E945E7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18C171A-EA64-478B-954B-33FF4BAE7A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Straight Connector 27">
            <a:extLst>
              <a:ext uri="{FF2B5EF4-FFF2-40B4-BE49-F238E27FC236}">
                <a16:creationId xmlns:a16="http://schemas.microsoft.com/office/drawing/2014/main" id="{B7CE0EBE-AD52-480B-8B55-29CBA639F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Straight Connector 28">
            <a:extLst>
              <a:ext uri="{FF2B5EF4-FFF2-40B4-BE49-F238E27FC236}">
                <a16:creationId xmlns:a16="http://schemas.microsoft.com/office/drawing/2014/main" id="{1C67053A-AFB9-487C-BCBE-F26008D97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8F86C54-9096-4B73-9950-CC00F4B62D6B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1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834EB48-9A00-46E0-8E9D-101776D318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 </a:t>
            </a:r>
            <a:r>
              <a:rPr lang="en-US"/>
              <a:t>242 – CS252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 Structures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4ED341-41A1-4B45-8390-264CA76B0C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altLang="en-US" dirty="0">
                <a:ea typeface="DFKai-SB" pitchFamily="65" charset="-128"/>
                <a:cs typeface="Times New Roman" panose="02020603050405020304" pitchFamily="18" charset="0"/>
              </a:rPr>
              <a:t>Linked lists – Part 1</a:t>
            </a:r>
            <a:endParaRPr lang="ar-SA" dirty="0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66BFC5EB-6EB4-4A9E-B87F-B0E1B483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82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82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82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CB2D52-524E-4DA2-BA23-7646477DEB1E}" type="slidenum"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2C80-7E19-473E-91C5-94624957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Linked List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B48A-94D4-4EB7-93E7-E734585DD07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FF0000"/>
                </a:solidFill>
                <a:latin typeface="Gill Sans MT" panose="020B0502020104020203" pitchFamily="34" charset="0"/>
              </a:rPr>
              <a:t>ALWAYS REMEMBER TO SET 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Gill Sans MT" panose="020B0502020104020203" pitchFamily="34" charset="0"/>
              </a:rPr>
              <a:t>next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Gill Sans MT" panose="020B0502020104020203" pitchFamily="34" charset="0"/>
              </a:rPr>
              <a:t>TO SOME VALUE: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Gill Sans MT" panose="020B0502020104020203" pitchFamily="34" charset="0"/>
              </a:rPr>
              <a:t>EITHER ANOTHER NODE OR TO NULL!!! </a:t>
            </a:r>
            <a:endParaRPr lang="en-US" sz="1800" b="0" i="0" u="none" strike="noStrike" baseline="0" dirty="0">
              <a:solidFill>
                <a:srgbClr val="FF0000"/>
              </a:solidFill>
              <a:latin typeface="Gill Sans MT" panose="020B05020201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FF32-54D1-4050-A2CE-EF23DEAB2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examples (Single)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F89EA-5AAA-4CA0-B932-571B53C34D4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1710C-4CFD-4BAB-90B4-6B86B5B82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22" y="1715776"/>
            <a:ext cx="8048730" cy="436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>
            <a:extLst>
              <a:ext uri="{FF2B5EF4-FFF2-40B4-BE49-F238E27FC236}">
                <a16:creationId xmlns:a16="http://schemas.microsoft.com/office/drawing/2014/main" id="{E82ABB19-F0F6-4934-8EC5-5FF89645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en-US" dirty="0"/>
              <a:t>Linked List: Element (Data) Node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579E2-8A71-4CE0-88D9-795E44D2386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8243" name="Slide Number Placeholder 2">
            <a:extLst>
              <a:ext uri="{FF2B5EF4-FFF2-40B4-BE49-F238E27FC236}">
                <a16:creationId xmlns:a16="http://schemas.microsoft.com/office/drawing/2014/main" id="{B049B3F7-1FC0-49A7-BBDC-65A3198F7039}"/>
              </a:ext>
            </a:extLst>
          </p:cNvPr>
          <p:cNvSpPr txBox="1">
            <a:spLocks noGrp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D9736FC7-F7E4-4FE5-B710-B1DA49911C4B}" type="slidenum">
              <a:rPr lang="ar-SA" altLang="en-US" i="0" u="none">
                <a:solidFill>
                  <a:schemeClr val="tx2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pPr eaLnBrk="1" hangingPunct="1"/>
              <a:t>12</a:t>
            </a:fld>
            <a:endParaRPr lang="en-US" altLang="en-US" i="0" u="none">
              <a:solidFill>
                <a:schemeClr val="tx2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63B170D1-AF8C-45CF-9EED-1E6F75292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4949" y="3056880"/>
            <a:ext cx="2917737" cy="1748605"/>
          </a:xfrm>
          <a:prstGeom prst="foldedCorner">
            <a:avLst>
              <a:gd name="adj" fmla="val 10896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18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public class Node &lt;E&gt;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{</a:t>
            </a:r>
          </a:p>
          <a:p>
            <a:r>
              <a:rPr lang="en-US" sz="1800" i="0" u="none" dirty="0">
                <a:solidFill>
                  <a:srgbClr val="000000"/>
                </a:solidFill>
                <a:latin typeface="Gill Sans MT" panose="020B0502020104020203" pitchFamily="34" charset="0"/>
              </a:rPr>
              <a:t>      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private E element;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      private Node&lt;E&gt; next;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      ……….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}</a:t>
            </a:r>
            <a:endParaRPr lang="en-US" sz="1800" b="1" i="0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8251" name="Content Placeholder 3">
            <a:extLst>
              <a:ext uri="{FF2B5EF4-FFF2-40B4-BE49-F238E27FC236}">
                <a16:creationId xmlns:a16="http://schemas.microsoft.com/office/drawing/2014/main" id="{D2F5F4C6-FDC4-4A0C-931C-D52C062F2438}"/>
              </a:ext>
            </a:extLst>
          </p:cNvPr>
          <p:cNvSpPr>
            <a:spLocks/>
          </p:cNvSpPr>
          <p:nvPr/>
        </p:nvSpPr>
        <p:spPr bwMode="auto"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73050" indent="-273050" eaLnBrk="0" hangingPunct="0"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547688" indent="-273050" eaLnBrk="0" hangingPunct="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r>
              <a:rPr lang="en-US" altLang="en-US" i="0" u="none" dirty="0"/>
              <a:t>Data Node Structure</a:t>
            </a:r>
          </a:p>
          <a:p>
            <a:pPr lvl="1"/>
            <a:r>
              <a:rPr kumimoji="0" lang="en-US" altLang="en-US" sz="2800" i="0" u="none" dirty="0"/>
              <a:t>Data type for the list elements depends entirely on the application.</a:t>
            </a:r>
            <a:endParaRPr lang="en-US" altLang="en-US" sz="2800" i="0" u="none" dirty="0"/>
          </a:p>
          <a:p>
            <a:endParaRPr lang="en-US" altLang="en-US" i="0" u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B9B3A4-33BF-4FA9-9F16-E664837F2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3325813"/>
            <a:ext cx="2785643" cy="1479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CCD9-BBF9-45C7-B2D7-24B4C147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List: Element Node (implementation)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BDAF0-36F4-474D-BE60-60ED3D96284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750A5-950B-49DD-A573-E5AABABB9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086" y="1295400"/>
            <a:ext cx="6193535" cy="533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028EB4-3EE1-48D2-847E-0BD2143E5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3124994"/>
            <a:ext cx="1809750" cy="771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6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A8B4-9135-4419-BB6D-360FE581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List: Head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FFEB9-35D3-4F15-AA06-9ABF8D8BBC6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Wingdings 3" panose="05040102010807070707" pitchFamily="18" charset="2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C00000"/>
                </a:solidFill>
                <a:latin typeface="Gill Sans MT" panose="020B0502020104020203" pitchFamily="34" charset="0"/>
              </a:rPr>
              <a:t>Head Node Structure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464652"/>
                </a:solidFill>
                <a:latin typeface="Gill Sans MT" panose="020B0502020104020203" pitchFamily="34" charset="0"/>
              </a:rPr>
              <a:t>Contain: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BBBBBB"/>
                </a:solidFill>
                <a:latin typeface="Gill Sans MT" panose="020B0502020104020203" pitchFamily="34" charset="0"/>
              </a:rPr>
              <a:t>1.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Reference to head node (points to first node in a linked list or may be contain NULL if the linked list is empty)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BBBBBB"/>
                </a:solidFill>
                <a:latin typeface="Gill Sans MT" panose="020B0502020104020203" pitchFamily="34" charset="0"/>
              </a:rPr>
              <a:t>2.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Metadata which is a data about a list. Ex: count (size), reference to the last node (tail), current positions …etc.</a:t>
            </a:r>
          </a:p>
          <a:p>
            <a:endParaRPr lang="en-US" dirty="0"/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C19CAE24-2A93-4D3F-B960-2D0FA972D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766" y="3460514"/>
            <a:ext cx="3487974" cy="2104232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18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public class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SinglyLinkedList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&lt;E&gt;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{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       private Node&lt;E&gt; head;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       private Node&lt;E&gt; tail;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       private int size;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       …………. 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}</a:t>
            </a:r>
            <a:endParaRPr lang="en-US" sz="1800" b="1" i="0" u="none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B41AF3-2CCB-4ECF-A3AF-D6EF55DF8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06" y="3908730"/>
            <a:ext cx="2615812" cy="10152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8600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itle 1">
            <a:extLst>
              <a:ext uri="{FF2B5EF4-FFF2-40B4-BE49-F238E27FC236}">
                <a16:creationId xmlns:a16="http://schemas.microsoft.com/office/drawing/2014/main" id="{42317A82-9310-49D1-B1A2-8578F065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en-US"/>
              <a:t>Linked List: Head Node </a:t>
            </a:r>
          </a:p>
        </p:txBody>
      </p:sp>
      <p:sp>
        <p:nvSpPr>
          <p:cNvPr id="140292" name="Content Placeholder 3">
            <a:extLst>
              <a:ext uri="{FF2B5EF4-FFF2-40B4-BE49-F238E27FC236}">
                <a16:creationId xmlns:a16="http://schemas.microsoft.com/office/drawing/2014/main" id="{5587D686-DAB5-4C68-AB5B-52EFA6F8056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indent="-273050"/>
            <a:r>
              <a:rPr lang="en-US" altLang="en-US" sz="2800" dirty="0"/>
              <a:t>References to Linked Lists:</a:t>
            </a:r>
          </a:p>
          <a:p>
            <a:pPr marL="547688" lvl="1" indent="-273050"/>
            <a:r>
              <a:rPr lang="en-US" altLang="en-US" sz="2800" dirty="0"/>
              <a:t>A linked list </a:t>
            </a:r>
            <a:r>
              <a:rPr lang="en-US" altLang="en-US" sz="2800" u="sng" dirty="0"/>
              <a:t>must always</a:t>
            </a:r>
            <a:r>
              <a:rPr lang="en-US" altLang="en-US" sz="2800" dirty="0"/>
              <a:t> have a head pointer.</a:t>
            </a:r>
          </a:p>
          <a:p>
            <a:pPr marL="547688" lvl="1" indent="-273050"/>
            <a:r>
              <a:rPr lang="en-US" altLang="en-US" sz="2800" dirty="0"/>
              <a:t>Depending on how to use the list you </a:t>
            </a:r>
            <a:r>
              <a:rPr lang="en-US" altLang="en-US" sz="2800" u="sng" dirty="0"/>
              <a:t>may</a:t>
            </a:r>
            <a:r>
              <a:rPr lang="en-US" altLang="en-US" sz="2800" dirty="0"/>
              <a:t> have several other pointers. Ex: </a:t>
            </a:r>
          </a:p>
          <a:p>
            <a:pPr marL="822325" lvl="2"/>
            <a:r>
              <a:rPr lang="en-US" altLang="en-US" sz="2800" dirty="0" err="1"/>
              <a:t>Curr</a:t>
            </a:r>
            <a:r>
              <a:rPr lang="en-US" altLang="en-US" sz="2800" dirty="0"/>
              <a:t> or pos points to a specific location</a:t>
            </a:r>
          </a:p>
          <a:p>
            <a:pPr marL="822325" lvl="2"/>
            <a:r>
              <a:rPr lang="en-US" altLang="en-US" sz="2800" dirty="0"/>
              <a:t>Tail or rear points to the last node</a:t>
            </a:r>
          </a:p>
          <a:p>
            <a:pPr marL="273050" indent="-273050"/>
            <a:endParaRPr lang="en-US" altLang="en-US" sz="2800" dirty="0"/>
          </a:p>
        </p:txBody>
      </p:sp>
      <p:sp>
        <p:nvSpPr>
          <p:cNvPr id="140291" name="Slide Number Placeholder 2">
            <a:extLst>
              <a:ext uri="{FF2B5EF4-FFF2-40B4-BE49-F238E27FC236}">
                <a16:creationId xmlns:a16="http://schemas.microsoft.com/office/drawing/2014/main" id="{4A47EE29-EC91-485B-963A-EA885901B8C0}"/>
              </a:ext>
            </a:extLst>
          </p:cNvPr>
          <p:cNvSpPr txBox="1">
            <a:spLocks noGrp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613D44D7-D451-4736-B4E8-C30B43733839}" type="slidenum">
              <a:rPr lang="ar-SA" altLang="en-US" i="0" u="none">
                <a:solidFill>
                  <a:schemeClr val="tx2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pPr eaLnBrk="1" hangingPunct="1"/>
              <a:t>15</a:t>
            </a:fld>
            <a:endParaRPr lang="en-US" altLang="en-US" i="0" u="none">
              <a:solidFill>
                <a:schemeClr val="tx2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3CE9-C19E-4E5A-BE24-A2EA45D9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C691D-E33E-48F3-81F6-30335556B6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A complete implementation of 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SinglyLinkedListclass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, supporting the following methods: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9FB8CD"/>
                </a:solidFill>
                <a:latin typeface="Wingdings 3" panose="05040102010807070707" pitchFamily="18" charset="2"/>
              </a:rPr>
              <a:t>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Gill Sans MT" panose="020B0502020104020203" pitchFamily="34" charset="0"/>
              </a:rPr>
              <a:t>size( ): </a:t>
            </a:r>
            <a:r>
              <a:rPr lang="en-US" sz="1800" b="0" i="0" u="none" strike="noStrike" baseline="0" dirty="0">
                <a:solidFill>
                  <a:srgbClr val="464652"/>
                </a:solidFill>
                <a:latin typeface="Gill Sans MT" panose="020B0502020104020203" pitchFamily="34" charset="0"/>
              </a:rPr>
              <a:t>Returns the number of elements in the list.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9FB8CD"/>
                </a:solidFill>
                <a:latin typeface="Wingdings 3" panose="05040102010807070707" pitchFamily="18" charset="2"/>
              </a:rPr>
              <a:t></a:t>
            </a:r>
            <a:r>
              <a:rPr lang="en-US" sz="1800" b="1" i="0" u="none" strike="noStrike" baseline="0" dirty="0" err="1">
                <a:solidFill>
                  <a:srgbClr val="C00000"/>
                </a:solidFill>
                <a:latin typeface="Gill Sans MT" panose="020B0502020104020203" pitchFamily="34" charset="0"/>
              </a:rPr>
              <a:t>isEmpty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Gill Sans MT" panose="020B0502020104020203" pitchFamily="34" charset="0"/>
              </a:rPr>
              <a:t>( ): </a:t>
            </a:r>
            <a:r>
              <a:rPr lang="en-US" sz="1800" b="0" i="0" u="none" strike="noStrike" baseline="0" dirty="0">
                <a:solidFill>
                  <a:srgbClr val="464652"/>
                </a:solidFill>
                <a:latin typeface="Gill Sans MT" panose="020B0502020104020203" pitchFamily="34" charset="0"/>
              </a:rPr>
              <a:t>Returns true if the list is empty, and false otherwise.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9FB8CD"/>
                </a:solidFill>
                <a:latin typeface="Wingdings 3" panose="05040102010807070707" pitchFamily="18" charset="2"/>
              </a:rPr>
              <a:t>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Gill Sans MT" panose="020B0502020104020203" pitchFamily="34" charset="0"/>
              </a:rPr>
              <a:t>first( ): </a:t>
            </a:r>
            <a:r>
              <a:rPr lang="en-US" sz="1800" b="0" i="0" u="none" strike="noStrike" baseline="0" dirty="0">
                <a:solidFill>
                  <a:srgbClr val="464652"/>
                </a:solidFill>
                <a:latin typeface="Gill Sans MT" panose="020B0502020104020203" pitchFamily="34" charset="0"/>
              </a:rPr>
              <a:t>Returns (but does not remove) the first element in the list.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9FB8CD"/>
                </a:solidFill>
                <a:latin typeface="Wingdings 3" panose="05040102010807070707" pitchFamily="18" charset="2"/>
              </a:rPr>
              <a:t>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Gill Sans MT" panose="020B0502020104020203" pitchFamily="34" charset="0"/>
              </a:rPr>
              <a:t>last( ): </a:t>
            </a:r>
            <a:r>
              <a:rPr lang="en-US" sz="1800" b="0" i="0" u="none" strike="noStrike" baseline="0" dirty="0">
                <a:solidFill>
                  <a:srgbClr val="464652"/>
                </a:solidFill>
                <a:latin typeface="Gill Sans MT" panose="020B0502020104020203" pitchFamily="34" charset="0"/>
              </a:rPr>
              <a:t>Returns (but does not remove) the last element in the list.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9FB8CD"/>
                </a:solidFill>
                <a:latin typeface="Wingdings 3" panose="05040102010807070707" pitchFamily="18" charset="2"/>
              </a:rPr>
              <a:t></a:t>
            </a:r>
            <a:r>
              <a:rPr lang="en-US" sz="1800" b="1" i="0" u="none" strike="noStrike" baseline="0" dirty="0" err="1">
                <a:solidFill>
                  <a:srgbClr val="C00000"/>
                </a:solidFill>
                <a:latin typeface="Gill Sans MT" panose="020B0502020104020203" pitchFamily="34" charset="0"/>
              </a:rPr>
              <a:t>addFirst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Gill Sans MT" panose="020B0502020104020203" pitchFamily="34" charset="0"/>
              </a:rPr>
              <a:t>(e): </a:t>
            </a:r>
            <a:r>
              <a:rPr lang="en-US" sz="1800" b="0" i="0" u="none" strike="noStrike" baseline="0" dirty="0">
                <a:solidFill>
                  <a:srgbClr val="464652"/>
                </a:solidFill>
                <a:latin typeface="Gill Sans MT" panose="020B0502020104020203" pitchFamily="34" charset="0"/>
              </a:rPr>
              <a:t>Adds a new element to the front of the list.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9FB8CD"/>
                </a:solidFill>
                <a:latin typeface="Wingdings 3" panose="05040102010807070707" pitchFamily="18" charset="2"/>
              </a:rPr>
              <a:t></a:t>
            </a:r>
            <a:r>
              <a:rPr lang="en-US" sz="1800" b="1" i="0" u="none" strike="noStrike" baseline="0" dirty="0" err="1">
                <a:solidFill>
                  <a:srgbClr val="C00000"/>
                </a:solidFill>
                <a:latin typeface="Gill Sans MT" panose="020B0502020104020203" pitchFamily="34" charset="0"/>
              </a:rPr>
              <a:t>addLast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Gill Sans MT" panose="020B0502020104020203" pitchFamily="34" charset="0"/>
              </a:rPr>
              <a:t>(e): </a:t>
            </a:r>
            <a:r>
              <a:rPr lang="en-US" sz="1800" b="0" i="0" u="none" strike="noStrike" baseline="0" dirty="0">
                <a:solidFill>
                  <a:srgbClr val="464652"/>
                </a:solidFill>
                <a:latin typeface="Gill Sans MT" panose="020B0502020104020203" pitchFamily="34" charset="0"/>
              </a:rPr>
              <a:t>Adds a new element to the end of the list.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9FB8CD"/>
                </a:solidFill>
                <a:latin typeface="Wingdings 3" panose="05040102010807070707" pitchFamily="18" charset="2"/>
              </a:rPr>
              <a:t></a:t>
            </a:r>
            <a:r>
              <a:rPr lang="en-US" sz="1800" b="1" i="0" u="none" strike="noStrike" baseline="0" dirty="0" err="1">
                <a:solidFill>
                  <a:srgbClr val="C00000"/>
                </a:solidFill>
                <a:latin typeface="Gill Sans MT" panose="020B0502020104020203" pitchFamily="34" charset="0"/>
              </a:rPr>
              <a:t>removeFirst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Gill Sans MT" panose="020B0502020104020203" pitchFamily="34" charset="0"/>
              </a:rPr>
              <a:t>( ): </a:t>
            </a:r>
            <a:r>
              <a:rPr lang="en-US" sz="1800" b="0" i="0" u="none" strike="noStrike" baseline="0" dirty="0">
                <a:solidFill>
                  <a:srgbClr val="464652"/>
                </a:solidFill>
                <a:latin typeface="Gill Sans MT" panose="020B0502020104020203" pitchFamily="34" charset="0"/>
              </a:rPr>
              <a:t>Removes and returns the first element of the list.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381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620C-8C53-4979-9746-7F38B25B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4253-3CBD-4807-9F1D-3F1C9C4A08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C00000"/>
                </a:solidFill>
                <a:latin typeface="Gill Sans MT" panose="020B0502020104020203" pitchFamily="34" charset="0"/>
              </a:rPr>
              <a:t>Linked list operations: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9FB8CD"/>
                </a:solidFill>
                <a:latin typeface="Wingdings 3" panose="05040102010807070707" pitchFamily="18" charset="2"/>
              </a:rPr>
              <a:t></a:t>
            </a:r>
            <a:r>
              <a:rPr lang="en-US" sz="1800" b="0" i="0" u="none" strike="noStrike" baseline="0" dirty="0">
                <a:solidFill>
                  <a:srgbClr val="464652"/>
                </a:solidFill>
                <a:latin typeface="Gill Sans MT" panose="020B0502020104020203" pitchFamily="34" charset="0"/>
              </a:rPr>
              <a:t>Basic operations: which means the operation should be to complete implementation of linked list.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BBBBBB"/>
                </a:solidFill>
                <a:latin typeface="Gill Sans MT" panose="020B0502020104020203" pitchFamily="34" charset="0"/>
              </a:rPr>
              <a:t>1.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Create List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BBBBBB"/>
                </a:solidFill>
                <a:latin typeface="Gill Sans MT" panose="020B0502020104020203" pitchFamily="34" charset="0"/>
              </a:rPr>
              <a:t>2.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Insert Node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BBBBBB"/>
                </a:solidFill>
                <a:latin typeface="Gill Sans MT" panose="020B0502020104020203" pitchFamily="34" charset="0"/>
              </a:rPr>
              <a:t>3.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Delete Node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BBBBBB"/>
                </a:solidFill>
                <a:latin typeface="Gill Sans MT" panose="020B0502020104020203" pitchFamily="34" charset="0"/>
              </a:rPr>
              <a:t>4.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Empty List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BBBBBB"/>
                </a:solidFill>
                <a:latin typeface="Gill Sans MT" panose="020B0502020104020203" pitchFamily="34" charset="0"/>
              </a:rPr>
              <a:t>5.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Size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9FB8CD"/>
                </a:solidFill>
                <a:latin typeface="Wingdings 3" panose="05040102010807070707" pitchFamily="18" charset="2"/>
              </a:rPr>
              <a:t></a:t>
            </a:r>
            <a:r>
              <a:rPr lang="en-US" sz="1800" b="0" i="0" u="none" strike="noStrike" baseline="0" dirty="0">
                <a:solidFill>
                  <a:srgbClr val="464652"/>
                </a:solidFill>
                <a:latin typeface="Gill Sans MT" panose="020B0502020104020203" pitchFamily="34" charset="0"/>
              </a:rPr>
              <a:t>Extra operations: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BBBBBB"/>
                </a:solidFill>
                <a:latin typeface="Gill Sans MT" panose="020B0502020104020203" pitchFamily="34" charset="0"/>
              </a:rPr>
              <a:t>1.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Search List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BBBBBB"/>
                </a:solidFill>
                <a:latin typeface="Gill Sans MT" panose="020B0502020104020203" pitchFamily="34" charset="0"/>
              </a:rPr>
              <a:t>2.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Traverse List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BBBBBB"/>
                </a:solidFill>
                <a:latin typeface="Gill Sans MT" panose="020B0502020104020203" pitchFamily="34" charset="0"/>
              </a:rPr>
              <a:t>3.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Retrieve Node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BBBBBB"/>
                </a:solidFill>
                <a:latin typeface="Gill Sans MT" panose="020B0502020104020203" pitchFamily="34" charset="0"/>
              </a:rPr>
              <a:t>4.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Destroy List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59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0246-21B8-4884-B571-1A1FE628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marL="342900" indent="-342900"/>
            <a:r>
              <a:rPr lang="en-US" altLang="en-US"/>
              <a:t>1- Create List</a:t>
            </a:r>
            <a:endParaRPr lang="en-US" altLang="en-US" sz="2000">
              <a:solidFill>
                <a:srgbClr val="000000"/>
              </a:solidFill>
            </a:endParaRPr>
          </a:p>
        </p:txBody>
      </p:sp>
      <p:sp>
        <p:nvSpPr>
          <p:cNvPr id="142340" name="Content Placeholder 3">
            <a:extLst>
              <a:ext uri="{FF2B5EF4-FFF2-40B4-BE49-F238E27FC236}">
                <a16:creationId xmlns:a16="http://schemas.microsoft.com/office/drawing/2014/main" id="{868E4663-5296-4E65-B8DF-0E620366274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lvl="1" indent="-273050">
              <a:spcBef>
                <a:spcPts val="600"/>
              </a:spcBef>
              <a:buClr>
                <a:schemeClr val="accent1"/>
              </a:buClr>
            </a:pPr>
            <a:r>
              <a:rPr lang="en-US" altLang="en-US" sz="2800" dirty="0"/>
              <a:t>Initializes the metadata for the list.</a:t>
            </a:r>
          </a:p>
          <a:p>
            <a:pPr marL="273050" indent="-273050"/>
            <a:endParaRPr lang="en-US" altLang="en-US" sz="2800" dirty="0"/>
          </a:p>
        </p:txBody>
      </p:sp>
      <p:sp>
        <p:nvSpPr>
          <p:cNvPr id="142339" name="Slide Number Placeholder 2">
            <a:extLst>
              <a:ext uri="{FF2B5EF4-FFF2-40B4-BE49-F238E27FC236}">
                <a16:creationId xmlns:a16="http://schemas.microsoft.com/office/drawing/2014/main" id="{D0142819-FE3A-493F-AE93-9A94627D5DFB}"/>
              </a:ext>
            </a:extLst>
          </p:cNvPr>
          <p:cNvSpPr txBox="1">
            <a:spLocks noGrp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22EF3D63-2063-420D-8BD6-DA1AB491A911}" type="slidenum">
              <a:rPr lang="ar-SA" altLang="en-US" i="0" u="none">
                <a:solidFill>
                  <a:schemeClr val="tx2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pPr eaLnBrk="1" hangingPunct="1"/>
              <a:t>18</a:t>
            </a:fld>
            <a:endParaRPr lang="en-US" altLang="en-US" i="0" u="none">
              <a:solidFill>
                <a:schemeClr val="tx2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46A9EC81-93EA-4D7E-BA3A-86DD54F25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058" y="2124203"/>
            <a:ext cx="2294007" cy="11430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7800" algn="l"/>
              </a:tabLst>
              <a:defRPr/>
            </a:pPr>
            <a:r>
              <a:rPr lang="en-US" sz="2000" b="1" i="0" u="none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i="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 = NULL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7800" algn="l"/>
              </a:tabLst>
              <a:defRPr/>
            </a:pPr>
            <a:r>
              <a:rPr lang="en-US" sz="2000" b="1" i="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Tail = Null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7800" algn="l"/>
              </a:tabLst>
              <a:defRPr/>
            </a:pPr>
            <a:r>
              <a:rPr lang="en-US" sz="2000" b="1" i="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Size =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ED756-B56D-404D-918F-C46E6DF1D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87" y="3467228"/>
            <a:ext cx="7798951" cy="232397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4062-4D55-4B71-9737-FCA425F2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pPr marL="342900" indent="-342900"/>
            <a:r>
              <a:rPr lang="en-US" altLang="en-US" dirty="0"/>
              <a:t>1- Create List (Constructor) implementation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143363" name="Slide Number Placeholder 2">
            <a:extLst>
              <a:ext uri="{FF2B5EF4-FFF2-40B4-BE49-F238E27FC236}">
                <a16:creationId xmlns:a16="http://schemas.microsoft.com/office/drawing/2014/main" id="{B4B3EDE3-91FE-4ECF-980B-76B0B587B5B9}"/>
              </a:ext>
            </a:extLst>
          </p:cNvPr>
          <p:cNvSpPr txBox="1">
            <a:spLocks noGrp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85C9DCBD-B6CC-41D4-BF6A-AF9F853F9C44}" type="slidenum">
              <a:rPr lang="ar-SA" altLang="en-US" i="0" u="none">
                <a:solidFill>
                  <a:schemeClr val="tx2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pPr eaLnBrk="1" hangingPunct="1"/>
              <a:t>19</a:t>
            </a:fld>
            <a:endParaRPr lang="en-US" altLang="en-US" i="0" u="none">
              <a:solidFill>
                <a:schemeClr val="tx2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218846-AEC8-44FD-9F10-D26A67701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53" y="1389529"/>
            <a:ext cx="6275294" cy="40789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>
            <a:extLst>
              <a:ext uri="{FF2B5EF4-FFF2-40B4-BE49-F238E27FC236}">
                <a16:creationId xmlns:a16="http://schemas.microsoft.com/office/drawing/2014/main" id="{57614F9C-D3F1-4FED-AA44-57F563A9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en-US"/>
              <a:t>Linear List</a:t>
            </a:r>
          </a:p>
        </p:txBody>
      </p:sp>
      <p:sp>
        <p:nvSpPr>
          <p:cNvPr id="128003" name="Content Placeholder 2">
            <a:extLst>
              <a:ext uri="{FF2B5EF4-FFF2-40B4-BE49-F238E27FC236}">
                <a16:creationId xmlns:a16="http://schemas.microsoft.com/office/drawing/2014/main" id="{5D1316A4-0777-4689-8BF6-722C61CFA7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indent="-273050"/>
            <a:r>
              <a:rPr lang="en-US" altLang="en-US" sz="2800"/>
              <a:t>The sequential property of a linear list is basic to its definition and use.</a:t>
            </a:r>
            <a:endParaRPr lang="ar-SA" altLang="en-US" sz="2800">
              <a:cs typeface="Arial" panose="020B0604020202020204" pitchFamily="34" charset="0"/>
            </a:endParaRPr>
          </a:p>
          <a:p>
            <a:pPr marL="273050" indent="-273050"/>
            <a:endParaRPr lang="ar-SA" altLang="en-US" sz="2800">
              <a:cs typeface="Arial" panose="020B0604020202020204" pitchFamily="34" charset="0"/>
            </a:endParaRPr>
          </a:p>
          <a:p>
            <a:pPr marL="273050" indent="-273050">
              <a:lnSpc>
                <a:spcPct val="80000"/>
              </a:lnSpc>
            </a:pPr>
            <a:r>
              <a:rPr lang="en-US" altLang="en-US" sz="2800"/>
              <a:t>Example: Array, linked list.</a:t>
            </a:r>
          </a:p>
          <a:p>
            <a:pPr marL="273050" indent="-273050">
              <a:lnSpc>
                <a:spcPct val="80000"/>
              </a:lnSpc>
            </a:pPr>
            <a:r>
              <a:rPr lang="en-US" altLang="en-US" sz="2800"/>
              <a:t>Array is the simplest linear list structure.</a:t>
            </a:r>
          </a:p>
          <a:p>
            <a:pPr marL="547688" lvl="1" indent="-273050">
              <a:lnSpc>
                <a:spcPct val="80000"/>
              </a:lnSpc>
            </a:pPr>
            <a:r>
              <a:rPr lang="en-US" altLang="en-US" sz="2800"/>
              <a:t>Length of arrays is fixed and unused spaces are wasted</a:t>
            </a:r>
          </a:p>
          <a:p>
            <a:pPr marL="547688" lvl="1" indent="-273050">
              <a:lnSpc>
                <a:spcPct val="80000"/>
              </a:lnSpc>
            </a:pPr>
            <a:r>
              <a:rPr lang="en-US" altLang="en-US" sz="2800"/>
              <a:t>Takes time and space to insert an item anywhere in the array</a:t>
            </a:r>
          </a:p>
          <a:p>
            <a:pPr marL="273050" indent="-273050"/>
            <a:endParaRPr lang="en-US" altLang="en-US" sz="2800"/>
          </a:p>
          <a:p>
            <a:pPr marL="273050" indent="-273050"/>
            <a:endParaRPr lang="en-US" altLang="en-US" sz="2800"/>
          </a:p>
        </p:txBody>
      </p:sp>
      <p:pic>
        <p:nvPicPr>
          <p:cNvPr id="128004" name="Picture 4">
            <a:extLst>
              <a:ext uri="{FF2B5EF4-FFF2-40B4-BE49-F238E27FC236}">
                <a16:creationId xmlns:a16="http://schemas.microsoft.com/office/drawing/2014/main" id="{A4B9F49F-1B3D-4DD4-A99C-F48D8D02D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2135188"/>
            <a:ext cx="69691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5" name="Slide Number Placeholder 12">
            <a:extLst>
              <a:ext uri="{FF2B5EF4-FFF2-40B4-BE49-F238E27FC236}">
                <a16:creationId xmlns:a16="http://schemas.microsoft.com/office/drawing/2014/main" id="{A8AC208E-26E4-4B5B-9D98-B11DF64EF3F1}"/>
              </a:ext>
            </a:extLst>
          </p:cNvPr>
          <p:cNvSpPr txBox="1">
            <a:spLocks noGrp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3599988C-9998-428F-8639-356DE7BC983F}" type="slidenum">
              <a:rPr lang="ar-SA" altLang="en-US" i="0" u="none">
                <a:solidFill>
                  <a:schemeClr val="tx2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pPr eaLnBrk="1" hangingPunct="1"/>
              <a:t>2</a:t>
            </a:fld>
            <a:endParaRPr lang="en-US" altLang="en-US" i="0" u="none">
              <a:solidFill>
                <a:schemeClr val="tx2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itle 1">
            <a:extLst>
              <a:ext uri="{FF2B5EF4-FFF2-40B4-BE49-F238E27FC236}">
                <a16:creationId xmlns:a16="http://schemas.microsoft.com/office/drawing/2014/main" id="{57D955F9-AFC1-4F32-88C5-129A8027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en-US"/>
              <a:t>2- Insert Node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BC53D-1257-451E-BA12-9B5D06EF9D1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1225" cy="4937125"/>
          </a:xfrm>
        </p:spPr>
        <p:txBody>
          <a:bodyPr>
            <a:normAutofit/>
          </a:bodyPr>
          <a:lstStyle/>
          <a:p>
            <a:pPr marL="715963" indent="-533400">
              <a:lnSpc>
                <a:spcPct val="90000"/>
              </a:lnSpc>
            </a:pPr>
            <a:r>
              <a:rPr lang="en-US" altLang="en-US" sz="2800"/>
              <a:t>We need only the logical predecessor to insert a node into the list.</a:t>
            </a:r>
          </a:p>
          <a:p>
            <a:pPr marL="715963" indent="-533400">
              <a:lnSpc>
                <a:spcPct val="90000"/>
              </a:lnSpc>
            </a:pPr>
            <a:r>
              <a:rPr lang="en-US" altLang="en-US" sz="2800"/>
              <a:t>There are three steps for insertion:</a:t>
            </a:r>
          </a:p>
          <a:p>
            <a:pPr marL="1371600" lvl="2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/>
              <a:t>Allocate memory for the new node and insert data</a:t>
            </a:r>
          </a:p>
          <a:p>
            <a:pPr marL="1371600" lvl="2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/>
              <a:t>Point the new node to its successor.</a:t>
            </a:r>
          </a:p>
          <a:p>
            <a:pPr marL="1371600" lvl="2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/>
              <a:t>Point the new node’s predecessor to the new node.</a:t>
            </a:r>
          </a:p>
          <a:p>
            <a:pPr marL="715963" indent="-533400"/>
            <a:endParaRPr lang="en-US" altLang="en-US" sz="2800"/>
          </a:p>
        </p:txBody>
      </p:sp>
      <p:sp>
        <p:nvSpPr>
          <p:cNvPr id="144387" name="Slide Number Placeholder 2">
            <a:extLst>
              <a:ext uri="{FF2B5EF4-FFF2-40B4-BE49-F238E27FC236}">
                <a16:creationId xmlns:a16="http://schemas.microsoft.com/office/drawing/2014/main" id="{25EAE7D0-DEDA-49E5-9B3D-790615744A25}"/>
              </a:ext>
            </a:extLst>
          </p:cNvPr>
          <p:cNvSpPr txBox="1">
            <a:spLocks noGrp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7DD3D7F8-AF14-411A-A2AD-64BB110C0128}" type="slidenum">
              <a:rPr lang="ar-SA" altLang="en-US" i="0" u="none">
                <a:solidFill>
                  <a:schemeClr val="tx2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pPr eaLnBrk="1" hangingPunct="1"/>
              <a:t>20</a:t>
            </a:fld>
            <a:endParaRPr lang="en-US" altLang="en-US" i="0" u="none">
              <a:solidFill>
                <a:schemeClr val="tx2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itle 1">
            <a:extLst>
              <a:ext uri="{FF2B5EF4-FFF2-40B4-BE49-F238E27FC236}">
                <a16:creationId xmlns:a16="http://schemas.microsoft.com/office/drawing/2014/main" id="{CEB96CB0-ED1F-4E82-910C-84E0626B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en-US"/>
              <a:t>2- Insert Node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0B967-9D20-478B-91E4-A34AE211ADB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1225" cy="4937125"/>
          </a:xfrm>
        </p:spPr>
        <p:txBody>
          <a:bodyPr>
            <a:normAutofit/>
          </a:bodyPr>
          <a:lstStyle/>
          <a:p>
            <a:pPr marL="715963" indent="-533400"/>
            <a:r>
              <a:rPr lang="en-US" altLang="en-US" sz="2800"/>
              <a:t>Insertion cases:</a:t>
            </a:r>
          </a:p>
          <a:p>
            <a:pPr marL="990600" lvl="1" indent="-533400"/>
            <a:r>
              <a:rPr lang="en-US" altLang="en-US" sz="2800"/>
              <a:t>Insert into empty list</a:t>
            </a:r>
          </a:p>
          <a:p>
            <a:pPr marL="990600" lvl="1" indent="-533400"/>
            <a:r>
              <a:rPr lang="en-US" altLang="en-US" sz="2800"/>
              <a:t>Insert at beginning</a:t>
            </a:r>
          </a:p>
          <a:p>
            <a:pPr marL="990600" lvl="1" indent="-533400"/>
            <a:r>
              <a:rPr lang="en-US" altLang="en-US" sz="2800"/>
              <a:t>Insert in middle</a:t>
            </a:r>
          </a:p>
          <a:p>
            <a:pPr marL="990600" lvl="1" indent="-533400"/>
            <a:r>
              <a:rPr lang="en-US" altLang="en-US" sz="2800"/>
              <a:t>Insert at end</a:t>
            </a:r>
          </a:p>
          <a:p>
            <a:pPr marL="715963" indent="-533400"/>
            <a:endParaRPr lang="en-US" altLang="en-US" sz="2800"/>
          </a:p>
        </p:txBody>
      </p:sp>
      <p:sp>
        <p:nvSpPr>
          <p:cNvPr id="177155" name="Slide Number Placeholder 2">
            <a:extLst>
              <a:ext uri="{FF2B5EF4-FFF2-40B4-BE49-F238E27FC236}">
                <a16:creationId xmlns:a16="http://schemas.microsoft.com/office/drawing/2014/main" id="{24CC35AA-63BA-49D8-ACCA-94C7097C2663}"/>
              </a:ext>
            </a:extLst>
          </p:cNvPr>
          <p:cNvSpPr txBox="1">
            <a:spLocks noGrp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428E72FA-74E8-4662-8EFC-1166BD5BBDB7}" type="slidenum">
              <a:rPr lang="ar-SA" altLang="en-US" i="0" u="none">
                <a:solidFill>
                  <a:schemeClr val="tx2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pPr eaLnBrk="1" hangingPunct="1"/>
              <a:t>21</a:t>
            </a:fld>
            <a:endParaRPr lang="en-US" altLang="en-US" i="0" u="none">
              <a:solidFill>
                <a:schemeClr val="tx2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1">
            <a:extLst>
              <a:ext uri="{FF2B5EF4-FFF2-40B4-BE49-F238E27FC236}">
                <a16:creationId xmlns:a16="http://schemas.microsoft.com/office/drawing/2014/main" id="{C635FE80-CC2C-48E3-AD94-8291F68C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en-US"/>
              <a:t>2- Insert Node</a:t>
            </a:r>
          </a:p>
        </p:txBody>
      </p:sp>
      <p:sp>
        <p:nvSpPr>
          <p:cNvPr id="145412" name="Content Placeholder 3">
            <a:extLst>
              <a:ext uri="{FF2B5EF4-FFF2-40B4-BE49-F238E27FC236}">
                <a16:creationId xmlns:a16="http://schemas.microsoft.com/office/drawing/2014/main" id="{02574E5A-8698-4B71-9BEE-33FE6B4317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indent="-273050"/>
            <a:r>
              <a:rPr lang="en-US" altLang="en-US" sz="2800" dirty="0"/>
              <a:t>Insert into </a:t>
            </a:r>
            <a:r>
              <a:rPr lang="en-US" altLang="en-US" sz="2800" b="1" i="1" dirty="0"/>
              <a:t>empty</a:t>
            </a:r>
            <a:r>
              <a:rPr lang="en-US" altLang="en-US" sz="2800" dirty="0"/>
              <a:t> list</a:t>
            </a:r>
          </a:p>
        </p:txBody>
      </p:sp>
      <p:sp>
        <p:nvSpPr>
          <p:cNvPr id="145411" name="Slide Number Placeholder 2">
            <a:extLst>
              <a:ext uri="{FF2B5EF4-FFF2-40B4-BE49-F238E27FC236}">
                <a16:creationId xmlns:a16="http://schemas.microsoft.com/office/drawing/2014/main" id="{7B1D0797-184F-43C0-9B6C-08A2F42DE96E}"/>
              </a:ext>
            </a:extLst>
          </p:cNvPr>
          <p:cNvSpPr txBox="1">
            <a:spLocks noGrp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6DD1175B-DD06-4EE4-B36F-AEBA85BD8156}" type="slidenum">
              <a:rPr lang="ar-SA" altLang="en-US" i="0" u="none">
                <a:solidFill>
                  <a:schemeClr val="tx2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pPr eaLnBrk="1" hangingPunct="1"/>
              <a:t>22</a:t>
            </a:fld>
            <a:endParaRPr lang="en-US" altLang="en-US" i="0" u="none">
              <a:solidFill>
                <a:schemeClr val="tx2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B53AA3-4D17-4358-AB1F-09D20DD0F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0" y="2525015"/>
            <a:ext cx="2462930" cy="135085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3B8186-680A-429A-B611-4FF58ED3588D}"/>
              </a:ext>
            </a:extLst>
          </p:cNvPr>
          <p:cNvCxnSpPr/>
          <p:nvPr/>
        </p:nvCxnSpPr>
        <p:spPr bwMode="auto">
          <a:xfrm>
            <a:off x="4572000" y="1919235"/>
            <a:ext cx="0" cy="2220686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AutoShape 5">
            <a:extLst>
              <a:ext uri="{FF2B5EF4-FFF2-40B4-BE49-F238E27FC236}">
                <a16:creationId xmlns:a16="http://schemas.microsoft.com/office/drawing/2014/main" id="{65B2B7B7-95BB-4FB1-8659-B17D4684D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000" y="4500652"/>
            <a:ext cx="2658574" cy="2066766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800" b="1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Algorithm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addFirst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(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):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…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newest = Node(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) </a:t>
            </a:r>
          </a:p>
          <a:p>
            <a:pPr lvl="1"/>
            <a:r>
              <a:rPr lang="en-US" sz="18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newest.next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= head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head = newest 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Tail=head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size = size+1</a:t>
            </a:r>
            <a:endParaRPr lang="en-US" sz="1600" b="1" i="0" u="none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ADAE67-9074-46CD-AEAC-66BC1544F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767" y="2961691"/>
            <a:ext cx="1438275" cy="581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720D85-9526-46D4-A07E-DE2D9D9DD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4871" y="2357348"/>
            <a:ext cx="2819400" cy="2047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le 1">
            <a:extLst>
              <a:ext uri="{FF2B5EF4-FFF2-40B4-BE49-F238E27FC236}">
                <a16:creationId xmlns:a16="http://schemas.microsoft.com/office/drawing/2014/main" id="{6ACF1783-43AE-431B-88F4-9B9CFBF35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en-US"/>
              <a:t>2- Insert Node</a:t>
            </a:r>
          </a:p>
        </p:txBody>
      </p:sp>
      <p:sp>
        <p:nvSpPr>
          <p:cNvPr id="147460" name="Content Placeholder 3">
            <a:extLst>
              <a:ext uri="{FF2B5EF4-FFF2-40B4-BE49-F238E27FC236}">
                <a16:creationId xmlns:a16="http://schemas.microsoft.com/office/drawing/2014/main" id="{8679D52B-E38C-4F62-A837-E3094FE735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indent="-273050"/>
            <a:r>
              <a:rPr lang="en-US" altLang="en-US" sz="2800" dirty="0"/>
              <a:t>Insert at </a:t>
            </a:r>
            <a:r>
              <a:rPr lang="en-US" altLang="en-US" sz="2800" b="1" i="1" dirty="0"/>
              <a:t>beginning (non-empty list)</a:t>
            </a:r>
          </a:p>
          <a:p>
            <a:pPr marL="273050" indent="-273050"/>
            <a:endParaRPr lang="en-US" altLang="en-US" sz="2800" dirty="0"/>
          </a:p>
        </p:txBody>
      </p:sp>
      <p:sp>
        <p:nvSpPr>
          <p:cNvPr id="147459" name="Slide Number Placeholder 2">
            <a:extLst>
              <a:ext uri="{FF2B5EF4-FFF2-40B4-BE49-F238E27FC236}">
                <a16:creationId xmlns:a16="http://schemas.microsoft.com/office/drawing/2014/main" id="{2E4655BB-5559-45D9-811B-7D8A2DED8EFF}"/>
              </a:ext>
            </a:extLst>
          </p:cNvPr>
          <p:cNvSpPr txBox="1">
            <a:spLocks noGrp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29C34E60-B5A5-437E-9071-DA8C33A31C65}" type="slidenum">
              <a:rPr lang="ar-SA" altLang="en-US" i="0" u="none">
                <a:solidFill>
                  <a:schemeClr val="tx2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pPr eaLnBrk="1" hangingPunct="1"/>
              <a:t>23</a:t>
            </a:fld>
            <a:endParaRPr lang="en-US" altLang="en-US" i="0" u="none">
              <a:solidFill>
                <a:schemeClr val="tx2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2A0354-CDCE-47D5-A0D9-2E69504FE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919" y="2044102"/>
            <a:ext cx="6610402" cy="18932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6E890D-CE1D-40C3-BEDC-32004CB12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18334"/>
            <a:ext cx="7922087" cy="1893232"/>
          </a:xfrm>
          <a:prstGeom prst="rect">
            <a:avLst/>
          </a:prstGeom>
        </p:spPr>
      </p:pic>
      <p:sp>
        <p:nvSpPr>
          <p:cNvPr id="12" name="AutoShape 5">
            <a:extLst>
              <a:ext uri="{FF2B5EF4-FFF2-40B4-BE49-F238E27FC236}">
                <a16:creationId xmlns:a16="http://schemas.microsoft.com/office/drawing/2014/main" id="{41EE1E98-CDD7-4BBB-A7F0-D0F5EEBA0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365" y="3084844"/>
            <a:ext cx="2648046" cy="2226217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800" b="1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Algorithm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addFirst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(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):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…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newest = Node(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) </a:t>
            </a:r>
          </a:p>
          <a:p>
            <a:pPr lvl="1"/>
            <a:r>
              <a:rPr lang="en-US" sz="18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newest.next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= head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head = newest 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size = size+1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…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Note: Tail not changed</a:t>
            </a:r>
            <a:endParaRPr lang="en-US" sz="1600" b="1" i="0" u="non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E366D7-23C7-4C3F-BC71-CD1DE393E2EB}"/>
              </a:ext>
            </a:extLst>
          </p:cNvPr>
          <p:cNvCxnSpPr/>
          <p:nvPr/>
        </p:nvCxnSpPr>
        <p:spPr bwMode="auto">
          <a:xfrm flipV="1">
            <a:off x="298450" y="4165935"/>
            <a:ext cx="5881286" cy="7615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24BB-F7BC-4999-9B8C-B62678FF4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Node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FE218-25C3-48FC-8628-6F0108EE854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Insert into an </a:t>
            </a:r>
            <a:r>
              <a:rPr lang="en-US" dirty="0">
                <a:solidFill>
                  <a:srgbClr val="0099FF"/>
                </a:solidFill>
              </a:rPr>
              <a:t>empty</a:t>
            </a:r>
            <a:r>
              <a:rPr lang="en-US" dirty="0"/>
              <a:t> LL or at the </a:t>
            </a:r>
            <a:r>
              <a:rPr lang="en-US" dirty="0">
                <a:solidFill>
                  <a:srgbClr val="0099FF"/>
                </a:solidFill>
              </a:rPr>
              <a:t>beginning</a:t>
            </a:r>
            <a:r>
              <a:rPr lang="en-US" dirty="0"/>
              <a:t> of the LL is an insertion at the </a:t>
            </a:r>
            <a:r>
              <a:rPr lang="en-US" dirty="0">
                <a:solidFill>
                  <a:srgbClr val="FF33CC"/>
                </a:solidFill>
              </a:rPr>
              <a:t>head</a:t>
            </a:r>
            <a:r>
              <a:rPr lang="en-US" dirty="0"/>
              <a:t>.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FFD2D82-271D-4CB0-A91E-A05F0BF99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7975" y="3034594"/>
            <a:ext cx="8570913" cy="172384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649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1">
            <a:extLst>
              <a:ext uri="{FF2B5EF4-FFF2-40B4-BE49-F238E27FC236}">
                <a16:creationId xmlns:a16="http://schemas.microsoft.com/office/drawing/2014/main" id="{F6974A33-157C-466F-932A-A3402E107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en-US" dirty="0"/>
              <a:t>2- Insert Node</a:t>
            </a:r>
          </a:p>
        </p:txBody>
      </p:sp>
      <p:sp>
        <p:nvSpPr>
          <p:cNvPr id="148484" name="Content Placeholder 3">
            <a:extLst>
              <a:ext uri="{FF2B5EF4-FFF2-40B4-BE49-F238E27FC236}">
                <a16:creationId xmlns:a16="http://schemas.microsoft.com/office/drawing/2014/main" id="{32CB593F-0BE1-4812-91BD-0D37429249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indent="-273050"/>
            <a:r>
              <a:rPr lang="en-US" altLang="en-US" sz="2800" dirty="0"/>
              <a:t>Insert in </a:t>
            </a:r>
            <a:r>
              <a:rPr lang="en-US" altLang="en-US" sz="2800" b="1" i="1" dirty="0"/>
              <a:t>middle</a:t>
            </a:r>
          </a:p>
          <a:p>
            <a:pPr marL="273050" indent="-273050"/>
            <a:endParaRPr lang="en-US" altLang="en-US" sz="2800" dirty="0"/>
          </a:p>
        </p:txBody>
      </p:sp>
      <p:sp>
        <p:nvSpPr>
          <p:cNvPr id="148483" name="Slide Number Placeholder 2">
            <a:extLst>
              <a:ext uri="{FF2B5EF4-FFF2-40B4-BE49-F238E27FC236}">
                <a16:creationId xmlns:a16="http://schemas.microsoft.com/office/drawing/2014/main" id="{ADFED3D8-0A95-4283-819C-0CAA803705C2}"/>
              </a:ext>
            </a:extLst>
          </p:cNvPr>
          <p:cNvSpPr txBox="1">
            <a:spLocks noGrp="1"/>
          </p:cNvSpPr>
          <p:nvPr/>
        </p:nvSpPr>
        <p:spPr bwMode="auto">
          <a:xfrm>
            <a:off x="438150" y="6366312"/>
            <a:ext cx="198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2E4AB9B6-FEAD-4F32-925A-46C5C38C5307}" type="slidenum">
              <a:rPr lang="ar-SA" altLang="en-US" i="0" u="none">
                <a:solidFill>
                  <a:schemeClr val="tx2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pPr eaLnBrk="1" hangingPunct="1"/>
              <a:t>25</a:t>
            </a:fld>
            <a:endParaRPr lang="en-US" altLang="en-US" i="0" u="none">
              <a:solidFill>
                <a:schemeClr val="tx2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A08A9E-FEB5-4495-91BA-9DED0DE22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871" y="4087133"/>
            <a:ext cx="9144000" cy="24517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C1961E-6664-4E6D-A561-FCEEE0472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0435" y="1995464"/>
            <a:ext cx="6610402" cy="189323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B814-C3B8-48BF-A0E7-CDDFFC3B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2- Insert Node</a:t>
            </a:r>
            <a:r>
              <a:rPr lang="en-US" dirty="0"/>
              <a:t> (in middle)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7406D-555C-4ED9-813D-F72E360E544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add( </a:t>
            </a:r>
            <a:r>
              <a:rPr lang="en-US" dirty="0" err="1"/>
              <a:t>e,i</a:t>
            </a:r>
            <a:r>
              <a:rPr lang="en-US" dirty="0"/>
              <a:t> ): adding new node at </a:t>
            </a:r>
            <a:r>
              <a:rPr lang="en-US" dirty="0">
                <a:solidFill>
                  <a:srgbClr val="FF33CC"/>
                </a:solidFill>
              </a:rPr>
              <a:t>index </a:t>
            </a:r>
            <a:r>
              <a:rPr lang="en-US" dirty="0" err="1">
                <a:solidFill>
                  <a:srgbClr val="FF33CC"/>
                </a:solidFill>
              </a:rPr>
              <a:t>i</a:t>
            </a:r>
            <a:endParaRPr lang="en-US" dirty="0">
              <a:solidFill>
                <a:srgbClr val="FF33CC"/>
              </a:solidFill>
            </a:endParaRPr>
          </a:p>
          <a:p>
            <a:pPr lvl="1"/>
            <a:r>
              <a:rPr lang="en-US" dirty="0"/>
              <a:t>We have to make sure that the value of index </a:t>
            </a:r>
            <a:r>
              <a:rPr lang="en-US" dirty="0" err="1"/>
              <a:t>i</a:t>
            </a:r>
            <a:r>
              <a:rPr lang="en-US" dirty="0"/>
              <a:t> is within the range</a:t>
            </a:r>
          </a:p>
          <a:p>
            <a:r>
              <a:rPr lang="en-US" dirty="0"/>
              <a:t>We need a reference to traverse the list</a:t>
            </a:r>
          </a:p>
          <a:p>
            <a:pPr lvl="1"/>
            <a:r>
              <a:rPr lang="en-US" dirty="0"/>
              <a:t> Contain:</a:t>
            </a:r>
          </a:p>
          <a:p>
            <a:pPr marL="400050" lvl="1" indent="0">
              <a:buNone/>
            </a:pPr>
            <a:r>
              <a:rPr lang="en-US" dirty="0"/>
              <a:t>1. Reference to head node.</a:t>
            </a:r>
          </a:p>
          <a:p>
            <a:pPr marL="400050" lvl="1" indent="0">
              <a:buNone/>
            </a:pPr>
            <a:r>
              <a:rPr lang="en-US" dirty="0"/>
              <a:t>2. Reference to tail node.</a:t>
            </a:r>
          </a:p>
          <a:p>
            <a:pPr marL="400050" lvl="1" indent="0">
              <a:buNone/>
            </a:pPr>
            <a:r>
              <a:rPr lang="en-US" dirty="0"/>
              <a:t>3. </a:t>
            </a:r>
            <a:r>
              <a:rPr lang="en-US" dirty="0" err="1">
                <a:solidFill>
                  <a:srgbClr val="FF33CC"/>
                </a:solidFill>
              </a:rPr>
              <a:t>Curr</a:t>
            </a:r>
            <a:r>
              <a:rPr lang="en-US" dirty="0"/>
              <a:t> reference to a specific location.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ADCBDE-3683-4E01-942D-2DC3CC8B3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95" y="4832985"/>
            <a:ext cx="432435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AutoShape 5">
            <a:extLst>
              <a:ext uri="{FF2B5EF4-FFF2-40B4-BE49-F238E27FC236}">
                <a16:creationId xmlns:a16="http://schemas.microsoft.com/office/drawing/2014/main" id="{E22DA0F2-01D7-4F13-A48F-201EF2AED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687" y="3264182"/>
            <a:ext cx="3305908" cy="215188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8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public class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SinglyLinkedList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&lt;E&gt; {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private Node&lt;E&gt; head;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private Node&lt;E&gt; tail;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private Node&lt;E&gt;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curr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;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private int size; 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…………. 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}</a:t>
            </a:r>
            <a:endParaRPr lang="en-US" sz="2000" b="1" i="0" u="non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654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545C-44FE-4CB6-B7E1-CD16A0C6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2- Insert Node</a:t>
            </a:r>
            <a:r>
              <a:rPr lang="en-US" dirty="0"/>
              <a:t> (in middle)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5D195-B9D2-4D37-9A8A-EE5C60D1034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First, move (</a:t>
            </a:r>
            <a:r>
              <a:rPr lang="en-US" dirty="0" err="1"/>
              <a:t>curr</a:t>
            </a:r>
            <a:r>
              <a:rPr lang="en-US" dirty="0"/>
              <a:t>) until index-1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1C14EF-6169-4389-8A79-038ACDCBA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26" y="1647550"/>
            <a:ext cx="5143866" cy="1429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CFF4EA-8058-4D49-8150-A4E155F46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11" y="3343656"/>
            <a:ext cx="825849" cy="68820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2C0F2C-891C-4E26-83C6-20249DED7080}"/>
              </a:ext>
            </a:extLst>
          </p:cNvPr>
          <p:cNvCxnSpPr>
            <a:cxnSpLocks/>
          </p:cNvCxnSpPr>
          <p:nvPr/>
        </p:nvCxnSpPr>
        <p:spPr bwMode="auto">
          <a:xfrm flipV="1">
            <a:off x="1163192" y="3024554"/>
            <a:ext cx="420236" cy="55011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02D353C-BB1A-4A7D-877A-0AE06B567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68" y="4740117"/>
            <a:ext cx="5143866" cy="1429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A13805-F274-44AD-9FB9-0F56CD651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386" y="6169417"/>
            <a:ext cx="825849" cy="68820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5DE978-E552-42EC-9913-0D662AF7AC79}"/>
              </a:ext>
            </a:extLst>
          </p:cNvPr>
          <p:cNvCxnSpPr>
            <a:cxnSpLocks/>
          </p:cNvCxnSpPr>
          <p:nvPr/>
        </p:nvCxnSpPr>
        <p:spPr bwMode="auto">
          <a:xfrm flipV="1">
            <a:off x="2974312" y="6169417"/>
            <a:ext cx="599919" cy="27232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650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DA31D4-A357-4B4E-A19A-2B91A0106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31" y="4788160"/>
            <a:ext cx="5029200" cy="1609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F3545C-44FE-4CB6-B7E1-CD16A0C6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2- Insert Node</a:t>
            </a:r>
            <a:r>
              <a:rPr lang="en-US" dirty="0"/>
              <a:t> (in middle)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5D195-B9D2-4D37-9A8A-EE5C60D1034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Second, connect the new node to the successor of the current </a:t>
            </a:r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Finally, connect current node to the new node and increment the size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1C14EF-6169-4389-8A79-038ACDCBA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26" y="1647550"/>
            <a:ext cx="5143866" cy="1429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CFF4EA-8058-4D49-8150-A4E155F46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5243" y="3319654"/>
            <a:ext cx="825849" cy="68820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2C0F2C-891C-4E26-83C6-20249DED7080}"/>
              </a:ext>
            </a:extLst>
          </p:cNvPr>
          <p:cNvCxnSpPr>
            <a:cxnSpLocks/>
          </p:cNvCxnSpPr>
          <p:nvPr/>
        </p:nvCxnSpPr>
        <p:spPr bwMode="auto">
          <a:xfrm flipV="1">
            <a:off x="2700524" y="3000552"/>
            <a:ext cx="420236" cy="55011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98E2388-EE13-46C4-94C7-5D28D7435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4559" y="3332214"/>
            <a:ext cx="1428750" cy="6096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C0809C-6D8C-4074-85FA-28E0AC42247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981492" y="2815999"/>
            <a:ext cx="242149" cy="61300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FD4BF680-4FD6-463D-A1C0-FECDB1D2E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0799" y="6221433"/>
            <a:ext cx="1428750" cy="6096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7F4323-014E-4F29-9486-32BE00A9A08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02566" y="5908431"/>
            <a:ext cx="109717" cy="397148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22059A-FC9B-41CA-8E8E-FCD9E04CA4DD}"/>
              </a:ext>
            </a:extLst>
          </p:cNvPr>
          <p:cNvCxnSpPr>
            <a:cxnSpLocks/>
          </p:cNvCxnSpPr>
          <p:nvPr/>
        </p:nvCxnSpPr>
        <p:spPr bwMode="auto">
          <a:xfrm>
            <a:off x="4160018" y="5908431"/>
            <a:ext cx="330365" cy="44940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6A13805-F274-44AD-9FB9-0F56CD651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386" y="6169417"/>
            <a:ext cx="825849" cy="68820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5DE978-E552-42EC-9913-0D662AF7AC79}"/>
              </a:ext>
            </a:extLst>
          </p:cNvPr>
          <p:cNvCxnSpPr>
            <a:cxnSpLocks/>
          </p:cNvCxnSpPr>
          <p:nvPr/>
        </p:nvCxnSpPr>
        <p:spPr bwMode="auto">
          <a:xfrm flipV="1">
            <a:off x="2974312" y="6169417"/>
            <a:ext cx="599919" cy="27232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7B89F328-21BE-42D3-AB6D-4D063DADD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4016" y="5235312"/>
            <a:ext cx="272334" cy="23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0A027-37F6-4A71-971B-E81FE475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2- Insert Node</a:t>
            </a:r>
            <a:r>
              <a:rPr lang="en-US" dirty="0"/>
              <a:t> (in middle)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8EA7A-E36F-44FF-94AA-39F2B0B003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8A043-18FB-46D6-A378-28C708BBF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86" y="1427008"/>
            <a:ext cx="6678482" cy="543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2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1">
            <a:extLst>
              <a:ext uri="{FF2B5EF4-FFF2-40B4-BE49-F238E27FC236}">
                <a16:creationId xmlns:a16="http://schemas.microsoft.com/office/drawing/2014/main" id="{5DAD11D2-1A2B-4FA0-8EAC-56E6C763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en-US"/>
              <a:t>Linear List</a:t>
            </a:r>
          </a:p>
        </p:txBody>
      </p:sp>
      <p:pic>
        <p:nvPicPr>
          <p:cNvPr id="129027" name="Picture 4">
            <a:extLst>
              <a:ext uri="{FF2B5EF4-FFF2-40B4-BE49-F238E27FC236}">
                <a16:creationId xmlns:a16="http://schemas.microsoft.com/office/drawing/2014/main" id="{59CB9435-9B7F-4F03-B2A2-CA97373F9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7207250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8" name="Slide Number Placeholder 4">
            <a:extLst>
              <a:ext uri="{FF2B5EF4-FFF2-40B4-BE49-F238E27FC236}">
                <a16:creationId xmlns:a16="http://schemas.microsoft.com/office/drawing/2014/main" id="{F8C43E49-9A35-422F-9BD7-9FD5EDEF5EB1}"/>
              </a:ext>
            </a:extLst>
          </p:cNvPr>
          <p:cNvSpPr txBox="1">
            <a:spLocks noGrp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C3127CD7-AD4A-42CE-BD84-570888354F36}" type="slidenum">
              <a:rPr lang="ar-SA" altLang="en-US" i="0" u="none">
                <a:solidFill>
                  <a:schemeClr val="tx2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pPr eaLnBrk="1" hangingPunct="1"/>
              <a:t>3</a:t>
            </a:fld>
            <a:endParaRPr lang="en-US" altLang="en-US" i="0" u="none">
              <a:solidFill>
                <a:schemeClr val="tx2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1">
            <a:extLst>
              <a:ext uri="{FF2B5EF4-FFF2-40B4-BE49-F238E27FC236}">
                <a16:creationId xmlns:a16="http://schemas.microsoft.com/office/drawing/2014/main" id="{273013D8-1A13-4FA8-AF0C-C91F15727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en-US" dirty="0"/>
              <a:t>2- Insert Node</a:t>
            </a:r>
          </a:p>
        </p:txBody>
      </p:sp>
      <p:sp>
        <p:nvSpPr>
          <p:cNvPr id="149508" name="Content Placeholder 3">
            <a:extLst>
              <a:ext uri="{FF2B5EF4-FFF2-40B4-BE49-F238E27FC236}">
                <a16:creationId xmlns:a16="http://schemas.microsoft.com/office/drawing/2014/main" id="{1BAFFBD2-216A-4484-AFD0-81E045C7352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indent="-273050"/>
            <a:r>
              <a:rPr lang="en-US" altLang="en-US" sz="2800" dirty="0"/>
              <a:t>Insert at </a:t>
            </a:r>
            <a:r>
              <a:rPr lang="en-US" altLang="en-US" sz="2800" b="1" i="1" dirty="0"/>
              <a:t>end</a:t>
            </a:r>
            <a:endParaRPr lang="ar-SA" altLang="en-US" sz="2800" b="1" i="1" dirty="0"/>
          </a:p>
          <a:p>
            <a:pPr lvl="1"/>
            <a:r>
              <a:rPr lang="en-US" altLang="en-US" sz="2400" dirty="0"/>
              <a:t>empty list</a:t>
            </a:r>
          </a:p>
          <a:p>
            <a:pPr marL="273050" indent="-273050"/>
            <a:endParaRPr lang="en-US" altLang="en-US" sz="2800" dirty="0"/>
          </a:p>
          <a:p>
            <a:pPr marL="273050" indent="-273050"/>
            <a:endParaRPr lang="en-US" altLang="en-US" sz="2800" dirty="0"/>
          </a:p>
          <a:p>
            <a:pPr marL="273050" indent="-273050"/>
            <a:endParaRPr lang="en-US" altLang="en-US" sz="2800" dirty="0"/>
          </a:p>
          <a:p>
            <a:pPr marL="673100" lvl="1" indent="-273050"/>
            <a:endParaRPr lang="en-US" altLang="en-US" sz="2400" dirty="0"/>
          </a:p>
          <a:p>
            <a:pPr marL="673100" lvl="1" indent="-273050"/>
            <a:endParaRPr lang="en-US" altLang="en-US" sz="2400" dirty="0"/>
          </a:p>
          <a:p>
            <a:pPr marL="673100" lvl="1" indent="-273050"/>
            <a:r>
              <a:rPr lang="en-US" altLang="en-US" sz="2400" dirty="0"/>
              <a:t>Non – empty list</a:t>
            </a:r>
          </a:p>
        </p:txBody>
      </p:sp>
      <p:sp>
        <p:nvSpPr>
          <p:cNvPr id="149507" name="Slide Number Placeholder 2">
            <a:extLst>
              <a:ext uri="{FF2B5EF4-FFF2-40B4-BE49-F238E27FC236}">
                <a16:creationId xmlns:a16="http://schemas.microsoft.com/office/drawing/2014/main" id="{1CF91B82-4F00-4586-986D-902F2E6022E7}"/>
              </a:ext>
            </a:extLst>
          </p:cNvPr>
          <p:cNvSpPr txBox="1">
            <a:spLocks noGrp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989A20A0-BB8D-4E8C-B07D-F859AE5DE515}" type="slidenum">
              <a:rPr lang="ar-SA" altLang="en-US" i="0" u="none">
                <a:solidFill>
                  <a:schemeClr val="tx2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pPr eaLnBrk="1" hangingPunct="1"/>
              <a:t>30</a:t>
            </a:fld>
            <a:endParaRPr lang="en-US" altLang="en-US" i="0" u="none">
              <a:solidFill>
                <a:schemeClr val="tx2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1D366E-3515-4C48-A700-6784D357C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7" y="2404238"/>
            <a:ext cx="2462930" cy="135085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DC86C8-E7DE-4F61-B12D-C572364447FA}"/>
              </a:ext>
            </a:extLst>
          </p:cNvPr>
          <p:cNvCxnSpPr>
            <a:cxnSpLocks/>
          </p:cNvCxnSpPr>
          <p:nvPr/>
        </p:nvCxnSpPr>
        <p:spPr bwMode="auto">
          <a:xfrm>
            <a:off x="4294886" y="2310924"/>
            <a:ext cx="0" cy="1444173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AAD743D-DCB6-4E67-AC51-91D3AF146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054" y="2840914"/>
            <a:ext cx="1438275" cy="581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B54973-89DB-480F-AE09-A33072F3B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9158" y="2236571"/>
            <a:ext cx="2819400" cy="2047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551A22-E9A9-45C6-8EF0-16B6A8ACF8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4990075"/>
            <a:ext cx="4421274" cy="12662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71887E-BCBE-44A0-9A1E-0E2E5F4867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6854" y="5231059"/>
            <a:ext cx="4932950" cy="110106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579CEA-489B-4FB4-B8DA-51316BB79A70}"/>
              </a:ext>
            </a:extLst>
          </p:cNvPr>
          <p:cNvCxnSpPr>
            <a:cxnSpLocks/>
          </p:cNvCxnSpPr>
          <p:nvPr/>
        </p:nvCxnSpPr>
        <p:spPr bwMode="auto">
          <a:xfrm>
            <a:off x="4356854" y="5255288"/>
            <a:ext cx="0" cy="110106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77CB-7EDF-4CBF-9AFF-58F48F3F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2- Insert Node at 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6EB53-6334-456A-88BC-5D6F36E83D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006732BE-6573-46D4-963F-9CA77D7C5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5327" y="1381156"/>
            <a:ext cx="2974313" cy="2509576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600" b="1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Algorithm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addLast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(</a:t>
            </a:r>
            <a:r>
              <a:rPr lang="en-US" sz="1600" b="0" i="1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):</a:t>
            </a:r>
          </a:p>
          <a:p>
            <a:pPr lvl="1"/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newest = Node(</a:t>
            </a:r>
            <a:r>
              <a:rPr lang="en-US" sz="1600" b="0" i="1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) </a:t>
            </a:r>
          </a:p>
          <a:p>
            <a:pPr lvl="1"/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newest.next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= null </a:t>
            </a:r>
          </a:p>
          <a:p>
            <a:pPr lvl="1"/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If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isEmpty</a:t>
            </a:r>
            <a:endParaRPr lang="en-US" sz="16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lvl="1"/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	head=newest</a:t>
            </a:r>
          </a:p>
          <a:p>
            <a:pPr lvl="1"/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else </a:t>
            </a:r>
          </a:p>
          <a:p>
            <a:pPr lvl="2"/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tail.next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= newest </a:t>
            </a:r>
          </a:p>
          <a:p>
            <a:pPr lvl="2"/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tail = newest </a:t>
            </a:r>
          </a:p>
          <a:p>
            <a:pPr lvl="1"/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size = size+1</a:t>
            </a:r>
            <a:endParaRPr lang="en-US" sz="1600" b="1" i="0" u="none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441AD1-EA67-4E69-9413-6B0BFF468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92" y="3968093"/>
            <a:ext cx="7739677" cy="250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14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itle 1">
            <a:extLst>
              <a:ext uri="{FF2B5EF4-FFF2-40B4-BE49-F238E27FC236}">
                <a16:creationId xmlns:a16="http://schemas.microsoft.com/office/drawing/2014/main" id="{F75D14AE-15DD-4DDF-A774-0396594D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3- Delete (Remove) Node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46FD06-9909-4481-A930-2FB6450C00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dirty="0"/>
              <a:t>Remove </a:t>
            </a:r>
            <a:r>
              <a:rPr lang="en-US" b="1" i="1" dirty="0"/>
              <a:t>beginning</a:t>
            </a:r>
            <a:r>
              <a:rPr lang="en-US" dirty="0"/>
              <a:t> (at head)</a:t>
            </a:r>
          </a:p>
        </p:txBody>
      </p:sp>
      <p:sp>
        <p:nvSpPr>
          <p:cNvPr id="154627" name="Slide Number Placeholder 2">
            <a:extLst>
              <a:ext uri="{FF2B5EF4-FFF2-40B4-BE49-F238E27FC236}">
                <a16:creationId xmlns:a16="http://schemas.microsoft.com/office/drawing/2014/main" id="{2CD95CD1-804D-48C8-90B0-470C6710F73D}"/>
              </a:ext>
            </a:extLst>
          </p:cNvPr>
          <p:cNvSpPr txBox="1">
            <a:spLocks noGrp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9362D303-A4F1-4778-9950-6E26D812024B}" type="slidenum">
              <a:rPr lang="ar-SA" altLang="en-US" i="0" u="none">
                <a:solidFill>
                  <a:schemeClr val="tx2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pPr eaLnBrk="1" hangingPunct="1"/>
              <a:t>32</a:t>
            </a:fld>
            <a:endParaRPr lang="en-US" altLang="en-US" i="0" u="none">
              <a:solidFill>
                <a:schemeClr val="tx2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72BF96-ED32-4655-A96F-89A075B7B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3" y="1839708"/>
            <a:ext cx="6080369" cy="14092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41D2D8-323F-4499-AE86-57A84B229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3" y="3570761"/>
            <a:ext cx="5723321" cy="133769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D86BF8-F989-4A95-B0CC-514D87AA8A45}"/>
              </a:ext>
            </a:extLst>
          </p:cNvPr>
          <p:cNvCxnSpPr>
            <a:cxnSpLocks/>
          </p:cNvCxnSpPr>
          <p:nvPr/>
        </p:nvCxnSpPr>
        <p:spPr bwMode="auto">
          <a:xfrm>
            <a:off x="2051538" y="4135736"/>
            <a:ext cx="0" cy="2646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9E6EA91-A81F-471C-B7BC-702EEE05A8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216" y="5220259"/>
            <a:ext cx="4584298" cy="103244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73A132-C3E2-4333-83FC-7C3E7F5ACCB1}"/>
              </a:ext>
            </a:extLst>
          </p:cNvPr>
          <p:cNvCxnSpPr>
            <a:cxnSpLocks/>
          </p:cNvCxnSpPr>
          <p:nvPr/>
        </p:nvCxnSpPr>
        <p:spPr bwMode="auto">
          <a:xfrm>
            <a:off x="2058849" y="5603345"/>
            <a:ext cx="0" cy="2646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7E0E0-F0CB-4B2B-BFAE-0D92FC6BE5CC}"/>
              </a:ext>
            </a:extLst>
          </p:cNvPr>
          <p:cNvCxnSpPr/>
          <p:nvPr/>
        </p:nvCxnSpPr>
        <p:spPr bwMode="auto">
          <a:xfrm>
            <a:off x="472447" y="3356149"/>
            <a:ext cx="564811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AutoShape 5">
            <a:extLst>
              <a:ext uri="{FF2B5EF4-FFF2-40B4-BE49-F238E27FC236}">
                <a16:creationId xmlns:a16="http://schemas.microsoft.com/office/drawing/2014/main" id="{3A661D7A-BFCD-4D1C-86E7-5C2FE6DCB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747" y="3570761"/>
            <a:ext cx="3277419" cy="1835883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800" b="1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Algorithm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removeFirst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( ):</a:t>
            </a:r>
          </a:p>
          <a:p>
            <a:pPr lvl="1"/>
            <a:r>
              <a:rPr lang="en-US" sz="18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if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head == null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then</a:t>
            </a:r>
            <a:endParaRPr lang="en-US" sz="18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	Print “the list is empty”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else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	head 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head.next</a:t>
            </a:r>
            <a:endParaRPr lang="en-US" sz="18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size = size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−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1</a:t>
            </a:r>
            <a:endParaRPr lang="en-US" sz="1600" b="1" i="0" u="none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8A34-6827-4D64-99F4-FB62436E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3- Delete (Remove) Node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8117-5DEC-4718-AA7A-7D8AEA9966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4D558-89E6-4774-AF20-9DFC57E3E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4" y="2093259"/>
            <a:ext cx="8821271" cy="267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59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43B9-A752-4201-B7E2-65E714D6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3- Delete (Remove) Node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9656E-86A8-4713-830C-45190B41CA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 startAt="2"/>
            </a:pPr>
            <a:r>
              <a:rPr lang="en-US" dirty="0"/>
              <a:t>Remove </a:t>
            </a:r>
            <a:r>
              <a:rPr lang="en-US" b="1" i="1" dirty="0"/>
              <a:t>End or last</a:t>
            </a:r>
            <a:r>
              <a:rPr lang="en-US" dirty="0"/>
              <a:t> (at tail)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Removing at the tail of a singly linked list is not efficient!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we must be able to access the node before the last node.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The only way to access this node is to start from the head of the list and search all the way through the list which is time consuming.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F4624-9DCA-47E9-A522-624D76693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01" y="4092241"/>
            <a:ext cx="7124281" cy="109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54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F16-3EA6-40F2-9B7E-06B888E5E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3- Delete (Remove) Node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B8F45-BF6A-442D-8DB8-F29D4EA0280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 startAt="3"/>
            </a:pPr>
            <a:r>
              <a:rPr lang="en-US" dirty="0"/>
              <a:t>Deleting from a list of only one element</a:t>
            </a: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9BA46C72-5113-453B-B229-5DD82C922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5489" y="4860863"/>
            <a:ext cx="2041472" cy="710467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Head = tail = null</a:t>
            </a:r>
          </a:p>
          <a:p>
            <a:r>
              <a:rPr lang="en-US" sz="1800" i="0" u="none" dirty="0">
                <a:solidFill>
                  <a:srgbClr val="000000"/>
                </a:solidFill>
                <a:latin typeface="Arial" panose="020B0604020202020204" pitchFamily="34" charset="0"/>
                <a:cs typeface="Courier New" pitchFamily="49" charset="0"/>
              </a:rPr>
              <a:t>size = 0</a:t>
            </a:r>
            <a:endParaRPr lang="en-US" sz="1600" i="0" u="none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133161-5EE5-489F-B928-494C114D4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84" y="1986146"/>
            <a:ext cx="2780750" cy="19754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167C07-A4D5-407C-9405-AF1BD9563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838" y="1986146"/>
            <a:ext cx="2485140" cy="129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517F01-C686-482B-847E-FAF36234621E}"/>
              </a:ext>
            </a:extLst>
          </p:cNvPr>
          <p:cNvCxnSpPr/>
          <p:nvPr/>
        </p:nvCxnSpPr>
        <p:spPr bwMode="auto">
          <a:xfrm>
            <a:off x="4381081" y="1986146"/>
            <a:ext cx="0" cy="1671454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446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DB65C5-D8FB-472E-ACF6-0379EE0AD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947" y="2900366"/>
            <a:ext cx="6018962" cy="1329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B843CF-1914-420D-999F-7963B925B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39" y="4089251"/>
            <a:ext cx="825849" cy="68820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B23479-CB44-41DA-A94D-337EF9E3DF37}"/>
              </a:ext>
            </a:extLst>
          </p:cNvPr>
          <p:cNvCxnSpPr>
            <a:cxnSpLocks/>
          </p:cNvCxnSpPr>
          <p:nvPr/>
        </p:nvCxnSpPr>
        <p:spPr bwMode="auto">
          <a:xfrm flipV="1">
            <a:off x="1426865" y="4089251"/>
            <a:ext cx="599919" cy="27232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958152B-5447-46D2-8909-258DF7B4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3- Delete (Remove) Node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CF00D-834A-438D-A940-1B3FB322249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UcPeriod" startAt="4"/>
            </a:pPr>
            <a:r>
              <a:rPr lang="en-US" dirty="0"/>
              <a:t>Remove from </a:t>
            </a:r>
            <a:r>
              <a:rPr lang="en-US" b="1" i="1" dirty="0"/>
              <a:t>middle</a:t>
            </a:r>
            <a:r>
              <a:rPr lang="en-US" i="1" dirty="0"/>
              <a:t> </a:t>
            </a:r>
            <a:r>
              <a:rPr lang="en-US" dirty="0"/>
              <a:t>(at index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C00000"/>
                </a:solidFill>
                <a:latin typeface="Gill Sans MT" panose="020B0502020104020203" pitchFamily="34" charset="0"/>
              </a:rPr>
              <a:t>remove(</a:t>
            </a:r>
            <a:r>
              <a:rPr lang="en-US" sz="1800" b="1" i="0" u="none" strike="noStrike" baseline="0" dirty="0" err="1">
                <a:solidFill>
                  <a:srgbClr val="C00000"/>
                </a:solidFill>
                <a:latin typeface="Gill Sans MT" panose="020B0502020104020203" pitchFamily="34" charset="0"/>
              </a:rPr>
              <a:t>e,i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Gill Sans MT" panose="020B0502020104020203" pitchFamily="34" charset="0"/>
              </a:rPr>
              <a:t>):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removing node at index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iand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return its element.</a:t>
            </a:r>
          </a:p>
          <a:p>
            <a:r>
              <a:rPr lang="en-US" sz="1800" dirty="0">
                <a:solidFill>
                  <a:srgbClr val="000000"/>
                </a:solidFill>
                <a:latin typeface="Gill Sans MT" panose="020B0502020104020203" pitchFamily="34" charset="0"/>
              </a:rPr>
              <a:t>Similar to add(</a:t>
            </a:r>
            <a:r>
              <a:rPr lang="en-US" sz="1800" dirty="0" err="1">
                <a:solidFill>
                  <a:srgbClr val="000000"/>
                </a:solidFill>
                <a:latin typeface="Gill Sans MT" panose="020B0502020104020203" pitchFamily="34" charset="0"/>
              </a:rPr>
              <a:t>e,i</a:t>
            </a:r>
            <a:r>
              <a:rPr lang="en-US" sz="1800" dirty="0">
                <a:solidFill>
                  <a:srgbClr val="000000"/>
                </a:solidFill>
                <a:latin typeface="Gill Sans MT" panose="020B0502020104020203" pitchFamily="34" charset="0"/>
              </a:rPr>
              <a:t>) in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Gill Sans MT" panose="020B0502020104020203" pitchFamily="34" charset="0"/>
              </a:rPr>
              <a:t> slide 26.</a:t>
            </a:r>
          </a:p>
          <a:p>
            <a:pPr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C00000"/>
                </a:solidFill>
                <a:latin typeface="Gill Sans MT" panose="020B0502020104020203" pitchFamily="34" charset="0"/>
              </a:rPr>
              <a:t>First, move </a:t>
            </a:r>
            <a:r>
              <a:rPr lang="en-US" sz="1800" b="0" i="0" u="none" strike="noStrike" baseline="0" dirty="0" err="1">
                <a:solidFill>
                  <a:srgbClr val="C00000"/>
                </a:solidFill>
                <a:latin typeface="Gill Sans MT" panose="020B0502020104020203" pitchFamily="34" charset="0"/>
              </a:rPr>
              <a:t>curr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Gill Sans MT" panose="020B0502020104020203" pitchFamily="34" charset="0"/>
              </a:rPr>
              <a:t> until index -1</a:t>
            </a:r>
          </a:p>
          <a:p>
            <a:pPr>
              <a:buFont typeface="+mj-lt"/>
              <a:buAutoNum type="arabicPeriod"/>
            </a:pPr>
            <a:endParaRPr lang="en-US" sz="180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>
              <a:buFont typeface="+mj-lt"/>
              <a:buAutoNum type="arabicPeriod"/>
            </a:pPr>
            <a:endParaRPr lang="en-US" sz="1800" b="0" i="0" u="none" strike="noStrike" baseline="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>
              <a:buFont typeface="+mj-lt"/>
              <a:buAutoNum type="arabicPeriod"/>
            </a:pPr>
            <a:endParaRPr lang="en-US" sz="180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>
              <a:buFont typeface="+mj-lt"/>
              <a:buAutoNum type="arabicPeriod"/>
            </a:pPr>
            <a:endParaRPr lang="en-US" sz="1800" b="0" i="0" u="none" strike="noStrike" baseline="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>
              <a:buFont typeface="+mj-lt"/>
              <a:buAutoNum type="arabicPeriod"/>
            </a:pPr>
            <a:endParaRPr lang="en-US" sz="180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FF0000"/>
                </a:solidFill>
                <a:latin typeface="Gill Sans MT" panose="020B0502020104020203" pitchFamily="34" charset="0"/>
              </a:rPr>
              <a:t>Second, connect the node at i-1 with the node at i+1</a:t>
            </a:r>
            <a:endParaRPr lang="en-US" sz="1800" b="0" i="0" u="none" strike="noStrike" baseline="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DC507D-D6A5-48E1-A1E2-2F74D4A8D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947" y="5153267"/>
            <a:ext cx="5205046" cy="10902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BDF689-B6C0-4C47-B4D4-A0D279071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162" y="6169566"/>
            <a:ext cx="825849" cy="68820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030DB5-5A9F-4E97-B686-8D64C4C80F0B}"/>
              </a:ext>
            </a:extLst>
          </p:cNvPr>
          <p:cNvCxnSpPr>
            <a:cxnSpLocks/>
          </p:cNvCxnSpPr>
          <p:nvPr/>
        </p:nvCxnSpPr>
        <p:spPr bwMode="auto">
          <a:xfrm flipV="1">
            <a:off x="2512088" y="6169566"/>
            <a:ext cx="599919" cy="27232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27C1CB15-AC61-47D8-B520-9159A3DA3ACD}"/>
              </a:ext>
            </a:extLst>
          </p:cNvPr>
          <p:cNvSpPr/>
          <p:nvPr/>
        </p:nvSpPr>
        <p:spPr bwMode="auto">
          <a:xfrm flipV="1">
            <a:off x="3732963" y="5670793"/>
            <a:ext cx="1602712" cy="688208"/>
          </a:xfrm>
          <a:prstGeom prst="arc">
            <a:avLst>
              <a:gd name="adj1" fmla="val 10810533"/>
              <a:gd name="adj2" fmla="val 2143834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1" u="sng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790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68D4-02BC-4029-96F3-EAB81CD8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3- Delete (Remove) Node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63C21-2B4C-44A8-B2B0-CDEFA9FF73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Remove from </a:t>
            </a:r>
            <a:r>
              <a:rPr lang="en-US" b="1" i="1" dirty="0"/>
              <a:t>middle</a:t>
            </a:r>
            <a:r>
              <a:rPr lang="en-US" i="1" dirty="0"/>
              <a:t> </a:t>
            </a:r>
            <a:r>
              <a:rPr lang="en-US" dirty="0"/>
              <a:t>(at index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6A28AD-7CE8-4649-8D63-32E8193DF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157" y="1959428"/>
            <a:ext cx="5964271" cy="473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036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itle 1">
            <a:extLst>
              <a:ext uri="{FF2B5EF4-FFF2-40B4-BE49-F238E27FC236}">
                <a16:creationId xmlns:a16="http://schemas.microsoft.com/office/drawing/2014/main" id="{1472C385-A640-4550-806C-71C6ED13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en-US" dirty="0"/>
              <a:t>4- Empty list &amp; 5- Size</a:t>
            </a:r>
          </a:p>
        </p:txBody>
      </p:sp>
      <p:sp>
        <p:nvSpPr>
          <p:cNvPr id="155651" name="Slide Number Placeholder 2">
            <a:extLst>
              <a:ext uri="{FF2B5EF4-FFF2-40B4-BE49-F238E27FC236}">
                <a16:creationId xmlns:a16="http://schemas.microsoft.com/office/drawing/2014/main" id="{27822CC3-627A-4ED2-A10B-7F84E828BA95}"/>
              </a:ext>
            </a:extLst>
          </p:cNvPr>
          <p:cNvSpPr txBox="1">
            <a:spLocks noGrp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C48F7297-0517-4673-9A98-0F93E83D59A4}" type="slidenum">
              <a:rPr lang="ar-SA" altLang="en-US" i="0" u="none">
                <a:solidFill>
                  <a:schemeClr val="tx2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pPr eaLnBrk="1" hangingPunct="1"/>
              <a:t>38</a:t>
            </a:fld>
            <a:endParaRPr lang="en-US" altLang="en-US" i="0" u="none">
              <a:solidFill>
                <a:schemeClr val="tx2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7D4F2269-9308-40CE-AC06-07615491F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9482" y="2599308"/>
            <a:ext cx="2427305" cy="1659383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Algorithm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size():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return size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US" sz="1800" b="1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Algorithm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isEmpty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()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return head==null</a:t>
            </a:r>
            <a:endParaRPr lang="en-US" sz="1600" i="0" u="none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FE892-4748-4D10-9EE9-927F3C29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ADT</a:t>
            </a:r>
            <a:br>
              <a:rPr lang="en-US" dirty="0"/>
            </a:br>
            <a:r>
              <a:rPr lang="en-US" dirty="0"/>
              <a:t>Node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6C5B2-A913-4D93-9B55-2D37B1606BA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17BCA-8A8B-4650-9E8E-60016C5F3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49" y="1339531"/>
            <a:ext cx="4750402" cy="551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7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1">
            <a:extLst>
              <a:ext uri="{FF2B5EF4-FFF2-40B4-BE49-F238E27FC236}">
                <a16:creationId xmlns:a16="http://schemas.microsoft.com/office/drawing/2014/main" id="{F23DE431-921E-4FF9-B4BA-64782B8D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en-US"/>
              <a:t>Linear List</a:t>
            </a:r>
          </a:p>
        </p:txBody>
      </p:sp>
      <p:sp>
        <p:nvSpPr>
          <p:cNvPr id="130051" name="Content Placeholder 2">
            <a:extLst>
              <a:ext uri="{FF2B5EF4-FFF2-40B4-BE49-F238E27FC236}">
                <a16:creationId xmlns:a16="http://schemas.microsoft.com/office/drawing/2014/main" id="{6AA3B052-D884-411D-8179-FA989BAF6DA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3050" indent="-273050"/>
            <a:r>
              <a:rPr lang="en-US" altLang="en-US" sz="2800"/>
              <a:t>Linear lists can be categorized into:</a:t>
            </a:r>
          </a:p>
          <a:p>
            <a:pPr marL="547688" lvl="1" indent="-273050"/>
            <a:r>
              <a:rPr lang="en-US" altLang="en-US" sz="2800"/>
              <a:t>General List</a:t>
            </a:r>
          </a:p>
          <a:p>
            <a:pPr marL="822325" lvl="2"/>
            <a:r>
              <a:rPr lang="en-US" altLang="en-US" sz="2800"/>
              <a:t>Data can be inserted and deleted anywhere</a:t>
            </a:r>
          </a:p>
          <a:p>
            <a:pPr marL="822325" lvl="2"/>
            <a:r>
              <a:rPr lang="en-US" altLang="en-US" sz="2800"/>
              <a:t>There are no restrictions on the operations that can be used to process the list.</a:t>
            </a:r>
          </a:p>
          <a:p>
            <a:pPr marL="547688" lvl="1" indent="-273050"/>
            <a:r>
              <a:rPr lang="en-US" altLang="en-US" sz="2800"/>
              <a:t>Restricted List</a:t>
            </a:r>
          </a:p>
          <a:p>
            <a:pPr marL="822325" lvl="2"/>
            <a:r>
              <a:rPr lang="en-US" altLang="en-US" sz="2800"/>
              <a:t>Data can only be inserted or deleted at the ends of structures</a:t>
            </a:r>
          </a:p>
          <a:p>
            <a:pPr marL="822325" lvl="2"/>
            <a:r>
              <a:rPr lang="en-US" altLang="en-US" sz="2800"/>
              <a:t>Processing is restricted to operations on the data at the ends of the list</a:t>
            </a:r>
          </a:p>
          <a:p>
            <a:pPr marL="822325" lvl="2"/>
            <a:endParaRPr lang="en-US" altLang="en-US" sz="2800"/>
          </a:p>
          <a:p>
            <a:pPr marL="273050" indent="-273050"/>
            <a:endParaRPr lang="en-US" altLang="en-US" sz="2800"/>
          </a:p>
        </p:txBody>
      </p:sp>
      <p:sp>
        <p:nvSpPr>
          <p:cNvPr id="130052" name="Slide Number Placeholder 3">
            <a:extLst>
              <a:ext uri="{FF2B5EF4-FFF2-40B4-BE49-F238E27FC236}">
                <a16:creationId xmlns:a16="http://schemas.microsoft.com/office/drawing/2014/main" id="{B21B321A-3834-49E8-B710-C1D876D9155D}"/>
              </a:ext>
            </a:extLst>
          </p:cNvPr>
          <p:cNvSpPr txBox="1">
            <a:spLocks noGrp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052BB98F-B5B4-472D-9141-3E01C4817122}" type="slidenum">
              <a:rPr lang="ar-SA" altLang="en-US" i="0" u="none">
                <a:solidFill>
                  <a:schemeClr val="tx2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pPr eaLnBrk="1" hangingPunct="1"/>
              <a:t>4</a:t>
            </a:fld>
            <a:endParaRPr lang="en-US" altLang="en-US" i="0" u="none">
              <a:solidFill>
                <a:schemeClr val="tx2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9CC4-0DD9-44E9-9B04-125E009E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ADT</a:t>
            </a:r>
            <a:br>
              <a:rPr lang="en-US" dirty="0"/>
            </a:br>
            <a:r>
              <a:rPr lang="en-US" dirty="0"/>
              <a:t>SLL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4E764-9F70-47CE-A177-CC70783E8C8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4E194-105D-4DE1-A85D-D11F99F00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10" y="2186864"/>
            <a:ext cx="7757327" cy="312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411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A14E-DE9C-4772-BFE5-71392949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ADT</a:t>
            </a:r>
            <a:br>
              <a:rPr lang="en-US" dirty="0"/>
            </a:br>
            <a:r>
              <a:rPr lang="en-US" dirty="0"/>
              <a:t>SLL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88FDE-2CF1-47DA-AEF5-AAE6AFB8781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73E45-1E76-46F2-8995-071B37C4E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0" y="1374289"/>
            <a:ext cx="7336158" cy="512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970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1E14-8270-4007-9A8E-EC6FC179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ADT</a:t>
            </a:r>
            <a:br>
              <a:rPr lang="en-US" dirty="0"/>
            </a:br>
            <a:r>
              <a:rPr lang="en-US" dirty="0"/>
              <a:t>SLL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6BD669-B9A4-4CCD-B09B-E5775297227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484422"/>
            <a:ext cx="8229600" cy="4406680"/>
          </a:xfrm>
        </p:spPr>
      </p:pic>
    </p:spTree>
    <p:extLst>
      <p:ext uri="{BB962C8B-B14F-4D97-AF65-F5344CB8AC3E}">
        <p14:creationId xmlns:p14="http://schemas.microsoft.com/office/powerpoint/2010/main" val="13827610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D771-2D40-4B45-AC0B-7613568C3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Lists: Performance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02AFBC-51C2-45C1-8109-C91F5346A3A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5DC1B-EDB3-4A56-80F6-B63C08D5C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78" y="2172067"/>
            <a:ext cx="6445910" cy="339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5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3E5F-89DC-43A3-9D64-4A8E8029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SinglyLinkedList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01E5BB-3FC0-4AED-AAF7-433AF1513D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62D78-DA7E-43E1-9250-97CEC20FD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63" y="1295400"/>
            <a:ext cx="7496070" cy="53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8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7F99-A8F2-4F52-A193-DF766E8A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C9521-8FB3-429E-8CAD-85FDE64AFA8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CEB3C-49AB-4BD0-899F-398421AF5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988" y="2093259"/>
            <a:ext cx="6598024" cy="267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5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le 1">
            <a:extLst>
              <a:ext uri="{FF2B5EF4-FFF2-40B4-BE49-F238E27FC236}">
                <a16:creationId xmlns:a16="http://schemas.microsoft.com/office/drawing/2014/main" id="{5305A814-7423-493E-B93E-F5DE793A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en-US"/>
              <a:t>Linear List</a:t>
            </a:r>
          </a:p>
        </p:txBody>
      </p:sp>
      <p:sp>
        <p:nvSpPr>
          <p:cNvPr id="132099" name="Content Placeholder 2">
            <a:extLst>
              <a:ext uri="{FF2B5EF4-FFF2-40B4-BE49-F238E27FC236}">
                <a16:creationId xmlns:a16="http://schemas.microsoft.com/office/drawing/2014/main" id="{3B0D75AA-C79C-49AF-B85E-74ECB90F350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lnSpc>
                <a:spcPct val="80000"/>
              </a:lnSpc>
            </a:pPr>
            <a:r>
              <a:rPr lang="en-US" altLang="en-US" sz="2800" dirty="0"/>
              <a:t>General List Structures</a:t>
            </a:r>
          </a:p>
          <a:p>
            <a:pPr marL="547688" lvl="1" indent="-273050">
              <a:lnSpc>
                <a:spcPct val="80000"/>
              </a:lnSpc>
            </a:pPr>
            <a:r>
              <a:rPr lang="en-US" altLang="en-US" sz="2800" dirty="0"/>
              <a:t>Un-ordered (Random) list</a:t>
            </a:r>
          </a:p>
          <a:p>
            <a:pPr marL="822325" lvl="2">
              <a:lnSpc>
                <a:spcPct val="80000"/>
              </a:lnSpc>
            </a:pPr>
            <a:r>
              <a:rPr lang="en-US" altLang="en-US" sz="2800" dirty="0"/>
              <a:t>There is no ordering of the data.</a:t>
            </a:r>
          </a:p>
          <a:p>
            <a:pPr marL="547688" lvl="1" indent="-273050">
              <a:lnSpc>
                <a:spcPct val="80000"/>
              </a:lnSpc>
            </a:pPr>
            <a:r>
              <a:rPr lang="en-US" altLang="en-US" sz="2800" dirty="0"/>
              <a:t>Ordered list</a:t>
            </a:r>
          </a:p>
          <a:p>
            <a:pPr marL="822325" lvl="2">
              <a:lnSpc>
                <a:spcPct val="80000"/>
              </a:lnSpc>
            </a:pPr>
            <a:r>
              <a:rPr lang="en-US" altLang="en-US" sz="2800" dirty="0"/>
              <a:t>The data arranged according a key.</a:t>
            </a:r>
          </a:p>
          <a:p>
            <a:pPr marL="822325" lvl="2">
              <a:lnSpc>
                <a:spcPct val="80000"/>
              </a:lnSpc>
            </a:pPr>
            <a:r>
              <a:rPr lang="en-US" altLang="en-US" sz="2800" dirty="0"/>
              <a:t>A key is one or more fields within a structure that are used to identify the data or control their use.</a:t>
            </a:r>
          </a:p>
          <a:p>
            <a:pPr marL="273050" indent="-273050">
              <a:lnSpc>
                <a:spcPct val="80000"/>
              </a:lnSpc>
            </a:pPr>
            <a:r>
              <a:rPr lang="en-US" altLang="en-US" sz="2800" dirty="0"/>
              <a:t>Restricted List Structures</a:t>
            </a:r>
          </a:p>
          <a:p>
            <a:pPr marL="547688" lvl="1" indent="-273050">
              <a:lnSpc>
                <a:spcPct val="80000"/>
              </a:lnSpc>
            </a:pPr>
            <a:r>
              <a:rPr lang="en-US" altLang="en-US" sz="2800" dirty="0"/>
              <a:t>FIFO list</a:t>
            </a:r>
          </a:p>
          <a:p>
            <a:pPr marL="822325" lvl="2">
              <a:lnSpc>
                <a:spcPct val="80000"/>
              </a:lnSpc>
            </a:pPr>
            <a:r>
              <a:rPr lang="en-US" altLang="en-US" sz="2800" dirty="0"/>
              <a:t>The first in first out. Generally called a queue.</a:t>
            </a:r>
          </a:p>
          <a:p>
            <a:pPr marL="547688" lvl="1" indent="-273050">
              <a:lnSpc>
                <a:spcPct val="80000"/>
              </a:lnSpc>
            </a:pPr>
            <a:r>
              <a:rPr lang="en-US" altLang="en-US" sz="2800" dirty="0"/>
              <a:t>LIFO list</a:t>
            </a:r>
          </a:p>
          <a:p>
            <a:pPr marL="822325" lvl="2">
              <a:lnSpc>
                <a:spcPct val="80000"/>
              </a:lnSpc>
            </a:pPr>
            <a:r>
              <a:rPr lang="en-US" altLang="en-US" sz="2800" dirty="0"/>
              <a:t>The last in first out. Generally called a stack.</a:t>
            </a:r>
          </a:p>
          <a:p>
            <a:pPr marL="273050" indent="-273050"/>
            <a:endParaRPr lang="en-US" altLang="en-US" sz="2800" dirty="0"/>
          </a:p>
        </p:txBody>
      </p:sp>
      <p:sp>
        <p:nvSpPr>
          <p:cNvPr id="132100" name="Slide Number Placeholder 3">
            <a:extLst>
              <a:ext uri="{FF2B5EF4-FFF2-40B4-BE49-F238E27FC236}">
                <a16:creationId xmlns:a16="http://schemas.microsoft.com/office/drawing/2014/main" id="{DCCEB518-6A44-45A6-B624-0899EFCFC160}"/>
              </a:ext>
            </a:extLst>
          </p:cNvPr>
          <p:cNvSpPr txBox="1">
            <a:spLocks noGrp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25CBFF81-C817-4D8C-94ED-6D0EAD4A150A}" type="slidenum">
              <a:rPr lang="ar-SA" altLang="en-US" i="0" u="none">
                <a:solidFill>
                  <a:schemeClr val="tx2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pPr eaLnBrk="1" hangingPunct="1"/>
              <a:t>5</a:t>
            </a:fld>
            <a:endParaRPr lang="en-US" altLang="en-US" i="0" u="none">
              <a:solidFill>
                <a:schemeClr val="tx2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>
            <a:extLst>
              <a:ext uri="{FF2B5EF4-FFF2-40B4-BE49-F238E27FC236}">
                <a16:creationId xmlns:a16="http://schemas.microsoft.com/office/drawing/2014/main" id="{E1D0AF81-2F79-42B1-8FA4-DFCF1439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en-US"/>
              <a:t>Linked List </a:t>
            </a:r>
          </a:p>
        </p:txBody>
      </p:sp>
      <p:sp>
        <p:nvSpPr>
          <p:cNvPr id="133123" name="Content Placeholder 2">
            <a:extLst>
              <a:ext uri="{FF2B5EF4-FFF2-40B4-BE49-F238E27FC236}">
                <a16:creationId xmlns:a16="http://schemas.microsoft.com/office/drawing/2014/main" id="{A9CDB494-F46A-4EBA-9DD8-294416079C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indent="-273050"/>
            <a:endParaRPr lang="en-US" altLang="en-US" sz="2200"/>
          </a:p>
          <a:p>
            <a:pPr marL="273050" indent="-273050"/>
            <a:endParaRPr lang="en-US" altLang="en-US" sz="2200"/>
          </a:p>
          <a:p>
            <a:pPr marL="273050" indent="-273050">
              <a:buFont typeface="Wingdings 2" panose="05020102010507070707" pitchFamily="18" charset="2"/>
              <a:buNone/>
            </a:pPr>
            <a:endParaRPr lang="en-US" altLang="en-US" sz="2200"/>
          </a:p>
          <a:p>
            <a:pPr marL="273050" indent="-273050">
              <a:buFont typeface="Wingdings 2" panose="05020102010507070707" pitchFamily="18" charset="2"/>
              <a:buNone/>
            </a:pPr>
            <a:endParaRPr lang="en-US" altLang="en-US"/>
          </a:p>
          <a:p>
            <a:pPr marL="273050" indent="-273050"/>
            <a:r>
              <a:rPr lang="en-US" altLang="en-US" sz="2800"/>
              <a:t>The simple linked list is commonly known as a </a:t>
            </a:r>
            <a:r>
              <a:rPr lang="en-US" altLang="en-US" sz="2800" b="1"/>
              <a:t>singly linked list </a:t>
            </a:r>
            <a:r>
              <a:rPr lang="en-US" altLang="en-US" sz="2800"/>
              <a:t>because it contains only one link to a single successor.</a:t>
            </a:r>
          </a:p>
          <a:p>
            <a:pPr marL="273050" indent="-273050"/>
            <a:endParaRPr lang="en-US" altLang="en-US" sz="2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641EC6-2BCC-4842-92CA-45FAE2FC70DF}"/>
              </a:ext>
            </a:extLst>
          </p:cNvPr>
          <p:cNvSpPr/>
          <p:nvPr/>
        </p:nvSpPr>
        <p:spPr>
          <a:xfrm>
            <a:off x="1009650" y="1473200"/>
            <a:ext cx="7000875" cy="1285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en-US" altLang="en-US" sz="2800" i="0" u="none">
                <a:solidFill>
                  <a:srgbClr val="000000"/>
                </a:solidFill>
                <a:cs typeface="Times New Roman" panose="02020603050405020304" pitchFamily="18" charset="0"/>
              </a:rPr>
              <a:t>An ordered collection of data in which each element contains the location of the next element.</a:t>
            </a:r>
          </a:p>
        </p:txBody>
      </p:sp>
      <p:sp>
        <p:nvSpPr>
          <p:cNvPr id="133125" name="Slide Number Placeholder 5">
            <a:extLst>
              <a:ext uri="{FF2B5EF4-FFF2-40B4-BE49-F238E27FC236}">
                <a16:creationId xmlns:a16="http://schemas.microsoft.com/office/drawing/2014/main" id="{F1755D66-A520-40CE-8CA5-1CC98B31C043}"/>
              </a:ext>
            </a:extLst>
          </p:cNvPr>
          <p:cNvSpPr txBox="1">
            <a:spLocks noGrp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343A043C-FDA1-4342-9C72-6D5D47A81D12}" type="slidenum">
              <a:rPr lang="ar-SA" altLang="en-US" i="0" u="none">
                <a:solidFill>
                  <a:schemeClr val="tx2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pPr eaLnBrk="1" hangingPunct="1"/>
              <a:t>6</a:t>
            </a:fld>
            <a:endParaRPr lang="en-US" altLang="en-US" i="0" u="none">
              <a:solidFill>
                <a:schemeClr val="tx2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pic>
        <p:nvPicPr>
          <p:cNvPr id="133126" name="Picture 6">
            <a:extLst>
              <a:ext uri="{FF2B5EF4-FFF2-40B4-BE49-F238E27FC236}">
                <a16:creationId xmlns:a16="http://schemas.microsoft.com/office/drawing/2014/main" id="{27ACB49A-FFC7-4E29-B301-466FB937E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72"/>
          <a:stretch>
            <a:fillRect/>
          </a:stretch>
        </p:blipFill>
        <p:spPr bwMode="auto">
          <a:xfrm>
            <a:off x="357188" y="4929188"/>
            <a:ext cx="8483600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 1">
            <a:extLst>
              <a:ext uri="{FF2B5EF4-FFF2-40B4-BE49-F238E27FC236}">
                <a16:creationId xmlns:a16="http://schemas.microsoft.com/office/drawing/2014/main" id="{5DA99A0F-8AFD-4849-9CE8-0BCC6051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en-US"/>
              <a:t>Linked List </a:t>
            </a:r>
          </a:p>
        </p:txBody>
      </p:sp>
      <p:sp>
        <p:nvSpPr>
          <p:cNvPr id="134147" name="Content Placeholder 2">
            <a:extLst>
              <a:ext uri="{FF2B5EF4-FFF2-40B4-BE49-F238E27FC236}">
                <a16:creationId xmlns:a16="http://schemas.microsoft.com/office/drawing/2014/main" id="{AF94B7E5-DA7A-47BC-B341-ED37BF3EDEB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indent="-273050"/>
            <a:r>
              <a:rPr lang="en-US" altLang="en-US" sz="2800"/>
              <a:t>Each element contains:</a:t>
            </a:r>
          </a:p>
          <a:p>
            <a:pPr marL="547688" lvl="1" indent="-273050"/>
            <a:r>
              <a:rPr lang="en-US" altLang="en-US" sz="2800" b="1"/>
              <a:t>Data</a:t>
            </a:r>
            <a:r>
              <a:rPr lang="en-US" altLang="en-US" sz="2800"/>
              <a:t> to be processed, useful information</a:t>
            </a:r>
          </a:p>
          <a:p>
            <a:pPr marL="547688" lvl="1" indent="-273050"/>
            <a:r>
              <a:rPr lang="en-US" altLang="en-US" sz="2800" b="1"/>
              <a:t>Link</a:t>
            </a:r>
            <a:r>
              <a:rPr lang="en-US" altLang="en-US" sz="2800"/>
              <a:t>, a pointer that identifies the next element in the list, used to chain the data together</a:t>
            </a:r>
          </a:p>
          <a:p>
            <a:pPr marL="273050" indent="-273050"/>
            <a:r>
              <a:rPr lang="en-US" altLang="en-US" sz="2800"/>
              <a:t>Elements in Linked List are called </a:t>
            </a:r>
            <a:r>
              <a:rPr lang="en-US" altLang="en-US" sz="2800" b="1"/>
              <a:t>nodes.</a:t>
            </a:r>
          </a:p>
          <a:p>
            <a:pPr marL="273050" indent="-273050"/>
            <a:r>
              <a:rPr lang="en-US" altLang="en-US" sz="2800"/>
              <a:t>Nodes are </a:t>
            </a:r>
            <a:r>
              <a:rPr lang="en-US" altLang="en-US" sz="2800" b="1"/>
              <a:t>self-referential</a:t>
            </a:r>
            <a:r>
              <a:rPr lang="en-US" altLang="en-US" sz="2800"/>
              <a:t> structures: contains a pointer member that points to a class object of the same class type.</a:t>
            </a:r>
            <a:endParaRPr lang="fr-FR" altLang="en-US" sz="2800"/>
          </a:p>
          <a:p>
            <a:pPr marL="273050" indent="-273050"/>
            <a:endParaRPr lang="en-US" altLang="en-US" sz="2800"/>
          </a:p>
          <a:p>
            <a:pPr marL="273050" indent="-273050"/>
            <a:endParaRPr lang="en-US" altLang="en-US" sz="2800"/>
          </a:p>
        </p:txBody>
      </p:sp>
      <p:sp>
        <p:nvSpPr>
          <p:cNvPr id="134148" name="Slide Number Placeholder 3">
            <a:extLst>
              <a:ext uri="{FF2B5EF4-FFF2-40B4-BE49-F238E27FC236}">
                <a16:creationId xmlns:a16="http://schemas.microsoft.com/office/drawing/2014/main" id="{6ACEE4AC-6E37-49E6-8CAF-581D985058A1}"/>
              </a:ext>
            </a:extLst>
          </p:cNvPr>
          <p:cNvSpPr txBox="1">
            <a:spLocks noGrp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51FEC0FC-7287-407F-B76F-3A5FD2A1CA1B}" type="slidenum">
              <a:rPr lang="ar-SA" altLang="en-US" i="0" u="none">
                <a:solidFill>
                  <a:schemeClr val="tx2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pPr eaLnBrk="1" hangingPunct="1"/>
              <a:t>7</a:t>
            </a:fld>
            <a:endParaRPr lang="en-US" altLang="en-US" i="0" u="none">
              <a:solidFill>
                <a:schemeClr val="tx2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6F9140-D899-40D6-A9F7-1AF6AC8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061" y="1570149"/>
            <a:ext cx="1639064" cy="7363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1">
            <a:extLst>
              <a:ext uri="{FF2B5EF4-FFF2-40B4-BE49-F238E27FC236}">
                <a16:creationId xmlns:a16="http://schemas.microsoft.com/office/drawing/2014/main" id="{140BBDC2-1C1E-4491-A4CC-04E7DF72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en-US" dirty="0"/>
              <a:t>Linked List </a:t>
            </a:r>
          </a:p>
        </p:txBody>
      </p:sp>
      <p:sp>
        <p:nvSpPr>
          <p:cNvPr id="135172" name="Content Placeholder 3">
            <a:extLst>
              <a:ext uri="{FF2B5EF4-FFF2-40B4-BE49-F238E27FC236}">
                <a16:creationId xmlns:a16="http://schemas.microsoft.com/office/drawing/2014/main" id="{2A9E408F-B8D0-42D4-AD7F-A239EEF345A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indent="-273050"/>
            <a:r>
              <a:rPr lang="en-US" altLang="en-US" sz="2800"/>
              <a:t>Advantages</a:t>
            </a:r>
          </a:p>
          <a:p>
            <a:pPr marL="547688" lvl="1" indent="-273050"/>
            <a:r>
              <a:rPr lang="en-US" altLang="en-US" sz="2800"/>
              <a:t>Data easily inserted and deleted</a:t>
            </a:r>
          </a:p>
          <a:p>
            <a:pPr marL="547688" lvl="1" indent="-273050"/>
            <a:r>
              <a:rPr lang="en-US" altLang="en-US" sz="2800"/>
              <a:t>No need to shift elements of LL to make room for a new element or to delete an element</a:t>
            </a:r>
          </a:p>
          <a:p>
            <a:pPr marL="273050" indent="-273050"/>
            <a:r>
              <a:rPr lang="en-US" altLang="en-US" sz="2800"/>
              <a:t>Disadvantages</a:t>
            </a:r>
          </a:p>
          <a:p>
            <a:pPr marL="547688" lvl="1" indent="-273050"/>
            <a:r>
              <a:rPr lang="en-US" altLang="en-US" sz="2800"/>
              <a:t>We are limited to a sequential search</a:t>
            </a:r>
          </a:p>
          <a:p>
            <a:pPr marL="273050" indent="-273050"/>
            <a:endParaRPr lang="en-US" altLang="en-US" sz="2800"/>
          </a:p>
        </p:txBody>
      </p:sp>
      <p:sp>
        <p:nvSpPr>
          <p:cNvPr id="135171" name="Slide Number Placeholder 2">
            <a:extLst>
              <a:ext uri="{FF2B5EF4-FFF2-40B4-BE49-F238E27FC236}">
                <a16:creationId xmlns:a16="http://schemas.microsoft.com/office/drawing/2014/main" id="{A2C16F4C-B0EC-4783-99EC-A687E804D758}"/>
              </a:ext>
            </a:extLst>
          </p:cNvPr>
          <p:cNvSpPr txBox="1">
            <a:spLocks noGrp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363ACECC-2C04-4CB0-BA6D-8676AA832424}" type="slidenum">
              <a:rPr lang="ar-SA" altLang="en-US" i="0" u="none">
                <a:solidFill>
                  <a:schemeClr val="tx2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pPr eaLnBrk="1" hangingPunct="1"/>
              <a:t>8</a:t>
            </a:fld>
            <a:endParaRPr lang="en-US" altLang="en-US" i="0" u="none">
              <a:solidFill>
                <a:schemeClr val="tx2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8E3A-AAD3-4FEB-81D7-88289B02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B72F4-D870-4314-9667-9A0D04F8D2D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z="2400" dirty="0">
                <a:solidFill>
                  <a:srgbClr val="FF33CC"/>
                </a:solidFill>
              </a:rPr>
              <a:t>Head pointer </a:t>
            </a:r>
            <a:r>
              <a:rPr lang="en-US" altLang="en-US" sz="2400" dirty="0"/>
              <a:t>points to the beginning of the list</a:t>
            </a:r>
            <a:endParaRPr lang="en-US" dirty="0"/>
          </a:p>
          <a:p>
            <a:r>
              <a:rPr lang="en-US" dirty="0"/>
              <a:t>A node’s </a:t>
            </a:r>
            <a:r>
              <a:rPr lang="en-US" dirty="0">
                <a:solidFill>
                  <a:srgbClr val="FF33CC"/>
                </a:solidFill>
              </a:rPr>
              <a:t>successor</a:t>
            </a:r>
            <a:r>
              <a:rPr lang="en-US" dirty="0"/>
              <a:t> is the next node in the sequence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33CC"/>
                </a:solidFill>
              </a:rPr>
              <a:t>last</a:t>
            </a:r>
            <a:r>
              <a:rPr lang="en-US" dirty="0"/>
              <a:t> node has </a:t>
            </a:r>
            <a:r>
              <a:rPr lang="en-US" dirty="0">
                <a:solidFill>
                  <a:srgbClr val="FF33CC"/>
                </a:solidFill>
              </a:rPr>
              <a:t>no successor. </a:t>
            </a:r>
            <a:r>
              <a:rPr lang="en-US" dirty="0"/>
              <a:t>(link pointer = null)</a:t>
            </a:r>
            <a:endParaRPr lang="en-US" dirty="0">
              <a:solidFill>
                <a:srgbClr val="FF33CC"/>
              </a:solidFill>
            </a:endParaRPr>
          </a:p>
          <a:p>
            <a:r>
              <a:rPr lang="en-US" dirty="0"/>
              <a:t>A node’s </a:t>
            </a:r>
            <a:r>
              <a:rPr lang="en-US" dirty="0">
                <a:solidFill>
                  <a:srgbClr val="FF33CC"/>
                </a:solidFill>
              </a:rPr>
              <a:t>predecessor</a:t>
            </a:r>
            <a:r>
              <a:rPr lang="en-US" dirty="0"/>
              <a:t> is the previous node in the sequence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33CC"/>
                </a:solidFill>
              </a:rPr>
              <a:t>first</a:t>
            </a:r>
            <a:r>
              <a:rPr lang="en-US" dirty="0"/>
              <a:t> node has </a:t>
            </a:r>
            <a:r>
              <a:rPr lang="en-US" dirty="0">
                <a:solidFill>
                  <a:srgbClr val="FF33CC"/>
                </a:solidFill>
              </a:rPr>
              <a:t>no predecessor</a:t>
            </a:r>
          </a:p>
          <a:p>
            <a:r>
              <a:rPr lang="en-US" dirty="0"/>
              <a:t>A list s </a:t>
            </a:r>
            <a:r>
              <a:rPr lang="en-US" dirty="0">
                <a:solidFill>
                  <a:srgbClr val="FF33CC"/>
                </a:solidFill>
              </a:rPr>
              <a:t>length</a:t>
            </a:r>
            <a:r>
              <a:rPr lang="en-US" dirty="0"/>
              <a:t> is the number of elements in it</a:t>
            </a:r>
          </a:p>
          <a:p>
            <a:r>
              <a:rPr lang="en-US" dirty="0"/>
              <a:t>A list may be </a:t>
            </a:r>
            <a:r>
              <a:rPr lang="en-US" dirty="0">
                <a:solidFill>
                  <a:srgbClr val="FF33CC"/>
                </a:solidFill>
              </a:rPr>
              <a:t>empty</a:t>
            </a:r>
            <a:r>
              <a:rPr lang="en-US" dirty="0"/>
              <a:t> (contain no elements)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BBFE242-2C9D-4C2A-999F-F5086E6BA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30" y="4898950"/>
            <a:ext cx="7580260" cy="1471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21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ab97">
  <a:themeElements>
    <a:clrScheme name="">
      <a:dk1>
        <a:srgbClr val="000000"/>
      </a:dk1>
      <a:lt1>
        <a:srgbClr val="FFFFFF"/>
      </a:lt1>
      <a:dk2>
        <a:srgbClr val="000082"/>
      </a:dk2>
      <a:lt2>
        <a:srgbClr val="C0C0C0"/>
      </a:lt2>
      <a:accent1>
        <a:srgbClr val="D01608"/>
      </a:accent1>
      <a:accent2>
        <a:srgbClr val="000082"/>
      </a:accent2>
      <a:accent3>
        <a:srgbClr val="FFFFFF"/>
      </a:accent3>
      <a:accent4>
        <a:srgbClr val="000000"/>
      </a:accent4>
      <a:accent5>
        <a:srgbClr val="E4ABAA"/>
      </a:accent5>
      <a:accent6>
        <a:srgbClr val="000075"/>
      </a:accent6>
      <a:hlink>
        <a:srgbClr val="00C000"/>
      </a:hlink>
      <a:folHlink>
        <a:srgbClr val="800080"/>
      </a:folHlink>
    </a:clrScheme>
    <a:fontScheme name="iab97">
      <a:majorFont>
        <a:latin typeface="Book Antiqua"/>
        <a:ea typeface="新細明體"/>
        <a:cs typeface=""/>
      </a:majorFont>
      <a:minorFont>
        <a:latin typeface="Book Antiq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1" u="sng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1" u="sng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ab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ab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1" u="sng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1" u="sng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eme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86A1A4B-7959-4A40-8585-BFBCA540CC7B}" vid="{7428EA24-BDC3-44E4-BADF-83DB381C6613}"/>
    </a:ext>
  </a:extLst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66427</TotalTime>
  <Words>1467</Words>
  <Application>Microsoft Office PowerPoint</Application>
  <PresentationFormat>Letter Paper (8.5x11 in)</PresentationFormat>
  <Paragraphs>286</Paragraphs>
  <Slides>45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61" baseType="lpstr">
      <vt:lpstr>Arial</vt:lpstr>
      <vt:lpstr>Book Antiqua</vt:lpstr>
      <vt:lpstr>Bookman Old Style</vt:lpstr>
      <vt:lpstr>Calibri</vt:lpstr>
      <vt:lpstr>Courier New</vt:lpstr>
      <vt:lpstr>DFKai-SB</vt:lpstr>
      <vt:lpstr>Gill Sans MT</vt:lpstr>
      <vt:lpstr>新細明體</vt:lpstr>
      <vt:lpstr>新細明體</vt:lpstr>
      <vt:lpstr>Times New Roman</vt:lpstr>
      <vt:lpstr>Wingdings</vt:lpstr>
      <vt:lpstr>Wingdings 2</vt:lpstr>
      <vt:lpstr>Wingdings 3</vt:lpstr>
      <vt:lpstr>iab97</vt:lpstr>
      <vt:lpstr>自訂設計</vt:lpstr>
      <vt:lpstr>Theme1</vt:lpstr>
      <vt:lpstr>CS 242 – CS252 Data Structures</vt:lpstr>
      <vt:lpstr>Linear List</vt:lpstr>
      <vt:lpstr>Linear List</vt:lpstr>
      <vt:lpstr>Linear List</vt:lpstr>
      <vt:lpstr>Linear List</vt:lpstr>
      <vt:lpstr>Linked List </vt:lpstr>
      <vt:lpstr>Linked List </vt:lpstr>
      <vt:lpstr>Linked List </vt:lpstr>
      <vt:lpstr>Linked List Terminology</vt:lpstr>
      <vt:lpstr>Linked List </vt:lpstr>
      <vt:lpstr>Linked List examples (Single)</vt:lpstr>
      <vt:lpstr>Linked List: Element (Data) Node </vt:lpstr>
      <vt:lpstr>Linked List: Element Node (implementation)</vt:lpstr>
      <vt:lpstr>Linked List: Head Node</vt:lpstr>
      <vt:lpstr>Linked List: Head Node </vt:lpstr>
      <vt:lpstr>Singly Linked List ADT</vt:lpstr>
      <vt:lpstr>Singly Linked List ADT</vt:lpstr>
      <vt:lpstr>1- Create List</vt:lpstr>
      <vt:lpstr>1- Create List (Constructor) implementation</vt:lpstr>
      <vt:lpstr>2- Insert Node</vt:lpstr>
      <vt:lpstr>2- Insert Node</vt:lpstr>
      <vt:lpstr>2- Insert Node</vt:lpstr>
      <vt:lpstr>2- Insert Node</vt:lpstr>
      <vt:lpstr>Insert Node</vt:lpstr>
      <vt:lpstr>2- Insert Node</vt:lpstr>
      <vt:lpstr>2- Insert Node (in middle)</vt:lpstr>
      <vt:lpstr>2- Insert Node (in middle)</vt:lpstr>
      <vt:lpstr>2- Insert Node (in middle)</vt:lpstr>
      <vt:lpstr>2- Insert Node (in middle)</vt:lpstr>
      <vt:lpstr>2- Insert Node</vt:lpstr>
      <vt:lpstr>2- Insert Node at end</vt:lpstr>
      <vt:lpstr>3- Delete (Remove) Node</vt:lpstr>
      <vt:lpstr>3- Delete (Remove) Node.</vt:lpstr>
      <vt:lpstr>3- Delete (Remove) Node</vt:lpstr>
      <vt:lpstr>3- Delete (Remove) Node</vt:lpstr>
      <vt:lpstr>3- Delete (Remove) Node</vt:lpstr>
      <vt:lpstr>3- Delete (Remove) Node</vt:lpstr>
      <vt:lpstr>4- Empty list &amp; 5- Size</vt:lpstr>
      <vt:lpstr>Singly Linked List ADT Node class</vt:lpstr>
      <vt:lpstr>Singly Linked List ADT SLL class</vt:lpstr>
      <vt:lpstr>Singly Linked List ADT SLL class</vt:lpstr>
      <vt:lpstr>Singly Linked List ADT SLL class</vt:lpstr>
      <vt:lpstr>Linked Lists: Performance Analysis</vt:lpstr>
      <vt:lpstr>Using SinglyLinkedList</vt:lpstr>
      <vt:lpstr>Example: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 Networks Inc - An Overview</dc:title>
  <dc:creator>Karen Yancik 314-995-6140</dc:creator>
  <cp:lastModifiedBy>Abdulrahman Abdulaziz Abdulrahman Albarrak</cp:lastModifiedBy>
  <cp:revision>525</cp:revision>
  <cp:lastPrinted>1999-09-29T13:28:24Z</cp:lastPrinted>
  <dcterms:created xsi:type="dcterms:W3CDTF">1998-01-23T17:03:10Z</dcterms:created>
  <dcterms:modified xsi:type="dcterms:W3CDTF">2023-12-03T08:43:08Z</dcterms:modified>
</cp:coreProperties>
</file>