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02" r:id="rId3"/>
    <p:sldId id="303" r:id="rId4"/>
    <p:sldId id="304" r:id="rId5"/>
    <p:sldId id="306" r:id="rId6"/>
    <p:sldId id="307" r:id="rId7"/>
    <p:sldId id="305" r:id="rId8"/>
    <p:sldId id="308" r:id="rId9"/>
    <p:sldId id="309" r:id="rId10"/>
    <p:sldId id="310" r:id="rId11"/>
    <p:sldId id="312" r:id="rId12"/>
    <p:sldId id="311" r:id="rId13"/>
    <p:sldId id="313" r:id="rId14"/>
    <p:sldId id="314" r:id="rId15"/>
    <p:sldId id="315" r:id="rId16"/>
    <p:sldId id="321" r:id="rId17"/>
    <p:sldId id="316" r:id="rId18"/>
    <p:sldId id="317" r:id="rId19"/>
    <p:sldId id="318" r:id="rId20"/>
    <p:sldId id="320" r:id="rId21"/>
    <p:sldId id="324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272" r:id="rId36"/>
    <p:sldId id="278" r:id="rId37"/>
    <p:sldId id="279" r:id="rId38"/>
    <p:sldId id="280" r:id="rId39"/>
    <p:sldId id="281" r:id="rId40"/>
    <p:sldId id="336" r:id="rId41"/>
    <p:sldId id="337" r:id="rId42"/>
    <p:sldId id="338" r:id="rId43"/>
    <p:sldId id="284" r:id="rId44"/>
    <p:sldId id="339" r:id="rId45"/>
    <p:sldId id="287" r:id="rId46"/>
    <p:sldId id="340" r:id="rId47"/>
    <p:sldId id="290" r:id="rId48"/>
    <p:sldId id="291" r:id="rId49"/>
    <p:sldId id="341" r:id="rId50"/>
    <p:sldId id="342" r:id="rId51"/>
    <p:sldId id="343" r:id="rId52"/>
    <p:sldId id="344" r:id="rId53"/>
    <p:sldId id="345" r:id="rId54"/>
    <p:sldId id="346" r:id="rId55"/>
    <p:sldId id="299" r:id="rId56"/>
    <p:sldId id="300" r:id="rId57"/>
    <p:sldId id="34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84644" autoAdjust="0"/>
  </p:normalViewPr>
  <p:slideViewPr>
    <p:cSldViewPr snapToGrid="0">
      <p:cViewPr varScale="1">
        <p:scale>
          <a:sx n="97" d="100"/>
          <a:sy n="97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DB67D3E-BCCC-4BA5-B83D-AD5BC3FF6729}" type="datetimeFigureOut">
              <a:rPr lang="ar-SA" smtClean="0"/>
              <a:t>13/07/1445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0EE2C7E-BDE8-49FF-8D09-40DBCAFC86B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21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solidFill>
                  <a:srgbClr val="40458C"/>
                </a:solidFill>
                <a:latin typeface="+mn-lt"/>
                <a:ea typeface="ＭＳ Ｐゴシック"/>
              </a:rPr>
              <a:t>e.g., height(E)=2, height(L)=0</a:t>
            </a:r>
            <a:endParaRPr lang="en-US" sz="1200" b="0" strike="noStrike" spc="-1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solidFill>
                  <a:srgbClr val="40458C"/>
                </a:solidFill>
                <a:latin typeface="+mn-lt"/>
                <a:ea typeface="ＭＳ Ｐゴシック"/>
              </a:rPr>
              <a:t>= 3 (height of longest path from root)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solidFill>
                  <a:srgbClr val="40458C"/>
                </a:solidFill>
                <a:latin typeface="+mn-lt"/>
                <a:ea typeface="ＭＳ Ｐゴシック"/>
              </a:rPr>
              <a:t>e.g., depth(E)=1, depth(L)=2</a:t>
            </a:r>
            <a:endParaRPr lang="en-US" sz="1200" b="0" strike="noStrike" spc="-1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solidFill>
                  <a:srgbClr val="40458C"/>
                </a:solidFill>
                <a:latin typeface="+mn-lt"/>
                <a:ea typeface="ＭＳ Ｐゴシック"/>
              </a:rPr>
              <a:t>= 3 (length of the path to the deepest node)</a:t>
            </a:r>
            <a:endParaRPr lang="en-US" sz="1200" b="0" strike="noStrike" spc="-1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972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decreasing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39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077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47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9203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52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4344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altLang="en-US" dirty="0">
                <a:solidFill>
                  <a:srgbClr val="FF0000"/>
                </a:solidFill>
              </a:rPr>
              <a:t>What about traversing a BST?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56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4617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826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Drawbacks: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The space usage of an array-based representation depends greatly on the shape of the tree.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Many update operations, such as removing a node, cannot be efficiently supported.</a:t>
            </a:r>
            <a:endParaRPr lang="en-US" sz="1200" b="0" strike="noStrike" spc="-1" dirty="0"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111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03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43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89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children field of a node can be an array or list of references to the children of the node (if any).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311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30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055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spc="-1" dirty="0">
                <a:latin typeface="Times New Roman"/>
                <a:ea typeface="ＭＳ Ｐゴシック"/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E2C7E-BDE8-49FF-8D09-40DBCAFC86B7}" type="slidenum">
              <a:rPr lang="ar-SA" smtClean="0"/>
              <a:t>31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751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81DDD0AA-B1DE-4D4D-8A17-75256328F433}" type="uaqdatetime1">
              <a:rPr lang="ar-SA" smtClean="0"/>
              <a:t>11/07/1445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6258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100C-A28C-4D5C-ABCA-ABC23138C6C3}" type="uaqdatetime1">
              <a:rPr lang="ar-SA" smtClean="0"/>
              <a:t>11/07/1445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640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6EB4-3CD5-4CD8-95FD-2C7817ABAEF8}" type="uaqdatetime1">
              <a:rPr lang="ar-SA" smtClean="0"/>
              <a:t>11/07/1445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217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1783-E4AD-4423-9328-550E55869AEC}" type="uaqdatetime1">
              <a:rPr lang="ar-SA" smtClean="0"/>
              <a:t>11/07/1445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3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AA145AFA-6B65-470A-A269-060CA95DAEF7}" type="uaqdatetime1">
              <a:rPr lang="ar-SA" smtClean="0"/>
              <a:t>11/07/1445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0056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692C-B7FC-495E-8EF7-81B60B2DF030}" type="uaqdatetime1">
              <a:rPr lang="ar-SA" smtClean="0"/>
              <a:t>11/07/1445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3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E887-4386-4798-A12E-BCEC9E5DBA82}" type="uaqdatetime1">
              <a:rPr lang="ar-SA" smtClean="0"/>
              <a:t>11/07/1445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5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78BE-9C19-48EF-A955-9B4BCF197558}" type="uaqdatetime1">
              <a:rPr lang="ar-SA" smtClean="0"/>
              <a:t>11/07/1445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57863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B717-9B20-49D6-8BF2-4CEBF26E8D37}" type="uaqdatetime1">
              <a:rPr lang="ar-SA" smtClean="0"/>
              <a:t>11/07/1445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448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4053-B23F-41AB-91BF-28FCF2F4C60D}" type="uaqdatetime1">
              <a:rPr lang="ar-SA" smtClean="0"/>
              <a:t>11/07/1445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3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0E72-96FF-4BF9-B892-D0B55398013C}" type="uaqdatetime1">
              <a:rPr lang="ar-SA" smtClean="0"/>
              <a:t>11/07/1445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8735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9D3E14-C6BA-4C04-9734-7C2A99DAC195}" type="uaqdatetime1">
              <a:rPr lang="ar-SA" smtClean="0"/>
              <a:t>11/07/1445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AC6BCD1-F9AF-4673-A094-9FB4E627EE10}" type="slidenum">
              <a:rPr lang="ar-SA" smtClean="0"/>
              <a:t>‹#›</a:t>
            </a:fld>
            <a:endParaRPr lang="ar-S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33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CS 242 </a:t>
            </a:r>
            <a:r>
              <a:rPr lang="en-US"/>
              <a:t>-  CS252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Structures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Trees</a:t>
            </a:r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93CE-252E-4DF7-A33F-4E7B63BF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7611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3462-5CCF-443E-ACF3-862A9BB7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05107-F881-4A10-8DE7-B7D6E929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10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6A7CF-0848-43DD-AB4F-33ED50E398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658157" cy="4937760"/>
          </a:xfrm>
        </p:spPr>
        <p:txBody>
          <a:bodyPr/>
          <a:lstStyle/>
          <a:p>
            <a:r>
              <a:rPr lang="en-GB" dirty="0"/>
              <a:t>An ordered tree with the following properties:</a:t>
            </a:r>
          </a:p>
          <a:p>
            <a:pPr lvl="1"/>
            <a:r>
              <a:rPr lang="en-GB" dirty="0"/>
              <a:t>Each internal node has at most two children </a:t>
            </a:r>
          </a:p>
          <a:p>
            <a:pPr lvl="1"/>
            <a:r>
              <a:rPr lang="en-GB" dirty="0"/>
              <a:t>Each child node is </a:t>
            </a:r>
            <a:r>
              <a:rPr lang="en-GB" dirty="0" err="1"/>
              <a:t>labeled</a:t>
            </a:r>
            <a:r>
              <a:rPr lang="en-GB" dirty="0"/>
              <a:t> as being either a </a:t>
            </a:r>
            <a:r>
              <a:rPr lang="en-GB" b="1" dirty="0"/>
              <a:t>left child </a:t>
            </a:r>
            <a:r>
              <a:rPr lang="en-GB" dirty="0"/>
              <a:t>or a </a:t>
            </a:r>
            <a:r>
              <a:rPr lang="en-GB" b="1" dirty="0"/>
              <a:t>right child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 left child precedes a right child in the order of children of a node.</a:t>
            </a:r>
          </a:p>
          <a:p>
            <a:endParaRPr lang="en-GB" dirty="0"/>
          </a:p>
          <a:p>
            <a:r>
              <a:rPr lang="en-GB" dirty="0"/>
              <a:t>A binary tree is </a:t>
            </a:r>
            <a:r>
              <a:rPr lang="en-GB" b="1" u="sng" dirty="0"/>
              <a:t>proper</a:t>
            </a:r>
            <a:r>
              <a:rPr lang="en-GB" dirty="0"/>
              <a:t> if each node has either zero or two children.</a:t>
            </a:r>
          </a:p>
          <a:p>
            <a:pPr lvl="1"/>
            <a:r>
              <a:rPr lang="en-GB" dirty="0"/>
              <a:t>Known as full binary trees.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2F0671-2819-4917-B635-ABC927C8D400}"/>
              </a:ext>
            </a:extLst>
          </p:cNvPr>
          <p:cNvGrpSpPr/>
          <p:nvPr/>
        </p:nvGrpSpPr>
        <p:grpSpPr>
          <a:xfrm>
            <a:off x="8434812" y="2340269"/>
            <a:ext cx="3356640" cy="3114720"/>
            <a:chOff x="6831480" y="3447720"/>
            <a:chExt cx="3356640" cy="311472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D4E2C12-A85E-4436-93B5-4A1B0CE5DC7A}"/>
                </a:ext>
              </a:extLst>
            </p:cNvPr>
            <p:cNvSpPr/>
            <p:nvPr/>
          </p:nvSpPr>
          <p:spPr>
            <a:xfrm>
              <a:off x="8334480" y="3447720"/>
              <a:ext cx="353160" cy="3661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A</a:t>
              </a:r>
              <a:endParaRPr lang="en-US" sz="16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2A235AD6-EE5F-4FA7-9622-0351EE41BD26}"/>
                </a:ext>
              </a:extLst>
            </p:cNvPr>
            <p:cNvSpPr/>
            <p:nvPr/>
          </p:nvSpPr>
          <p:spPr>
            <a:xfrm>
              <a:off x="7347360" y="4362480"/>
              <a:ext cx="353160" cy="365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B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1B1E8406-86FC-44C1-9C9E-B6727B5ECA64}"/>
                </a:ext>
              </a:extLst>
            </p:cNvPr>
            <p:cNvSpPr/>
            <p:nvPr/>
          </p:nvSpPr>
          <p:spPr>
            <a:xfrm>
              <a:off x="9313680" y="4361760"/>
              <a:ext cx="357120" cy="3661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C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47B2F023-D57A-4817-939B-1B9B95CF6EE1}"/>
                </a:ext>
              </a:extLst>
            </p:cNvPr>
            <p:cNvSpPr/>
            <p:nvPr/>
          </p:nvSpPr>
          <p:spPr>
            <a:xfrm>
              <a:off x="8836680" y="5277240"/>
              <a:ext cx="329760" cy="363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F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750CF8C8-4EA3-4D8C-A70F-18C2A90394B5}"/>
                </a:ext>
              </a:extLst>
            </p:cNvPr>
            <p:cNvSpPr/>
            <p:nvPr/>
          </p:nvSpPr>
          <p:spPr>
            <a:xfrm>
              <a:off x="9814440" y="5275440"/>
              <a:ext cx="373680" cy="3675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G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44FDD971-66B7-4AE6-ADBF-AA9DEFD9C605}"/>
                </a:ext>
              </a:extLst>
            </p:cNvPr>
            <p:cNvSpPr/>
            <p:nvPr/>
          </p:nvSpPr>
          <p:spPr>
            <a:xfrm>
              <a:off x="6831480" y="5274000"/>
              <a:ext cx="372240" cy="3675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D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BAF78F01-4545-4FB6-AB30-3F22291FBE48}"/>
                </a:ext>
              </a:extLst>
            </p:cNvPr>
            <p:cNvSpPr/>
            <p:nvPr/>
          </p:nvSpPr>
          <p:spPr>
            <a:xfrm>
              <a:off x="7860360" y="5276880"/>
              <a:ext cx="341280" cy="3646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E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D762AE0B-4870-4F1F-965E-CF5CA82CC252}"/>
                </a:ext>
              </a:extLst>
            </p:cNvPr>
            <p:cNvSpPr/>
            <p:nvPr/>
          </p:nvSpPr>
          <p:spPr>
            <a:xfrm flipH="1">
              <a:off x="7524840" y="3829320"/>
              <a:ext cx="987120" cy="51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6D10C596-4E54-424D-8990-F1DD5823ACAF}"/>
                </a:ext>
              </a:extLst>
            </p:cNvPr>
            <p:cNvSpPr/>
            <p:nvPr/>
          </p:nvSpPr>
          <p:spPr>
            <a:xfrm>
              <a:off x="8511960" y="3829320"/>
              <a:ext cx="980640" cy="515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B5238428-54C1-4513-8EBF-25E1DA51F5C6}"/>
                </a:ext>
              </a:extLst>
            </p:cNvPr>
            <p:cNvSpPr/>
            <p:nvPr/>
          </p:nvSpPr>
          <p:spPr>
            <a:xfrm>
              <a:off x="9493320" y="4745160"/>
              <a:ext cx="507600" cy="51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BE89FEC4-0DD6-4B2C-A3FD-2C9420FC949C}"/>
                </a:ext>
              </a:extLst>
            </p:cNvPr>
            <p:cNvSpPr/>
            <p:nvPr/>
          </p:nvSpPr>
          <p:spPr>
            <a:xfrm flipH="1">
              <a:off x="9002640" y="4745160"/>
              <a:ext cx="490320" cy="51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797A62B5-4558-4930-9E0C-BFE710FA8A13}"/>
                </a:ext>
              </a:extLst>
            </p:cNvPr>
            <p:cNvSpPr/>
            <p:nvPr/>
          </p:nvSpPr>
          <p:spPr>
            <a:xfrm>
              <a:off x="7524840" y="4743720"/>
              <a:ext cx="506160" cy="515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B16AFC29-9C97-40A4-814D-28497794047F}"/>
                </a:ext>
              </a:extLst>
            </p:cNvPr>
            <p:cNvSpPr/>
            <p:nvPr/>
          </p:nvSpPr>
          <p:spPr>
            <a:xfrm flipH="1">
              <a:off x="7018320" y="4743720"/>
              <a:ext cx="506160" cy="51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B3BB2A92-D979-41E0-928A-408D81C8E3E0}"/>
                </a:ext>
              </a:extLst>
            </p:cNvPr>
            <p:cNvSpPr/>
            <p:nvPr/>
          </p:nvSpPr>
          <p:spPr>
            <a:xfrm>
              <a:off x="7478400" y="6194880"/>
              <a:ext cx="368280" cy="3675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H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A03A53AF-4B74-4F7D-885D-6C3F79BF511A}"/>
                </a:ext>
              </a:extLst>
            </p:cNvPr>
            <p:cNvSpPr/>
            <p:nvPr/>
          </p:nvSpPr>
          <p:spPr>
            <a:xfrm flipH="1">
              <a:off x="7662720" y="5659560"/>
              <a:ext cx="367920" cy="520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CustomShape 19">
              <a:extLst>
                <a:ext uri="{FF2B5EF4-FFF2-40B4-BE49-F238E27FC236}">
                  <a16:creationId xmlns:a16="http://schemas.microsoft.com/office/drawing/2014/main" id="{E0AB7636-4876-4993-BF9A-31089CD4C88F}"/>
                </a:ext>
              </a:extLst>
            </p:cNvPr>
            <p:cNvSpPr/>
            <p:nvPr/>
          </p:nvSpPr>
          <p:spPr>
            <a:xfrm>
              <a:off x="8232600" y="6198480"/>
              <a:ext cx="266040" cy="3603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I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2" name="CustomShape 20">
              <a:extLst>
                <a:ext uri="{FF2B5EF4-FFF2-40B4-BE49-F238E27FC236}">
                  <a16:creationId xmlns:a16="http://schemas.microsoft.com/office/drawing/2014/main" id="{019C59B4-6AFF-4993-B7AD-0F03C63F0226}"/>
                </a:ext>
              </a:extLst>
            </p:cNvPr>
            <p:cNvSpPr/>
            <p:nvPr/>
          </p:nvSpPr>
          <p:spPr>
            <a:xfrm>
              <a:off x="8031000" y="5659560"/>
              <a:ext cx="334440" cy="51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128148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68E3-59C9-4D4F-AE37-45EC14B0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C29A4-05D3-46DC-A5A2-59244829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11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8CF9-64AF-493F-8A18-B8F87C597D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951956" cy="4937760"/>
          </a:xfrm>
        </p:spPr>
        <p:txBody>
          <a:bodyPr/>
          <a:lstStyle/>
          <a:p>
            <a:r>
              <a:rPr lang="en-GB" dirty="0"/>
              <a:t>Decision Tree </a:t>
            </a:r>
          </a:p>
          <a:p>
            <a:pPr lvl="1"/>
            <a:r>
              <a:rPr lang="en-GB" dirty="0"/>
              <a:t>Binary tree associated with a decision process</a:t>
            </a:r>
          </a:p>
          <a:p>
            <a:pPr lvl="1"/>
            <a:r>
              <a:rPr lang="en-GB" dirty="0"/>
              <a:t>internal nodes: questions with yes/no answer</a:t>
            </a:r>
          </a:p>
          <a:p>
            <a:pPr lvl="1"/>
            <a:r>
              <a:rPr lang="en-GB" dirty="0"/>
              <a:t>external nodes: decisions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A decision tree providing investment advice.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DD022-D546-47C7-AB7B-E701169AB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2" t="14795" r="18527" b="10222"/>
          <a:stretch/>
        </p:blipFill>
        <p:spPr>
          <a:xfrm>
            <a:off x="6237962" y="1674521"/>
            <a:ext cx="5444260" cy="40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5CF4-826C-41BB-8BFB-E607FD10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100A7-2E43-4559-8A87-72E196F6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12</a:t>
            </a:fld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D36A24-56F0-4CD1-AA5D-F751EEECA02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b="1" dirty="0"/>
                  <a:t>Arithmetic Expression Tree</a:t>
                </a:r>
              </a:p>
              <a:p>
                <a:pPr lvl="1"/>
                <a:r>
                  <a:rPr lang="en-GB" dirty="0"/>
                  <a:t>Binary tree associated with an arithmetic expression</a:t>
                </a:r>
              </a:p>
              <a:p>
                <a:pPr lvl="1"/>
                <a:r>
                  <a:rPr lang="en-GB" dirty="0"/>
                  <a:t>internal nodes: operators</a:t>
                </a:r>
              </a:p>
              <a:p>
                <a:pPr lvl="1"/>
                <a:r>
                  <a:rPr lang="en-GB" dirty="0"/>
                  <a:t>external nodes: operands (variables or constants)</a:t>
                </a:r>
              </a:p>
              <a:p>
                <a:r>
                  <a:rPr lang="en-GB" dirty="0"/>
                  <a:t>Example: arithmetic expression tree for the expression </a:t>
                </a:r>
                <a:br>
                  <a:rPr lang="en-GB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0D36A24-56F0-4CD1-AA5D-F751EEECA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">
            <a:extLst>
              <a:ext uri="{FF2B5EF4-FFF2-40B4-BE49-F238E27FC236}">
                <a16:creationId xmlns:a16="http://schemas.microsoft.com/office/drawing/2014/main" id="{C8EAB4EB-4B87-4185-A7EE-B862B6A35F5B}"/>
              </a:ext>
            </a:extLst>
          </p:cNvPr>
          <p:cNvGrpSpPr/>
          <p:nvPr/>
        </p:nvGrpSpPr>
        <p:grpSpPr>
          <a:xfrm>
            <a:off x="4296427" y="3600398"/>
            <a:ext cx="4840710" cy="2668270"/>
            <a:chOff x="2819520" y="3733920"/>
            <a:chExt cx="3428280" cy="22852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D6601E4-FBF0-48F8-8422-DC88F901317B}"/>
                </a:ext>
              </a:extLst>
            </p:cNvPr>
            <p:cNvSpPr/>
            <p:nvPr/>
          </p:nvSpPr>
          <p:spPr>
            <a:xfrm>
              <a:off x="4724280" y="373392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Symbol"/>
                  <a:ea typeface="ＭＳ Ｐゴシック"/>
                </a:rPr>
                <a:t>+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9952389C-9E73-41C2-966C-37639469BD06}"/>
                </a:ext>
              </a:extLst>
            </p:cNvPr>
            <p:cNvSpPr/>
            <p:nvPr/>
          </p:nvSpPr>
          <p:spPr>
            <a:xfrm>
              <a:off x="5486400" y="434340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Symbol"/>
                  <a:ea typeface="ＭＳ Ｐゴシック"/>
                </a:rPr>
                <a:t>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190C479C-E7AA-45FE-9B4F-04E1AB5E1E34}"/>
                </a:ext>
              </a:extLst>
            </p:cNvPr>
            <p:cNvSpPr/>
            <p:nvPr/>
          </p:nvSpPr>
          <p:spPr>
            <a:xfrm>
              <a:off x="3200400" y="434340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Symbol"/>
                  <a:ea typeface="ＭＳ Ｐゴシック"/>
                </a:rPr>
                <a:t>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640640D1-7434-456D-9B0E-3E01D0733234}"/>
                </a:ext>
              </a:extLst>
            </p:cNvPr>
            <p:cNvSpPr/>
            <p:nvPr/>
          </p:nvSpPr>
          <p:spPr>
            <a:xfrm>
              <a:off x="3962520" y="495288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Symbol"/>
                  <a:ea typeface="ＭＳ Ｐゴシック"/>
                </a:rPr>
                <a:t>-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B08817E9-E07E-4FAF-8AC3-37DAFF798594}"/>
                </a:ext>
              </a:extLst>
            </p:cNvPr>
            <p:cNvSpPr/>
            <p:nvPr/>
          </p:nvSpPr>
          <p:spPr>
            <a:xfrm>
              <a:off x="2819520" y="49528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2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D9ABA0E5-C8A3-4DD8-B7D7-66528F212DB8}"/>
                </a:ext>
              </a:extLst>
            </p:cNvPr>
            <p:cNvSpPr/>
            <p:nvPr/>
          </p:nvSpPr>
          <p:spPr>
            <a:xfrm>
              <a:off x="3581280" y="56386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a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E632DD91-199B-4585-9FE8-55EB7A9CE9E4}"/>
                </a:ext>
              </a:extLst>
            </p:cNvPr>
            <p:cNvSpPr/>
            <p:nvPr/>
          </p:nvSpPr>
          <p:spPr>
            <a:xfrm>
              <a:off x="4343400" y="56386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1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B0BFA26C-CB0E-4EAA-9BE8-1D382FC3F8C9}"/>
                </a:ext>
              </a:extLst>
            </p:cNvPr>
            <p:cNvSpPr/>
            <p:nvPr/>
          </p:nvSpPr>
          <p:spPr>
            <a:xfrm>
              <a:off x="5105520" y="49528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3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7393FC2B-5461-45CF-9EE8-95D2EE3D4582}"/>
                </a:ext>
              </a:extLst>
            </p:cNvPr>
            <p:cNvSpPr/>
            <p:nvPr/>
          </p:nvSpPr>
          <p:spPr>
            <a:xfrm>
              <a:off x="5867280" y="49528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b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43E5C9B0-8707-479B-A78F-819BA5BD4D70}"/>
                </a:ext>
              </a:extLst>
            </p:cNvPr>
            <p:cNvSpPr/>
            <p:nvPr/>
          </p:nvSpPr>
          <p:spPr>
            <a:xfrm flipH="1">
              <a:off x="3525120" y="4068720"/>
              <a:ext cx="125388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94FDAFED-04B9-49FB-B933-D0F396D2DEA0}"/>
                </a:ext>
              </a:extLst>
            </p:cNvPr>
            <p:cNvSpPr/>
            <p:nvPr/>
          </p:nvSpPr>
          <p:spPr>
            <a:xfrm flipH="1" flipV="1">
              <a:off x="5049720" y="4068720"/>
              <a:ext cx="4917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1202D83C-9B64-489D-A810-EE108F3CDB61}"/>
                </a:ext>
              </a:extLst>
            </p:cNvPr>
            <p:cNvSpPr/>
            <p:nvPr/>
          </p:nvSpPr>
          <p:spPr>
            <a:xfrm flipH="1" flipV="1">
              <a:off x="5811120" y="467748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85E5A65F-DFF2-4888-959F-80D9A0BAA752}"/>
                </a:ext>
              </a:extLst>
            </p:cNvPr>
            <p:cNvSpPr/>
            <p:nvPr/>
          </p:nvSpPr>
          <p:spPr>
            <a:xfrm flipV="1">
              <a:off x="5279940" y="466830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5E2BDB3A-A392-4CBD-9B89-C3D208C75C15}"/>
                </a:ext>
              </a:extLst>
            </p:cNvPr>
            <p:cNvSpPr/>
            <p:nvPr/>
          </p:nvSpPr>
          <p:spPr>
            <a:xfrm flipH="1" flipV="1">
              <a:off x="4287240" y="5287320"/>
              <a:ext cx="245880" cy="34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4E475D00-5EFE-4908-AE5E-451C1D216E7A}"/>
                </a:ext>
              </a:extLst>
            </p:cNvPr>
            <p:cNvSpPr/>
            <p:nvPr/>
          </p:nvSpPr>
          <p:spPr>
            <a:xfrm flipV="1">
              <a:off x="3743584" y="5247719"/>
              <a:ext cx="274015" cy="38052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CustomShape 19">
              <a:extLst>
                <a:ext uri="{FF2B5EF4-FFF2-40B4-BE49-F238E27FC236}">
                  <a16:creationId xmlns:a16="http://schemas.microsoft.com/office/drawing/2014/main" id="{C276DFDC-490F-4E7A-8639-D423FA5794DE}"/>
                </a:ext>
              </a:extLst>
            </p:cNvPr>
            <p:cNvSpPr/>
            <p:nvPr/>
          </p:nvSpPr>
          <p:spPr>
            <a:xfrm flipV="1">
              <a:off x="3014370" y="467748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2" name="CustomShape 20">
              <a:extLst>
                <a:ext uri="{FF2B5EF4-FFF2-40B4-BE49-F238E27FC236}">
                  <a16:creationId xmlns:a16="http://schemas.microsoft.com/office/drawing/2014/main" id="{7AE19EE6-513F-435D-9195-1A8048E95ED8}"/>
                </a:ext>
              </a:extLst>
            </p:cNvPr>
            <p:cNvSpPr/>
            <p:nvPr/>
          </p:nvSpPr>
          <p:spPr>
            <a:xfrm flipH="1" flipV="1">
              <a:off x="3525840" y="4678200"/>
              <a:ext cx="4917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286521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3868-E3BA-46E4-9F1F-C9B15F99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Properties of Binary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AD98B-87CA-4200-A9B4-109042FA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13</a:t>
            </a:fld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9D39B-C0E6-494E-B72D-6A574E7F724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/>
                  <a:t>Maximum number of nodes in the levels of a binary tree.</a:t>
                </a:r>
              </a:p>
              <a:p>
                <a:pPr marL="274320" lvl="2" indent="-274320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GB" sz="2600" dirty="0"/>
                  <a:t>level </a:t>
                </a:r>
                <a:r>
                  <a:rPr lang="en-GB" sz="2600" b="1" i="1" dirty="0"/>
                  <a:t>d</a:t>
                </a:r>
                <a:r>
                  <a:rPr lang="en-GB" sz="2600" dirty="0"/>
                  <a:t>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0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600" b="1" i="0" dirty="0">
                            <a:latin typeface="Cambria Math" panose="02040503050406030204" pitchFamily="18" charset="0"/>
                          </a:rPr>
                          <m:t>𝐝</m:t>
                        </m:r>
                      </m:sup>
                    </m:sSup>
                  </m:oMath>
                </a14:m>
                <a:r>
                  <a:rPr lang="en-GB" sz="2600" b="1" dirty="0"/>
                  <a:t> </a:t>
                </a:r>
                <a:r>
                  <a:rPr lang="en-GB" sz="2600" dirty="0"/>
                  <a:t>nodes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9D39B-C0E6-494E-B72D-6A574E7F7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FA91999-4684-4995-9C35-9AF9D3872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09" t="22467" r="24178" b="25296"/>
          <a:stretch/>
        </p:blipFill>
        <p:spPr>
          <a:xfrm>
            <a:off x="3672213" y="2423176"/>
            <a:ext cx="5999967" cy="35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6BBF-1519-4EB4-A071-2FC03483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Binary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6A2EA-37FD-476E-8A1B-32943AA5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14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31B6E-5888-43AA-9A8C-D0A86635C8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Properties relating the height of a binary tree T with its number of nodes</a:t>
            </a:r>
          </a:p>
          <a:p>
            <a:pPr lvl="1"/>
            <a:r>
              <a:rPr lang="en-GB" dirty="0"/>
              <a:t>n	number of nodes</a:t>
            </a:r>
          </a:p>
          <a:p>
            <a:pPr lvl="1"/>
            <a:r>
              <a:rPr lang="en-GB" dirty="0"/>
              <a:t>e	number of external nodes</a:t>
            </a:r>
          </a:p>
          <a:p>
            <a:pPr lvl="1"/>
            <a:r>
              <a:rPr lang="en-GB" dirty="0" err="1"/>
              <a:t>i</a:t>
            </a:r>
            <a:r>
              <a:rPr lang="en-GB" dirty="0"/>
              <a:t>	number of internal nodes</a:t>
            </a:r>
          </a:p>
          <a:p>
            <a:pPr lvl="1"/>
            <a:r>
              <a:rPr lang="en-GB" dirty="0"/>
              <a:t>h	height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FE939-E722-4DBB-8DCA-0ACD88371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44362" r="37645" b="35895"/>
          <a:stretch/>
        </p:blipFill>
        <p:spPr>
          <a:xfrm>
            <a:off x="2137664" y="3668186"/>
            <a:ext cx="5092200" cy="17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6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356B-0699-4376-8871-FA99B0B7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Properties of Proper Binary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D6F10-2B00-41AF-BC81-2C0CFA09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15</a:t>
            </a:fld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D09841-D048-4F28-BBE3-ADDA0FEB58C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5803520" cy="4937760"/>
              </a:xfrm>
            </p:spPr>
            <p:txBody>
              <a:bodyPr/>
              <a:lstStyle/>
              <a:p>
                <a:r>
                  <a:rPr lang="en-GB" dirty="0"/>
                  <a:t>if T is proper, then T has the following properties: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 a nonempty proper binary tree T,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external nodes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internal nodes, we have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+1.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D09841-D048-4F28-BBE3-ADDA0FEB5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5803520" cy="4937760"/>
              </a:xfrm>
              <a:blipFill>
                <a:blip r:embed="rId2"/>
                <a:stretch>
                  <a:fillRect l="-945" t="-1111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910859A-6665-4A8B-8CBE-42158FD3B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83" t="68951" r="20398" b="7939"/>
          <a:stretch/>
        </p:blipFill>
        <p:spPr>
          <a:xfrm>
            <a:off x="999221" y="2195243"/>
            <a:ext cx="7772040" cy="20198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2CEF6E-AFF9-4BB7-AD8E-0F2AE1DD15B6}"/>
              </a:ext>
            </a:extLst>
          </p:cNvPr>
          <p:cNvGrpSpPr/>
          <p:nvPr/>
        </p:nvGrpSpPr>
        <p:grpSpPr>
          <a:xfrm>
            <a:off x="7258541" y="4162191"/>
            <a:ext cx="2666520" cy="1599480"/>
            <a:chOff x="2514720" y="4419720"/>
            <a:chExt cx="2666520" cy="159948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9D995D4A-BE9D-45E9-B93A-05DEB04960DB}"/>
                </a:ext>
              </a:extLst>
            </p:cNvPr>
            <p:cNvSpPr/>
            <p:nvPr/>
          </p:nvSpPr>
          <p:spPr>
            <a:xfrm>
              <a:off x="3657720" y="441972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04D81019-83F9-49C0-B40B-FD97AAFFA479}"/>
                </a:ext>
              </a:extLst>
            </p:cNvPr>
            <p:cNvSpPr/>
            <p:nvPr/>
          </p:nvSpPr>
          <p:spPr>
            <a:xfrm>
              <a:off x="4419480" y="502920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92E08DF3-B1FE-485B-A49C-7284C142CD57}"/>
                </a:ext>
              </a:extLst>
            </p:cNvPr>
            <p:cNvSpPr/>
            <p:nvPr/>
          </p:nvSpPr>
          <p:spPr>
            <a:xfrm>
              <a:off x="2895600" y="502920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9AFFBF18-0307-4507-88E0-821C30E88C5C}"/>
                </a:ext>
              </a:extLst>
            </p:cNvPr>
            <p:cNvSpPr/>
            <p:nvPr/>
          </p:nvSpPr>
          <p:spPr>
            <a:xfrm>
              <a:off x="2514720" y="56386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283A1930-C61B-4E49-82A4-44705EC9F7B7}"/>
                </a:ext>
              </a:extLst>
            </p:cNvPr>
            <p:cNvSpPr/>
            <p:nvPr/>
          </p:nvSpPr>
          <p:spPr>
            <a:xfrm>
              <a:off x="4038600" y="56386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5" name="CustomShape 9">
              <a:extLst>
                <a:ext uri="{FF2B5EF4-FFF2-40B4-BE49-F238E27FC236}">
                  <a16:creationId xmlns:a16="http://schemas.microsoft.com/office/drawing/2014/main" id="{37474EF8-BBCB-40C2-BFB8-D07B24E6FD50}"/>
                </a:ext>
              </a:extLst>
            </p:cNvPr>
            <p:cNvSpPr/>
            <p:nvPr/>
          </p:nvSpPr>
          <p:spPr>
            <a:xfrm>
              <a:off x="4800720" y="56386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6" name="CustomShape 10">
              <a:extLst>
                <a:ext uri="{FF2B5EF4-FFF2-40B4-BE49-F238E27FC236}">
                  <a16:creationId xmlns:a16="http://schemas.microsoft.com/office/drawing/2014/main" id="{28FDEB3F-8B46-457F-B2E3-FA298A2B6437}"/>
                </a:ext>
              </a:extLst>
            </p:cNvPr>
            <p:cNvSpPr/>
            <p:nvPr/>
          </p:nvSpPr>
          <p:spPr>
            <a:xfrm flipH="1">
              <a:off x="3221040" y="4754520"/>
              <a:ext cx="4917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CustomShape 11">
              <a:extLst>
                <a:ext uri="{FF2B5EF4-FFF2-40B4-BE49-F238E27FC236}">
                  <a16:creationId xmlns:a16="http://schemas.microsoft.com/office/drawing/2014/main" id="{F2E18AE9-E45C-44B1-88A2-E6FF0CAD69B9}"/>
                </a:ext>
              </a:extLst>
            </p:cNvPr>
            <p:cNvSpPr/>
            <p:nvPr/>
          </p:nvSpPr>
          <p:spPr>
            <a:xfrm flipH="1" flipV="1">
              <a:off x="3983160" y="4754520"/>
              <a:ext cx="4917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8" name="CustomShape 12">
              <a:extLst>
                <a:ext uri="{FF2B5EF4-FFF2-40B4-BE49-F238E27FC236}">
                  <a16:creationId xmlns:a16="http://schemas.microsoft.com/office/drawing/2014/main" id="{AF598546-AD14-45DC-8771-04F6123FFADB}"/>
                </a:ext>
              </a:extLst>
            </p:cNvPr>
            <p:cNvSpPr/>
            <p:nvPr/>
          </p:nvSpPr>
          <p:spPr>
            <a:xfrm flipH="1" flipV="1">
              <a:off x="4744200" y="536328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9" name="CustomShape 13">
              <a:extLst>
                <a:ext uri="{FF2B5EF4-FFF2-40B4-BE49-F238E27FC236}">
                  <a16:creationId xmlns:a16="http://schemas.microsoft.com/office/drawing/2014/main" id="{408AB7B9-C5A1-437F-AD34-9A0C4DEA0999}"/>
                </a:ext>
              </a:extLst>
            </p:cNvPr>
            <p:cNvSpPr/>
            <p:nvPr/>
          </p:nvSpPr>
          <p:spPr>
            <a:xfrm flipV="1">
              <a:off x="4229040" y="536328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0" name="CustomShape 14">
              <a:extLst>
                <a:ext uri="{FF2B5EF4-FFF2-40B4-BE49-F238E27FC236}">
                  <a16:creationId xmlns:a16="http://schemas.microsoft.com/office/drawing/2014/main" id="{23016091-9D53-44D4-8FE0-828C4E42A06C}"/>
                </a:ext>
              </a:extLst>
            </p:cNvPr>
            <p:cNvSpPr/>
            <p:nvPr/>
          </p:nvSpPr>
          <p:spPr>
            <a:xfrm flipV="1">
              <a:off x="2705160" y="536328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CustomShape 15">
              <a:extLst>
                <a:ext uri="{FF2B5EF4-FFF2-40B4-BE49-F238E27FC236}">
                  <a16:creationId xmlns:a16="http://schemas.microsoft.com/office/drawing/2014/main" id="{F5FB2A32-361D-4B5B-ACAE-F5EA954E0F37}"/>
                </a:ext>
              </a:extLst>
            </p:cNvPr>
            <p:cNvSpPr/>
            <p:nvPr/>
          </p:nvSpPr>
          <p:spPr>
            <a:xfrm flipH="1" flipV="1">
              <a:off x="3220320" y="536328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2" name="CustomShape 16">
              <a:extLst>
                <a:ext uri="{FF2B5EF4-FFF2-40B4-BE49-F238E27FC236}">
                  <a16:creationId xmlns:a16="http://schemas.microsoft.com/office/drawing/2014/main" id="{62A8966C-5877-401B-8CB8-30344BCFA66D}"/>
                </a:ext>
              </a:extLst>
            </p:cNvPr>
            <p:cNvSpPr/>
            <p:nvPr/>
          </p:nvSpPr>
          <p:spPr>
            <a:xfrm>
              <a:off x="3276480" y="56386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  <p:grpSp>
        <p:nvGrpSpPr>
          <p:cNvPr id="23" name="Group 17">
            <a:extLst>
              <a:ext uri="{FF2B5EF4-FFF2-40B4-BE49-F238E27FC236}">
                <a16:creationId xmlns:a16="http://schemas.microsoft.com/office/drawing/2014/main" id="{F1D7CC45-F172-424C-8186-817ED42C9B6C}"/>
              </a:ext>
            </a:extLst>
          </p:cNvPr>
          <p:cNvGrpSpPr/>
          <p:nvPr/>
        </p:nvGrpSpPr>
        <p:grpSpPr>
          <a:xfrm>
            <a:off x="8782061" y="2066811"/>
            <a:ext cx="2311200" cy="2285640"/>
            <a:chOff x="3809880" y="3581280"/>
            <a:chExt cx="2311200" cy="2285640"/>
          </a:xfrm>
        </p:grpSpPr>
        <p:sp>
          <p:nvSpPr>
            <p:cNvPr id="24" name="CustomShape 18">
              <a:extLst>
                <a:ext uri="{FF2B5EF4-FFF2-40B4-BE49-F238E27FC236}">
                  <a16:creationId xmlns:a16="http://schemas.microsoft.com/office/drawing/2014/main" id="{A743ED44-DE5A-4B5B-8C08-055729A36B89}"/>
                </a:ext>
              </a:extLst>
            </p:cNvPr>
            <p:cNvSpPr/>
            <p:nvPr/>
          </p:nvSpPr>
          <p:spPr>
            <a:xfrm>
              <a:off x="4267080" y="358128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5" name="CustomShape 19">
              <a:extLst>
                <a:ext uri="{FF2B5EF4-FFF2-40B4-BE49-F238E27FC236}">
                  <a16:creationId xmlns:a16="http://schemas.microsoft.com/office/drawing/2014/main" id="{3EEFCACD-8BC8-4349-B554-DD70203B9613}"/>
                </a:ext>
              </a:extLst>
            </p:cNvPr>
            <p:cNvSpPr/>
            <p:nvPr/>
          </p:nvSpPr>
          <p:spPr>
            <a:xfrm>
              <a:off x="4800600" y="426708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6" name="CustomShape 20">
              <a:extLst>
                <a:ext uri="{FF2B5EF4-FFF2-40B4-BE49-F238E27FC236}">
                  <a16:creationId xmlns:a16="http://schemas.microsoft.com/office/drawing/2014/main" id="{F279CA3F-1E21-401F-9715-CD963F7BD224}"/>
                </a:ext>
              </a:extLst>
            </p:cNvPr>
            <p:cNvSpPr/>
            <p:nvPr/>
          </p:nvSpPr>
          <p:spPr>
            <a:xfrm>
              <a:off x="4419720" y="487692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7" name="CustomShape 21">
              <a:extLst>
                <a:ext uri="{FF2B5EF4-FFF2-40B4-BE49-F238E27FC236}">
                  <a16:creationId xmlns:a16="http://schemas.microsoft.com/office/drawing/2014/main" id="{50582231-221C-4BD7-9AC6-D74932B68B60}"/>
                </a:ext>
              </a:extLst>
            </p:cNvPr>
            <p:cNvSpPr/>
            <p:nvPr/>
          </p:nvSpPr>
          <p:spPr>
            <a:xfrm flipH="1" flipV="1">
              <a:off x="4591800" y="3915720"/>
              <a:ext cx="263160" cy="39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8" name="CustomShape 22">
              <a:extLst>
                <a:ext uri="{FF2B5EF4-FFF2-40B4-BE49-F238E27FC236}">
                  <a16:creationId xmlns:a16="http://schemas.microsoft.com/office/drawing/2014/main" id="{1A962303-67EA-4D02-A530-51FE25E69CC9}"/>
                </a:ext>
              </a:extLst>
            </p:cNvPr>
            <p:cNvSpPr/>
            <p:nvPr/>
          </p:nvSpPr>
          <p:spPr>
            <a:xfrm flipH="1" flipV="1">
              <a:off x="5126040" y="4602240"/>
              <a:ext cx="2505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9" name="CustomShape 23">
              <a:extLst>
                <a:ext uri="{FF2B5EF4-FFF2-40B4-BE49-F238E27FC236}">
                  <a16:creationId xmlns:a16="http://schemas.microsoft.com/office/drawing/2014/main" id="{87CCB2F0-6DB1-4FE4-982B-830DC6C9E860}"/>
                </a:ext>
              </a:extLst>
            </p:cNvPr>
            <p:cNvSpPr/>
            <p:nvPr/>
          </p:nvSpPr>
          <p:spPr>
            <a:xfrm flipV="1">
              <a:off x="4609980" y="4593702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0" name="CustomShape 24">
              <a:extLst>
                <a:ext uri="{FF2B5EF4-FFF2-40B4-BE49-F238E27FC236}">
                  <a16:creationId xmlns:a16="http://schemas.microsoft.com/office/drawing/2014/main" id="{B72D2110-27ED-473C-9849-504E17DDB33F}"/>
                </a:ext>
              </a:extLst>
            </p:cNvPr>
            <p:cNvSpPr/>
            <p:nvPr/>
          </p:nvSpPr>
          <p:spPr>
            <a:xfrm>
              <a:off x="3809880" y="426708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1" name="CustomShape 25">
              <a:extLst>
                <a:ext uri="{FF2B5EF4-FFF2-40B4-BE49-F238E27FC236}">
                  <a16:creationId xmlns:a16="http://schemas.microsoft.com/office/drawing/2014/main" id="{DE47F43A-A85B-48FE-9B25-9AE3F71AAB0A}"/>
                </a:ext>
              </a:extLst>
            </p:cNvPr>
            <p:cNvSpPr/>
            <p:nvPr/>
          </p:nvSpPr>
          <p:spPr>
            <a:xfrm flipV="1">
              <a:off x="4069260" y="3915720"/>
              <a:ext cx="321840" cy="34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2" name="CustomShape 26">
              <a:extLst>
                <a:ext uri="{FF2B5EF4-FFF2-40B4-BE49-F238E27FC236}">
                  <a16:creationId xmlns:a16="http://schemas.microsoft.com/office/drawing/2014/main" id="{E444372B-BB91-435A-B657-39C0C8B00D1B}"/>
                </a:ext>
              </a:extLst>
            </p:cNvPr>
            <p:cNvSpPr/>
            <p:nvPr/>
          </p:nvSpPr>
          <p:spPr>
            <a:xfrm>
              <a:off x="5321160" y="4876920"/>
              <a:ext cx="380520" cy="3805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CustomShape 27">
              <a:extLst>
                <a:ext uri="{FF2B5EF4-FFF2-40B4-BE49-F238E27FC236}">
                  <a16:creationId xmlns:a16="http://schemas.microsoft.com/office/drawing/2014/main" id="{667CEEF1-C480-4FDF-BD3B-5F5E272CE5A0}"/>
                </a:ext>
              </a:extLst>
            </p:cNvPr>
            <p:cNvSpPr/>
            <p:nvPr/>
          </p:nvSpPr>
          <p:spPr>
            <a:xfrm>
              <a:off x="4952880" y="548640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4" name="CustomShape 28">
              <a:extLst>
                <a:ext uri="{FF2B5EF4-FFF2-40B4-BE49-F238E27FC236}">
                  <a16:creationId xmlns:a16="http://schemas.microsoft.com/office/drawing/2014/main" id="{49F3428D-A6B4-46DC-BC9E-D20847B8B59D}"/>
                </a:ext>
              </a:extLst>
            </p:cNvPr>
            <p:cNvSpPr/>
            <p:nvPr/>
          </p:nvSpPr>
          <p:spPr>
            <a:xfrm>
              <a:off x="5740560" y="5486400"/>
              <a:ext cx="380520" cy="3805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5" name="CustomShape 29">
              <a:extLst>
                <a:ext uri="{FF2B5EF4-FFF2-40B4-BE49-F238E27FC236}">
                  <a16:creationId xmlns:a16="http://schemas.microsoft.com/office/drawing/2014/main" id="{3A4BA863-95CA-4123-B153-24162E17BFEF}"/>
                </a:ext>
              </a:extLst>
            </p:cNvPr>
            <p:cNvSpPr/>
            <p:nvPr/>
          </p:nvSpPr>
          <p:spPr>
            <a:xfrm flipH="1" flipV="1">
              <a:off x="5646600" y="5211000"/>
              <a:ext cx="2836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6" name="CustomShape 30">
              <a:extLst>
                <a:ext uri="{FF2B5EF4-FFF2-40B4-BE49-F238E27FC236}">
                  <a16:creationId xmlns:a16="http://schemas.microsoft.com/office/drawing/2014/main" id="{85149D51-9E52-4455-9250-7036CF93D4DE}"/>
                </a:ext>
              </a:extLst>
            </p:cNvPr>
            <p:cNvSpPr/>
            <p:nvPr/>
          </p:nvSpPr>
          <p:spPr>
            <a:xfrm flipV="1">
              <a:off x="5117720" y="5187874"/>
              <a:ext cx="23292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16503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F2C2-4274-4D45-943E-9AD2C216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Array-Based Representation of Binary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71611-1A46-4191-9502-6FE08B47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16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DB104-D18E-4A7A-AE47-A8326DE251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939862" cy="4937760"/>
          </a:xfrm>
        </p:spPr>
        <p:txBody>
          <a:bodyPr/>
          <a:lstStyle/>
          <a:p>
            <a:r>
              <a:rPr lang="en-GB" dirty="0"/>
              <a:t>Nodes are stored in an array based on their positions in the tree. </a:t>
            </a:r>
          </a:p>
          <a:p>
            <a:r>
              <a:rPr lang="en-GB" dirty="0"/>
              <a:t>If p is the </a:t>
            </a:r>
            <a:r>
              <a:rPr lang="en-GB" b="1" i="1" dirty="0"/>
              <a:t>root</a:t>
            </a:r>
            <a:r>
              <a:rPr lang="en-GB" dirty="0"/>
              <a:t> of  the tree</a:t>
            </a:r>
            <a:br>
              <a:rPr lang="en-GB" dirty="0"/>
            </a:br>
            <a:r>
              <a:rPr lang="en-GB" dirty="0"/>
              <a:t>	f (p) = 0.</a:t>
            </a:r>
          </a:p>
          <a:p>
            <a:r>
              <a:rPr lang="en-GB" dirty="0"/>
              <a:t>If p is the </a:t>
            </a:r>
            <a:r>
              <a:rPr lang="en-GB" b="1" i="1" dirty="0"/>
              <a:t>left</a:t>
            </a:r>
            <a:r>
              <a:rPr lang="en-GB" dirty="0"/>
              <a:t> child of position q</a:t>
            </a:r>
            <a:br>
              <a:rPr lang="en-GB" dirty="0"/>
            </a:br>
            <a:r>
              <a:rPr lang="en-GB" dirty="0"/>
              <a:t>	f (p) = 2 f (q)+1.</a:t>
            </a:r>
          </a:p>
          <a:p>
            <a:r>
              <a:rPr lang="en-GB" dirty="0"/>
              <a:t>If p is the </a:t>
            </a:r>
            <a:r>
              <a:rPr lang="en-GB" b="1" i="1" dirty="0"/>
              <a:t>right</a:t>
            </a:r>
            <a:r>
              <a:rPr lang="en-GB" dirty="0"/>
              <a:t> child of position q</a:t>
            </a:r>
            <a:br>
              <a:rPr lang="en-GB" dirty="0"/>
            </a:br>
            <a:r>
              <a:rPr lang="en-GB" dirty="0"/>
              <a:t>	f (p) = 2 f (q)+2.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D6E0B-FE00-41E9-9BE8-2317B0FB3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41" t="30958" r="24742" b="17777"/>
          <a:stretch/>
        </p:blipFill>
        <p:spPr>
          <a:xfrm>
            <a:off x="6253655" y="1566042"/>
            <a:ext cx="5244662" cy="35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92B4-B3BE-4A87-A22E-0E03750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Binary Tree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A595A-CB34-48DC-A9BE-29E93941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17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A69F-9AA4-470C-B044-E6ABECC791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dirty="0"/>
              <a:t>How would your store this tree?</a:t>
            </a:r>
          </a:p>
          <a:p>
            <a:endParaRPr lang="en-GB" dirty="0"/>
          </a:p>
          <a:p>
            <a:r>
              <a:rPr lang="en-GB" dirty="0"/>
              <a:t>A node is represented by an object storing</a:t>
            </a:r>
          </a:p>
          <a:p>
            <a:pPr lvl="1"/>
            <a:r>
              <a:rPr lang="en-GB" dirty="0"/>
              <a:t>Element</a:t>
            </a:r>
          </a:p>
          <a:p>
            <a:pPr lvl="1"/>
            <a:r>
              <a:rPr lang="en-GB" dirty="0"/>
              <a:t>Left child node</a:t>
            </a:r>
          </a:p>
          <a:p>
            <a:pPr lvl="1"/>
            <a:r>
              <a:rPr lang="en-GB" dirty="0"/>
              <a:t>Right child node</a:t>
            </a:r>
          </a:p>
          <a:p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43681BC-32E8-414A-8826-6E831164415E}"/>
              </a:ext>
            </a:extLst>
          </p:cNvPr>
          <p:cNvGrpSpPr/>
          <p:nvPr/>
        </p:nvGrpSpPr>
        <p:grpSpPr>
          <a:xfrm>
            <a:off x="7224546" y="2785753"/>
            <a:ext cx="2758697" cy="1510675"/>
            <a:chOff x="6022047" y="3787834"/>
            <a:chExt cx="2758697" cy="151067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44E1AA1-9E75-462C-832E-85E33C1EA302}"/>
                </a:ext>
              </a:extLst>
            </p:cNvPr>
            <p:cNvGrpSpPr/>
            <p:nvPr/>
          </p:nvGrpSpPr>
          <p:grpSpPr>
            <a:xfrm>
              <a:off x="6022047" y="3787834"/>
              <a:ext cx="2758697" cy="1510675"/>
              <a:chOff x="6022047" y="3787834"/>
              <a:chExt cx="2758697" cy="1510675"/>
            </a:xfrm>
          </p:grpSpPr>
          <p:grpSp>
            <p:nvGrpSpPr>
              <p:cNvPr id="76" name="Group 12">
                <a:extLst>
                  <a:ext uri="{FF2B5EF4-FFF2-40B4-BE49-F238E27FC236}">
                    <a16:creationId xmlns:a16="http://schemas.microsoft.com/office/drawing/2014/main" id="{34768FD4-AA64-4706-AC52-BF11A0F6D690}"/>
                  </a:ext>
                </a:extLst>
              </p:cNvPr>
              <p:cNvGrpSpPr/>
              <p:nvPr/>
            </p:nvGrpSpPr>
            <p:grpSpPr>
              <a:xfrm>
                <a:off x="6022047" y="3787834"/>
                <a:ext cx="2758697" cy="1510675"/>
                <a:chOff x="5086440" y="1828800"/>
                <a:chExt cx="1218960" cy="609120"/>
              </a:xfrm>
            </p:grpSpPr>
            <p:sp>
              <p:nvSpPr>
                <p:cNvPr id="77" name="CustomShape 13">
                  <a:extLst>
                    <a:ext uri="{FF2B5EF4-FFF2-40B4-BE49-F238E27FC236}">
                      <a16:creationId xmlns:a16="http://schemas.microsoft.com/office/drawing/2014/main" id="{F3C6CCCF-4807-4BDF-919E-5A250E81B9EF}"/>
                    </a:ext>
                  </a:extLst>
                </p:cNvPr>
                <p:cNvSpPr/>
                <p:nvPr/>
              </p:nvSpPr>
              <p:spPr>
                <a:xfrm>
                  <a:off x="5086440" y="1828800"/>
                  <a:ext cx="1218960" cy="609120"/>
                </a:xfrm>
                <a:prstGeom prst="roundRect">
                  <a:avLst>
                    <a:gd name="adj" fmla="val 1666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78" name="CustomShape 14">
                  <a:extLst>
                    <a:ext uri="{FF2B5EF4-FFF2-40B4-BE49-F238E27FC236}">
                      <a16:creationId xmlns:a16="http://schemas.microsoft.com/office/drawing/2014/main" id="{A37B7A1D-809B-425B-99A5-FF462CE8D5C1}"/>
                    </a:ext>
                  </a:extLst>
                </p:cNvPr>
                <p:cNvSpPr/>
                <p:nvPr/>
              </p:nvSpPr>
              <p:spPr>
                <a:xfrm>
                  <a:off x="5391000" y="1828800"/>
                  <a:ext cx="609120" cy="60912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FF59932-9737-485A-AF0B-BA7AC2E62701}"/>
                  </a:ext>
                </a:extLst>
              </p:cNvPr>
              <p:cNvSpPr txBox="1"/>
              <p:nvPr/>
            </p:nvSpPr>
            <p:spPr>
              <a:xfrm>
                <a:off x="6912066" y="4350169"/>
                <a:ext cx="97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element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FCE55C-4A69-4E7F-8C18-DD84C0989175}"/>
                  </a:ext>
                </a:extLst>
              </p:cNvPr>
              <p:cNvSpPr txBox="1"/>
              <p:nvPr/>
            </p:nvSpPr>
            <p:spPr>
              <a:xfrm>
                <a:off x="6022048" y="4350169"/>
                <a:ext cx="6876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</a:rPr>
                  <a:t>left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B37250-7C72-4D28-BA1A-17937E1FAE9B}"/>
                </a:ext>
              </a:extLst>
            </p:cNvPr>
            <p:cNvSpPr txBox="1"/>
            <p:nvPr/>
          </p:nvSpPr>
          <p:spPr>
            <a:xfrm>
              <a:off x="8089848" y="4350169"/>
              <a:ext cx="689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right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4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92B4-B3BE-4A87-A22E-0E03750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Binary Tree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A595A-CB34-48DC-A9BE-29E93941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18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A69F-9AA4-470C-B044-E6ABECC791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6EE93C-2907-46C0-8235-692FA8170E23}"/>
              </a:ext>
            </a:extLst>
          </p:cNvPr>
          <p:cNvGrpSpPr/>
          <p:nvPr/>
        </p:nvGrpSpPr>
        <p:grpSpPr>
          <a:xfrm>
            <a:off x="1202821" y="2442899"/>
            <a:ext cx="2889360" cy="2109600"/>
            <a:chOff x="3885092" y="2379060"/>
            <a:chExt cx="2889360" cy="2109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C6762B-A8E4-48A6-B76C-56F3250F1583}"/>
                </a:ext>
              </a:extLst>
            </p:cNvPr>
            <p:cNvGrpSpPr/>
            <p:nvPr/>
          </p:nvGrpSpPr>
          <p:grpSpPr>
            <a:xfrm>
              <a:off x="4135652" y="2379060"/>
              <a:ext cx="2388240" cy="1590480"/>
              <a:chOff x="3196200" y="4114800"/>
              <a:chExt cx="2388240" cy="1590480"/>
            </a:xfrm>
          </p:grpSpPr>
          <p:sp>
            <p:nvSpPr>
              <p:cNvPr id="6" name="CustomShape 3">
                <a:extLst>
                  <a:ext uri="{FF2B5EF4-FFF2-40B4-BE49-F238E27FC236}">
                    <a16:creationId xmlns:a16="http://schemas.microsoft.com/office/drawing/2014/main" id="{D623B479-5D62-4274-A5AE-24B41A197BF5}"/>
                  </a:ext>
                </a:extLst>
              </p:cNvPr>
              <p:cNvSpPr/>
              <p:nvPr/>
            </p:nvSpPr>
            <p:spPr>
              <a:xfrm>
                <a:off x="3733680" y="4114800"/>
                <a:ext cx="501120" cy="4996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45000" anchor="ctr" anchorCtr="1"/>
              <a:lstStyle/>
              <a:p>
                <a:pPr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0070C0"/>
                    </a:solidFill>
                    <a:latin typeface="Tahoma"/>
                    <a:ea typeface="ＭＳ Ｐゴシック"/>
                  </a:rPr>
                  <a:t>B</a:t>
                </a:r>
                <a:endParaRPr lang="en-US" sz="2400" spc="-1" dirty="0">
                  <a:solidFill>
                    <a:srgbClr val="0070C0"/>
                  </a:solidFill>
                  <a:latin typeface="Arial"/>
                </a:endParaRPr>
              </a:p>
            </p:txBody>
          </p:sp>
          <p:sp>
            <p:nvSpPr>
              <p:cNvPr id="7" name="CustomShape 4">
                <a:extLst>
                  <a:ext uri="{FF2B5EF4-FFF2-40B4-BE49-F238E27FC236}">
                    <a16:creationId xmlns:a16="http://schemas.microsoft.com/office/drawing/2014/main" id="{FD5F7FFA-0B8F-4A6C-99F0-EBD4B12785DC}"/>
                  </a:ext>
                </a:extLst>
              </p:cNvPr>
              <p:cNvSpPr/>
              <p:nvPr/>
            </p:nvSpPr>
            <p:spPr>
              <a:xfrm>
                <a:off x="4608480" y="4854600"/>
                <a:ext cx="501120" cy="4996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45000" anchor="ctr" anchorCtr="1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0070C0"/>
                    </a:solidFill>
                    <a:latin typeface="Tahoma"/>
                    <a:ea typeface="ＭＳ Ｐゴシック"/>
                  </a:rPr>
                  <a:t>D</a:t>
                </a:r>
                <a:endParaRPr lang="en-US" sz="2400" spc="-1">
                  <a:solidFill>
                    <a:srgbClr val="0070C0"/>
                  </a:solidFill>
                  <a:latin typeface="Arial"/>
                </a:endParaRPr>
              </a:p>
            </p:txBody>
          </p:sp>
          <p:sp>
            <p:nvSpPr>
              <p:cNvPr id="11" name="CustomShape 8">
                <a:extLst>
                  <a:ext uri="{FF2B5EF4-FFF2-40B4-BE49-F238E27FC236}">
                    <a16:creationId xmlns:a16="http://schemas.microsoft.com/office/drawing/2014/main" id="{70FCBDAC-69E3-47E4-9379-E6AAAAEA3AFB}"/>
                  </a:ext>
                </a:extLst>
              </p:cNvPr>
              <p:cNvSpPr/>
              <p:nvPr/>
            </p:nvSpPr>
            <p:spPr>
              <a:xfrm flipH="1" flipV="1">
                <a:off x="5037240" y="5291280"/>
                <a:ext cx="547200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2" name="CustomShape 9">
                <a:extLst>
                  <a:ext uri="{FF2B5EF4-FFF2-40B4-BE49-F238E27FC236}">
                    <a16:creationId xmlns:a16="http://schemas.microsoft.com/office/drawing/2014/main" id="{DD477080-18DD-4B1D-9A77-58E830FDF84D}"/>
                  </a:ext>
                </a:extLst>
              </p:cNvPr>
              <p:cNvSpPr/>
              <p:nvPr/>
            </p:nvSpPr>
            <p:spPr>
              <a:xfrm flipV="1">
                <a:off x="4136880" y="5291280"/>
                <a:ext cx="544320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3" name="CustomShape 10">
                <a:extLst>
                  <a:ext uri="{FF2B5EF4-FFF2-40B4-BE49-F238E27FC236}">
                    <a16:creationId xmlns:a16="http://schemas.microsoft.com/office/drawing/2014/main" id="{6FBDF06A-D45A-4035-8AAC-D086A7F4D79F}"/>
                  </a:ext>
                </a:extLst>
              </p:cNvPr>
              <p:cNvSpPr/>
              <p:nvPr/>
            </p:nvSpPr>
            <p:spPr>
              <a:xfrm flipV="1">
                <a:off x="3196200" y="4541760"/>
                <a:ext cx="610920" cy="290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4" name="CustomShape 11">
                <a:extLst>
                  <a:ext uri="{FF2B5EF4-FFF2-40B4-BE49-F238E27FC236}">
                    <a16:creationId xmlns:a16="http://schemas.microsoft.com/office/drawing/2014/main" id="{AE0AA310-FA15-40FB-A6DA-861F87D1AB44}"/>
                  </a:ext>
                </a:extLst>
              </p:cNvPr>
              <p:cNvSpPr/>
              <p:nvPr/>
            </p:nvSpPr>
            <p:spPr>
              <a:xfrm flipH="1" flipV="1">
                <a:off x="4161720" y="4550760"/>
                <a:ext cx="696600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</p:grpSp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5BE42E7D-FF81-4E03-9AA3-18D46CF3F22E}"/>
                </a:ext>
              </a:extLst>
            </p:cNvPr>
            <p:cNvSpPr/>
            <p:nvPr/>
          </p:nvSpPr>
          <p:spPr>
            <a:xfrm>
              <a:off x="3885092" y="3108420"/>
              <a:ext cx="501120" cy="4996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A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8" name="CustomShape 4">
              <a:extLst>
                <a:ext uri="{FF2B5EF4-FFF2-40B4-BE49-F238E27FC236}">
                  <a16:creationId xmlns:a16="http://schemas.microsoft.com/office/drawing/2014/main" id="{236814FC-18E2-4D38-A387-772CEB3C2AC8}"/>
                </a:ext>
              </a:extLst>
            </p:cNvPr>
            <p:cNvSpPr/>
            <p:nvPr/>
          </p:nvSpPr>
          <p:spPr>
            <a:xfrm>
              <a:off x="4824332" y="3974880"/>
              <a:ext cx="501120" cy="4996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C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4">
              <a:extLst>
                <a:ext uri="{FF2B5EF4-FFF2-40B4-BE49-F238E27FC236}">
                  <a16:creationId xmlns:a16="http://schemas.microsoft.com/office/drawing/2014/main" id="{C619F168-F0B7-43C0-AFA0-B663E5169AFD}"/>
                </a:ext>
              </a:extLst>
            </p:cNvPr>
            <p:cNvSpPr/>
            <p:nvPr/>
          </p:nvSpPr>
          <p:spPr>
            <a:xfrm>
              <a:off x="6273332" y="3988980"/>
              <a:ext cx="501120" cy="4996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E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B39759-F4FB-41DD-8DFC-C788A1FE07E7}"/>
              </a:ext>
            </a:extLst>
          </p:cNvPr>
          <p:cNvGrpSpPr/>
          <p:nvPr/>
        </p:nvGrpSpPr>
        <p:grpSpPr>
          <a:xfrm>
            <a:off x="6948539" y="1503479"/>
            <a:ext cx="4755600" cy="3657240"/>
            <a:chOff x="7203770" y="1833779"/>
            <a:chExt cx="4755600" cy="3657240"/>
          </a:xfrm>
        </p:grpSpPr>
        <p:sp>
          <p:nvSpPr>
            <p:cNvPr id="73" name="CustomShape 13">
              <a:extLst>
                <a:ext uri="{FF2B5EF4-FFF2-40B4-BE49-F238E27FC236}">
                  <a16:creationId xmlns:a16="http://schemas.microsoft.com/office/drawing/2014/main" id="{775934C0-FB61-468F-AEC0-DA8397CD36D4}"/>
                </a:ext>
              </a:extLst>
            </p:cNvPr>
            <p:cNvSpPr/>
            <p:nvPr/>
          </p:nvSpPr>
          <p:spPr>
            <a:xfrm>
              <a:off x="8364410" y="1833779"/>
              <a:ext cx="1218960" cy="6091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grpSp>
          <p:nvGrpSpPr>
            <p:cNvPr id="27" name="Group 16">
              <a:extLst>
                <a:ext uri="{FF2B5EF4-FFF2-40B4-BE49-F238E27FC236}">
                  <a16:creationId xmlns:a16="http://schemas.microsoft.com/office/drawing/2014/main" id="{73CE179F-A9AE-4582-ADCD-FCD174FCDA66}"/>
                </a:ext>
              </a:extLst>
            </p:cNvPr>
            <p:cNvGrpSpPr/>
            <p:nvPr/>
          </p:nvGrpSpPr>
          <p:grpSpPr>
            <a:xfrm>
              <a:off x="7256330" y="3357659"/>
              <a:ext cx="1218960" cy="609120"/>
              <a:chOff x="3978360" y="3352680"/>
              <a:chExt cx="1218960" cy="609120"/>
            </a:xfrm>
          </p:grpSpPr>
          <p:sp>
            <p:nvSpPr>
              <p:cNvPr id="70" name="CustomShape 17">
                <a:extLst>
                  <a:ext uri="{FF2B5EF4-FFF2-40B4-BE49-F238E27FC236}">
                    <a16:creationId xmlns:a16="http://schemas.microsoft.com/office/drawing/2014/main" id="{B3E9F379-E0D8-4101-BFAE-A107E61715F7}"/>
                  </a:ext>
                </a:extLst>
              </p:cNvPr>
              <p:cNvSpPr/>
              <p:nvPr/>
            </p:nvSpPr>
            <p:spPr>
              <a:xfrm>
                <a:off x="3978360" y="3352680"/>
                <a:ext cx="1218960" cy="60912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71" name="CustomShape 18">
                <a:extLst>
                  <a:ext uri="{FF2B5EF4-FFF2-40B4-BE49-F238E27FC236}">
                    <a16:creationId xmlns:a16="http://schemas.microsoft.com/office/drawing/2014/main" id="{915A1F97-8AE9-430D-9CAE-61AE2277DBED}"/>
                  </a:ext>
                </a:extLst>
              </p:cNvPr>
              <p:cNvSpPr/>
              <p:nvPr/>
            </p:nvSpPr>
            <p:spPr>
              <a:xfrm>
                <a:off x="4282920" y="3352680"/>
                <a:ext cx="609120" cy="6091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</p:grpSp>
        <p:sp>
          <p:nvSpPr>
            <p:cNvPr id="28" name="CustomShape 20">
              <a:extLst>
                <a:ext uri="{FF2B5EF4-FFF2-40B4-BE49-F238E27FC236}">
                  <a16:creationId xmlns:a16="http://schemas.microsoft.com/office/drawing/2014/main" id="{8D94C2AC-E456-41C2-9F97-32F35F9E4894}"/>
                </a:ext>
              </a:extLst>
            </p:cNvPr>
            <p:cNvSpPr/>
            <p:nvPr/>
          </p:nvSpPr>
          <p:spPr>
            <a:xfrm>
              <a:off x="7203770" y="3464219"/>
              <a:ext cx="3837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pc="-1" dirty="0">
                  <a:solidFill>
                    <a:srgbClr val="0070C0"/>
                  </a:solidFill>
                  <a:latin typeface="Symbol"/>
                  <a:ea typeface="ＭＳ Ｐゴシック"/>
                </a:rPr>
                <a:t></a:t>
              </a:r>
              <a:endParaRPr lang="en-US" sz="20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9" name="CustomShape 21">
              <a:extLst>
                <a:ext uri="{FF2B5EF4-FFF2-40B4-BE49-F238E27FC236}">
                  <a16:creationId xmlns:a16="http://schemas.microsoft.com/office/drawing/2014/main" id="{9C3D9F9B-E6B5-4859-A287-A60D315E42B6}"/>
                </a:ext>
              </a:extLst>
            </p:cNvPr>
            <p:cNvSpPr/>
            <p:nvPr/>
          </p:nvSpPr>
          <p:spPr>
            <a:xfrm>
              <a:off x="8127530" y="3464219"/>
              <a:ext cx="3837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pc="-1" dirty="0">
                  <a:solidFill>
                    <a:srgbClr val="0070C0"/>
                  </a:solidFill>
                  <a:latin typeface="Symbol"/>
                  <a:ea typeface="ＭＳ Ｐゴシック"/>
                </a:rPr>
                <a:t></a:t>
              </a:r>
              <a:endParaRPr lang="en-US" sz="2000" spc="-1" dirty="0">
                <a:solidFill>
                  <a:srgbClr val="0070C0"/>
                </a:solidFill>
                <a:latin typeface="Arial"/>
              </a:endParaRPr>
            </a:p>
          </p:txBody>
        </p:sp>
        <p:grpSp>
          <p:nvGrpSpPr>
            <p:cNvPr id="30" name="Group 22">
              <a:extLst>
                <a:ext uri="{FF2B5EF4-FFF2-40B4-BE49-F238E27FC236}">
                  <a16:creationId xmlns:a16="http://schemas.microsoft.com/office/drawing/2014/main" id="{41DA0276-64A1-46ED-8822-65E4EA821248}"/>
                </a:ext>
              </a:extLst>
            </p:cNvPr>
            <p:cNvGrpSpPr/>
            <p:nvPr/>
          </p:nvGrpSpPr>
          <p:grpSpPr>
            <a:xfrm>
              <a:off x="9507410" y="3357659"/>
              <a:ext cx="1218960" cy="609120"/>
              <a:chOff x="6229440" y="3352680"/>
              <a:chExt cx="1218960" cy="609120"/>
            </a:xfrm>
          </p:grpSpPr>
          <p:sp>
            <p:nvSpPr>
              <p:cNvPr id="67" name="CustomShape 23">
                <a:extLst>
                  <a:ext uri="{FF2B5EF4-FFF2-40B4-BE49-F238E27FC236}">
                    <a16:creationId xmlns:a16="http://schemas.microsoft.com/office/drawing/2014/main" id="{17113835-DB0A-4C4D-A9EA-8771E8619394}"/>
                  </a:ext>
                </a:extLst>
              </p:cNvPr>
              <p:cNvSpPr/>
              <p:nvPr/>
            </p:nvSpPr>
            <p:spPr>
              <a:xfrm>
                <a:off x="6229440" y="3352680"/>
                <a:ext cx="1218960" cy="60912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8" name="CustomShape 24">
                <a:extLst>
                  <a:ext uri="{FF2B5EF4-FFF2-40B4-BE49-F238E27FC236}">
                    <a16:creationId xmlns:a16="http://schemas.microsoft.com/office/drawing/2014/main" id="{9CAB4B35-EDCF-490F-82DF-8619038CE93D}"/>
                  </a:ext>
                </a:extLst>
              </p:cNvPr>
              <p:cNvSpPr/>
              <p:nvPr/>
            </p:nvSpPr>
            <p:spPr>
              <a:xfrm>
                <a:off x="6534000" y="3352680"/>
                <a:ext cx="609120" cy="6091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9E7EB3EB-DEA5-43E6-847B-C153DE24325F}"/>
                </a:ext>
              </a:extLst>
            </p:cNvPr>
            <p:cNvGrpSpPr/>
            <p:nvPr/>
          </p:nvGrpSpPr>
          <p:grpSpPr>
            <a:xfrm>
              <a:off x="8364410" y="4881899"/>
              <a:ext cx="1218960" cy="609120"/>
              <a:chOff x="5086440" y="4876920"/>
              <a:chExt cx="1218960" cy="609120"/>
            </a:xfrm>
          </p:grpSpPr>
          <p:sp>
            <p:nvSpPr>
              <p:cNvPr id="64" name="CustomShape 27">
                <a:extLst>
                  <a:ext uri="{FF2B5EF4-FFF2-40B4-BE49-F238E27FC236}">
                    <a16:creationId xmlns:a16="http://schemas.microsoft.com/office/drawing/2014/main" id="{35D331D5-5613-48E9-8C94-D0E1B1C28E80}"/>
                  </a:ext>
                </a:extLst>
              </p:cNvPr>
              <p:cNvSpPr/>
              <p:nvPr/>
            </p:nvSpPr>
            <p:spPr>
              <a:xfrm>
                <a:off x="5086440" y="4876920"/>
                <a:ext cx="1218960" cy="60912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5" name="CustomShape 28">
                <a:extLst>
                  <a:ext uri="{FF2B5EF4-FFF2-40B4-BE49-F238E27FC236}">
                    <a16:creationId xmlns:a16="http://schemas.microsoft.com/office/drawing/2014/main" id="{6B73045F-EB5A-4588-B7B0-1F8775ECD731}"/>
                  </a:ext>
                </a:extLst>
              </p:cNvPr>
              <p:cNvSpPr/>
              <p:nvPr/>
            </p:nvSpPr>
            <p:spPr>
              <a:xfrm>
                <a:off x="5391000" y="4876920"/>
                <a:ext cx="609120" cy="6091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</p:grpSp>
        <p:sp>
          <p:nvSpPr>
            <p:cNvPr id="32" name="CustomShape 30">
              <a:extLst>
                <a:ext uri="{FF2B5EF4-FFF2-40B4-BE49-F238E27FC236}">
                  <a16:creationId xmlns:a16="http://schemas.microsoft.com/office/drawing/2014/main" id="{09718657-F9FC-447B-8AF2-3D29BA7114E1}"/>
                </a:ext>
              </a:extLst>
            </p:cNvPr>
            <p:cNvSpPr/>
            <p:nvPr/>
          </p:nvSpPr>
          <p:spPr>
            <a:xfrm>
              <a:off x="8311850" y="4988099"/>
              <a:ext cx="3837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pc="-1" dirty="0">
                  <a:solidFill>
                    <a:srgbClr val="0070C0"/>
                  </a:solidFill>
                  <a:latin typeface="Symbol"/>
                  <a:ea typeface="ＭＳ Ｐゴシック"/>
                </a:rPr>
                <a:t></a:t>
              </a:r>
              <a:endParaRPr lang="en-US" sz="20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3" name="CustomShape 31">
              <a:extLst>
                <a:ext uri="{FF2B5EF4-FFF2-40B4-BE49-F238E27FC236}">
                  <a16:creationId xmlns:a16="http://schemas.microsoft.com/office/drawing/2014/main" id="{CE753ABF-2BAE-41F7-B659-0F85D7AD1C95}"/>
                </a:ext>
              </a:extLst>
            </p:cNvPr>
            <p:cNvSpPr/>
            <p:nvPr/>
          </p:nvSpPr>
          <p:spPr>
            <a:xfrm>
              <a:off x="9235610" y="4988099"/>
              <a:ext cx="3837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pc="-1" dirty="0">
                  <a:solidFill>
                    <a:srgbClr val="0070C0"/>
                  </a:solidFill>
                  <a:latin typeface="Symbol"/>
                  <a:ea typeface="ＭＳ Ｐゴシック"/>
                </a:rPr>
                <a:t></a:t>
              </a:r>
              <a:endParaRPr lang="en-US" sz="2000" spc="-1" dirty="0">
                <a:solidFill>
                  <a:srgbClr val="0070C0"/>
                </a:solidFill>
                <a:latin typeface="Arial"/>
              </a:endParaRPr>
            </a:p>
          </p:txBody>
        </p: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6AED14E4-8492-4DE1-89A6-1D649ED77ACB}"/>
                </a:ext>
              </a:extLst>
            </p:cNvPr>
            <p:cNvGrpSpPr/>
            <p:nvPr/>
          </p:nvGrpSpPr>
          <p:grpSpPr>
            <a:xfrm>
              <a:off x="10704410" y="4881899"/>
              <a:ext cx="1218960" cy="609120"/>
              <a:chOff x="7426440" y="4876920"/>
              <a:chExt cx="1218960" cy="609120"/>
            </a:xfrm>
          </p:grpSpPr>
          <p:sp>
            <p:nvSpPr>
              <p:cNvPr id="61" name="CustomShape 33">
                <a:extLst>
                  <a:ext uri="{FF2B5EF4-FFF2-40B4-BE49-F238E27FC236}">
                    <a16:creationId xmlns:a16="http://schemas.microsoft.com/office/drawing/2014/main" id="{3778F0AA-58AB-4DC9-A8E4-699DAD95DBDF}"/>
                  </a:ext>
                </a:extLst>
              </p:cNvPr>
              <p:cNvSpPr/>
              <p:nvPr/>
            </p:nvSpPr>
            <p:spPr>
              <a:xfrm>
                <a:off x="7426440" y="4876920"/>
                <a:ext cx="1218960" cy="609120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62" name="CustomShape 34">
                <a:extLst>
                  <a:ext uri="{FF2B5EF4-FFF2-40B4-BE49-F238E27FC236}">
                    <a16:creationId xmlns:a16="http://schemas.microsoft.com/office/drawing/2014/main" id="{0EF1217D-BB0A-4B9E-80A2-8501FBC77F93}"/>
                  </a:ext>
                </a:extLst>
              </p:cNvPr>
              <p:cNvSpPr/>
              <p:nvPr/>
            </p:nvSpPr>
            <p:spPr>
              <a:xfrm>
                <a:off x="7731000" y="4876920"/>
                <a:ext cx="609120" cy="6091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</p:grpSp>
        <p:sp>
          <p:nvSpPr>
            <p:cNvPr id="35" name="CustomShape 36">
              <a:extLst>
                <a:ext uri="{FF2B5EF4-FFF2-40B4-BE49-F238E27FC236}">
                  <a16:creationId xmlns:a16="http://schemas.microsoft.com/office/drawing/2014/main" id="{D5AFF5CC-FAD4-418D-9848-78E78921B8BF}"/>
                </a:ext>
              </a:extLst>
            </p:cNvPr>
            <p:cNvSpPr/>
            <p:nvPr/>
          </p:nvSpPr>
          <p:spPr>
            <a:xfrm>
              <a:off x="10651850" y="4988099"/>
              <a:ext cx="3837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pc="-1">
                  <a:solidFill>
                    <a:srgbClr val="0070C0"/>
                  </a:solidFill>
                  <a:latin typeface="Symbol"/>
                  <a:ea typeface="ＭＳ Ｐゴシック"/>
                </a:rPr>
                <a:t>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6" name="CustomShape 37">
              <a:extLst>
                <a:ext uri="{FF2B5EF4-FFF2-40B4-BE49-F238E27FC236}">
                  <a16:creationId xmlns:a16="http://schemas.microsoft.com/office/drawing/2014/main" id="{67BA77EE-72E0-4CB0-8C68-1138BE378228}"/>
                </a:ext>
              </a:extLst>
            </p:cNvPr>
            <p:cNvSpPr/>
            <p:nvPr/>
          </p:nvSpPr>
          <p:spPr>
            <a:xfrm>
              <a:off x="11575610" y="4988099"/>
              <a:ext cx="38376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pc="-1" dirty="0">
                  <a:solidFill>
                    <a:srgbClr val="0070C0"/>
                  </a:solidFill>
                  <a:latin typeface="Symbol"/>
                  <a:ea typeface="ＭＳ Ｐゴシック"/>
                </a:rPr>
                <a:t></a:t>
              </a:r>
              <a:endParaRPr lang="en-US" sz="20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59" name="CustomShape 39">
              <a:extLst>
                <a:ext uri="{FF2B5EF4-FFF2-40B4-BE49-F238E27FC236}">
                  <a16:creationId xmlns:a16="http://schemas.microsoft.com/office/drawing/2014/main" id="{5B92A81F-0ABD-4B3D-AB7A-25D378DA8805}"/>
                </a:ext>
              </a:extLst>
            </p:cNvPr>
            <p:cNvSpPr/>
            <p:nvPr/>
          </p:nvSpPr>
          <p:spPr>
            <a:xfrm>
              <a:off x="8829890" y="1949661"/>
              <a:ext cx="354960" cy="395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B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57" name="CustomShape 42">
              <a:extLst>
                <a:ext uri="{FF2B5EF4-FFF2-40B4-BE49-F238E27FC236}">
                  <a16:creationId xmlns:a16="http://schemas.microsoft.com/office/drawing/2014/main" id="{AE4EA0E9-8C18-4968-8CFB-7B2B67C3E433}"/>
                </a:ext>
              </a:extLst>
            </p:cNvPr>
            <p:cNvSpPr/>
            <p:nvPr/>
          </p:nvSpPr>
          <p:spPr>
            <a:xfrm>
              <a:off x="7687970" y="3485423"/>
              <a:ext cx="353520" cy="395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A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55" name="CustomShape 45">
              <a:extLst>
                <a:ext uri="{FF2B5EF4-FFF2-40B4-BE49-F238E27FC236}">
                  <a16:creationId xmlns:a16="http://schemas.microsoft.com/office/drawing/2014/main" id="{73FEC24F-58C9-4B40-8AD7-9036E7762642}"/>
                </a:ext>
              </a:extLst>
            </p:cNvPr>
            <p:cNvSpPr/>
            <p:nvPr/>
          </p:nvSpPr>
          <p:spPr>
            <a:xfrm>
              <a:off x="9921291" y="3462959"/>
              <a:ext cx="376200" cy="395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D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53" name="CustomShape 48">
              <a:extLst>
                <a:ext uri="{FF2B5EF4-FFF2-40B4-BE49-F238E27FC236}">
                  <a16:creationId xmlns:a16="http://schemas.microsoft.com/office/drawing/2014/main" id="{399C8EE2-42F5-4F44-A7EA-5CB12A0D7BF3}"/>
                </a:ext>
              </a:extLst>
            </p:cNvPr>
            <p:cNvSpPr/>
            <p:nvPr/>
          </p:nvSpPr>
          <p:spPr>
            <a:xfrm>
              <a:off x="8787860" y="4999564"/>
              <a:ext cx="357840" cy="395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C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51" name="CustomShape 51">
              <a:extLst>
                <a:ext uri="{FF2B5EF4-FFF2-40B4-BE49-F238E27FC236}">
                  <a16:creationId xmlns:a16="http://schemas.microsoft.com/office/drawing/2014/main" id="{A3161EFE-E3D4-40BE-8DC2-9A29D9E113D0}"/>
                </a:ext>
              </a:extLst>
            </p:cNvPr>
            <p:cNvSpPr/>
            <p:nvPr/>
          </p:nvSpPr>
          <p:spPr>
            <a:xfrm>
              <a:off x="11169530" y="4988099"/>
              <a:ext cx="341280" cy="395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pc="-1">
                  <a:solidFill>
                    <a:srgbClr val="0070C0"/>
                  </a:solidFill>
                  <a:latin typeface="Tahoma"/>
                  <a:ea typeface="ＭＳ Ｐゴシック"/>
                </a:rPr>
                <a:t>E</a:t>
              </a:r>
              <a:endParaRPr lang="en-US" sz="20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47" name="CustomShape 58">
              <a:extLst>
                <a:ext uri="{FF2B5EF4-FFF2-40B4-BE49-F238E27FC236}">
                  <a16:creationId xmlns:a16="http://schemas.microsoft.com/office/drawing/2014/main" id="{11AFB2DA-9920-4999-985B-C9903CDEB675}"/>
                </a:ext>
              </a:extLst>
            </p:cNvPr>
            <p:cNvSpPr/>
            <p:nvPr/>
          </p:nvSpPr>
          <p:spPr>
            <a:xfrm flipH="1">
              <a:off x="9450170" y="2138699"/>
              <a:ext cx="1218960" cy="1209240"/>
            </a:xfrm>
            <a:custGeom>
              <a:avLst/>
              <a:gdLst/>
              <a:ahLst/>
              <a:cxnLst/>
              <a:rect l="l" t="t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8" name="CustomShape 59">
              <a:extLst>
                <a:ext uri="{FF2B5EF4-FFF2-40B4-BE49-F238E27FC236}">
                  <a16:creationId xmlns:a16="http://schemas.microsoft.com/office/drawing/2014/main" id="{B0BE9CF1-C88A-4810-B12D-DF0FD9DC345A}"/>
                </a:ext>
              </a:extLst>
            </p:cNvPr>
            <p:cNvSpPr/>
            <p:nvPr/>
          </p:nvSpPr>
          <p:spPr>
            <a:xfrm flipH="1">
              <a:off x="10593170" y="3662579"/>
              <a:ext cx="1218960" cy="1209240"/>
            </a:xfrm>
            <a:custGeom>
              <a:avLst/>
              <a:gdLst/>
              <a:ahLst/>
              <a:cxnLst/>
              <a:rect l="l" t="t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9" name="CustomShape 60">
              <a:extLst>
                <a:ext uri="{FF2B5EF4-FFF2-40B4-BE49-F238E27FC236}">
                  <a16:creationId xmlns:a16="http://schemas.microsoft.com/office/drawing/2014/main" id="{1425B2CF-8AB1-4628-B806-F14F3CDE33F8}"/>
                </a:ext>
              </a:extLst>
            </p:cNvPr>
            <p:cNvSpPr/>
            <p:nvPr/>
          </p:nvSpPr>
          <p:spPr>
            <a:xfrm>
              <a:off x="8535770" y="3662579"/>
              <a:ext cx="1109160" cy="1209240"/>
            </a:xfrm>
            <a:custGeom>
              <a:avLst/>
              <a:gdLst/>
              <a:ahLst/>
              <a:cxnLst/>
              <a:rect l="l" t="t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CustomShape 57">
              <a:extLst>
                <a:ext uri="{FF2B5EF4-FFF2-40B4-BE49-F238E27FC236}">
                  <a16:creationId xmlns:a16="http://schemas.microsoft.com/office/drawing/2014/main" id="{D88B6211-CC0F-4082-B5B4-3BAB67071E4E}"/>
                </a:ext>
              </a:extLst>
            </p:cNvPr>
            <p:cNvSpPr/>
            <p:nvPr/>
          </p:nvSpPr>
          <p:spPr>
            <a:xfrm>
              <a:off x="7388090" y="2128979"/>
              <a:ext cx="1109160" cy="1209240"/>
            </a:xfrm>
            <a:custGeom>
              <a:avLst/>
              <a:gdLst/>
              <a:ahLst/>
              <a:cxnLst/>
              <a:rect l="l" t="t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FEAFED-6FE1-4616-912D-B8F499C59AD9}"/>
              </a:ext>
            </a:extLst>
          </p:cNvPr>
          <p:cNvSpPr/>
          <p:nvPr/>
        </p:nvSpPr>
        <p:spPr>
          <a:xfrm>
            <a:off x="4550190" y="3682379"/>
            <a:ext cx="1715990" cy="714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stomShape 18">
            <a:extLst>
              <a:ext uri="{FF2B5EF4-FFF2-40B4-BE49-F238E27FC236}">
                <a16:creationId xmlns:a16="http://schemas.microsoft.com/office/drawing/2014/main" id="{76B8861A-922F-4EAA-8C35-E8BC9354B96E}"/>
              </a:ext>
            </a:extLst>
          </p:cNvPr>
          <p:cNvSpPr/>
          <p:nvPr/>
        </p:nvSpPr>
        <p:spPr>
          <a:xfrm>
            <a:off x="8447579" y="1494119"/>
            <a:ext cx="609120" cy="60912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43565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153-1C9A-4D86-AF57-F3FCBA0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Binary Tree Structure (Binary Tree Node)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07FCF-BE55-403D-8EED-1C717629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19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8653-8AEC-4D5C-A38B-CF00D73A13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0B8EC-31B5-43D4-870B-354A352BC8D7}"/>
              </a:ext>
            </a:extLst>
          </p:cNvPr>
          <p:cNvSpPr txBox="1"/>
          <p:nvPr/>
        </p:nvSpPr>
        <p:spPr>
          <a:xfrm>
            <a:off x="1042792" y="1395590"/>
            <a:ext cx="5053208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class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{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private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E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item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private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left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private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right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() {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		item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 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null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		left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right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 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null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		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void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setItem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(E </a:t>
            </a:r>
            <a:r>
              <a:rPr lang="en-US" sz="1600" b="1" spc="-1" dirty="0">
                <a:solidFill>
                  <a:srgbClr val="6A3E3E"/>
                </a:solidFill>
                <a:latin typeface="Consolas"/>
                <a:ea typeface="ＭＳ Ｐゴシック"/>
              </a:rPr>
              <a:t>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){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		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item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 </a:t>
            </a:r>
            <a:r>
              <a:rPr lang="en-US" sz="1600" b="1" spc="-1" dirty="0">
                <a:solidFill>
                  <a:srgbClr val="6A3E3E"/>
                </a:solidFill>
                <a:latin typeface="Consolas"/>
                <a:ea typeface="ＭＳ Ｐゴシック"/>
              </a:rPr>
              <a:t>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 }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void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setLeft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</a:t>
            </a:r>
            <a:r>
              <a:rPr lang="en-US" sz="1600" b="1" spc="-1" dirty="0">
                <a:solidFill>
                  <a:srgbClr val="6A3E3E"/>
                </a:solidFill>
                <a:latin typeface="Consolas"/>
                <a:ea typeface="ＭＳ Ｐゴシック"/>
              </a:rPr>
              <a:t>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){ 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		left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 </a:t>
            </a:r>
            <a:r>
              <a:rPr lang="en-US" sz="1600" b="1" spc="-1" dirty="0">
                <a:solidFill>
                  <a:srgbClr val="6A3E3E"/>
                </a:solidFill>
                <a:latin typeface="Consolas"/>
                <a:ea typeface="ＭＳ Ｐゴシック"/>
              </a:rPr>
              <a:t>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 }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void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setRight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</a:t>
            </a:r>
            <a:r>
              <a:rPr lang="en-US" sz="1600" b="1" spc="-1" dirty="0">
                <a:solidFill>
                  <a:srgbClr val="6A3E3E"/>
                </a:solidFill>
                <a:latin typeface="Consolas"/>
                <a:ea typeface="ＭＳ Ｐゴシック"/>
              </a:rPr>
              <a:t>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){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		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right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 </a:t>
            </a:r>
            <a:r>
              <a:rPr lang="en-US" sz="1600" b="1" spc="-1" dirty="0">
                <a:solidFill>
                  <a:srgbClr val="6A3E3E"/>
                </a:solidFill>
                <a:latin typeface="Consolas"/>
                <a:ea typeface="ＭＳ Ｐゴシック"/>
              </a:rPr>
              <a:t>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;}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</a:t>
            </a:r>
            <a:endParaRPr lang="en-US" sz="1100" spc="-1" dirty="0">
              <a:solidFill>
                <a:srgbClr val="40458C"/>
              </a:solidFill>
              <a:latin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098E9-9C81-4C0C-A9A0-E94C6DA765C2}"/>
              </a:ext>
            </a:extLst>
          </p:cNvPr>
          <p:cNvSpPr txBox="1"/>
          <p:nvPr/>
        </p:nvSpPr>
        <p:spPr>
          <a:xfrm>
            <a:off x="6403931" y="1395590"/>
            <a:ext cx="609391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E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getItem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(){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		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return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item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;}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getLeft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(){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		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return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left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;}</a:t>
            </a:r>
            <a:endParaRPr lang="en-US" sz="1600" spc="-1" dirty="0">
              <a:solidFill>
                <a:srgbClr val="40458C"/>
              </a:solidFill>
              <a:latin typeface="Tahoma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BTNode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&lt;E&gt; </a:t>
            </a:r>
            <a:r>
              <a:rPr lang="en-US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getRight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(){ 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		</a:t>
            </a: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return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US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right</a:t>
            </a: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;}</a:t>
            </a: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	public</a:t>
            </a:r>
            <a:r>
              <a:rPr lang="en-GB" sz="1600" spc="-1" dirty="0">
                <a:solidFill>
                  <a:srgbClr val="40458C"/>
                </a:solidFill>
                <a:latin typeface="Tahoma"/>
              </a:rPr>
              <a:t> </a:t>
            </a:r>
            <a:r>
              <a:rPr lang="en-GB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boolean</a:t>
            </a: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lang="en-GB" sz="1600" b="1" spc="-1" dirty="0" err="1">
                <a:solidFill>
                  <a:srgbClr val="000000"/>
                </a:solidFill>
                <a:latin typeface="Consolas"/>
                <a:ea typeface="ＭＳ Ｐゴシック"/>
              </a:rPr>
              <a:t>isLeaf</a:t>
            </a: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() {</a:t>
            </a:r>
          </a:p>
          <a:p>
            <a:pPr marL="343080" indent="-342720">
              <a:spcBef>
                <a:spcPts val="241"/>
              </a:spcBef>
            </a:pPr>
            <a:r>
              <a:rPr lang="en-GB" sz="1600" spc="-1" dirty="0">
                <a:solidFill>
                  <a:srgbClr val="40458C"/>
                </a:solidFill>
                <a:latin typeface="Tahoma"/>
              </a:rPr>
              <a:t>            </a:t>
            </a:r>
            <a:r>
              <a:rPr lang="en-GB" sz="1600" b="1" spc="-1" dirty="0">
                <a:solidFill>
                  <a:srgbClr val="7F0055"/>
                </a:solidFill>
                <a:latin typeface="Consolas"/>
                <a:ea typeface="ＭＳ Ｐゴシック"/>
              </a:rPr>
              <a:t>return</a:t>
            </a:r>
            <a:r>
              <a:rPr lang="en-GB" sz="1600" spc="-1" dirty="0">
                <a:solidFill>
                  <a:srgbClr val="40458C"/>
                </a:solidFill>
                <a:latin typeface="Tahoma"/>
              </a:rPr>
              <a:t> </a:t>
            </a: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(</a:t>
            </a:r>
            <a:r>
              <a:rPr lang="en-GB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left</a:t>
            </a: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== null &amp;&amp; </a:t>
            </a:r>
            <a:r>
              <a:rPr lang="en-GB" sz="1600" b="1" spc="-1" dirty="0">
                <a:solidFill>
                  <a:srgbClr val="0000C0"/>
                </a:solidFill>
                <a:latin typeface="Consolas"/>
                <a:ea typeface="ＭＳ Ｐゴシック"/>
              </a:rPr>
              <a:t>right</a:t>
            </a: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== null);</a:t>
            </a:r>
          </a:p>
          <a:p>
            <a:pPr marL="343080" indent="-342720">
              <a:spcBef>
                <a:spcPts val="241"/>
              </a:spcBef>
            </a:pPr>
            <a:r>
              <a:rPr lang="en-GB" sz="1600" spc="-1" dirty="0">
                <a:solidFill>
                  <a:srgbClr val="40458C"/>
                </a:solidFill>
                <a:latin typeface="Tahoma"/>
              </a:rPr>
              <a:t>        </a:t>
            </a: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</a:p>
          <a:p>
            <a:pPr marL="343080" indent="-342720">
              <a:spcBef>
                <a:spcPts val="241"/>
              </a:spcBef>
            </a:pPr>
            <a:r>
              <a:rPr lang="en-GB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   </a:t>
            </a:r>
            <a:endParaRPr lang="en-US" sz="1600" b="1" spc="-1" dirty="0">
              <a:solidFill>
                <a:srgbClr val="000000"/>
              </a:solidFill>
              <a:latin typeface="Consolas"/>
              <a:ea typeface="ＭＳ Ｐゴシック"/>
            </a:endParaRPr>
          </a:p>
          <a:p>
            <a:pPr marL="343080" indent="-342720">
              <a:spcBef>
                <a:spcPts val="241"/>
              </a:spcBef>
            </a:pPr>
            <a:r>
              <a:rPr lang="en-US" sz="1600" b="1" spc="-1" dirty="0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CFF4B8-148A-4935-8690-F42D896D2D0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26CC-C4D3-4EDF-BAC2-222FD8C3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F31F8-00B7-4BC6-A6BA-CA46DD56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CCDF-13DD-4FC9-B6FE-5B7872DAB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of the most important nonlinear data structures in computing.</a:t>
            </a:r>
          </a:p>
          <a:p>
            <a:endParaRPr lang="en-GB" dirty="0"/>
          </a:p>
          <a:p>
            <a:r>
              <a:rPr lang="en-GB" dirty="0"/>
              <a:t>Allow us to implement a host of algorithms much faster than when using linear data structures, such as arrays or linked lists.</a:t>
            </a:r>
          </a:p>
          <a:p>
            <a:endParaRPr lang="en-GB" dirty="0"/>
          </a:p>
          <a:p>
            <a:r>
              <a:rPr lang="en-GB" dirty="0"/>
              <a:t>Provide a natural organization for data	</a:t>
            </a:r>
          </a:p>
          <a:p>
            <a:pPr lvl="1"/>
            <a:r>
              <a:rPr lang="en-GB" dirty="0"/>
              <a:t>file systems, graphical user interfaces, databases, websites, and many other computer systems.</a:t>
            </a:r>
          </a:p>
          <a:p>
            <a:endParaRPr lang="en-GB" dirty="0"/>
          </a:p>
          <a:p>
            <a:r>
              <a:rPr lang="en-GB" dirty="0"/>
              <a:t>The relationships in a tree are </a:t>
            </a:r>
            <a:r>
              <a:rPr lang="en-GB" b="1" dirty="0"/>
              <a:t>hierarchical</a:t>
            </a:r>
            <a:r>
              <a:rPr lang="en-GB" dirty="0"/>
              <a:t>, with some objects being “above” and some “below” others (parent-child relation).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9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842B-4FD9-4D53-A034-9E567192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Binary Tree Structure (Construct Binary Tree)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09A66-FA64-4C55-998E-5360344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20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2859-B388-4A6D-8959-73FF5A92CF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E609F-DC0C-424C-8D4E-105A1599A380}"/>
              </a:ext>
            </a:extLst>
          </p:cNvPr>
          <p:cNvSpPr txBox="1"/>
          <p:nvPr/>
        </p:nvSpPr>
        <p:spPr>
          <a:xfrm>
            <a:off x="987971" y="1348800"/>
            <a:ext cx="512613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.setItem(6);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.setItem(7);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.setItem(8);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.setItem(9);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.setItem(2);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.setLeft(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.setRight(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.setRight(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4C73A5-F998-4D49-9A75-5C88617A3292}"/>
              </a:ext>
            </a:extLst>
          </p:cNvPr>
          <p:cNvGrpSpPr/>
          <p:nvPr/>
        </p:nvGrpSpPr>
        <p:grpSpPr>
          <a:xfrm>
            <a:off x="7215841" y="2633280"/>
            <a:ext cx="2615760" cy="2109600"/>
            <a:chOff x="3885092" y="2379060"/>
            <a:chExt cx="2615760" cy="21096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B83418-9F06-49DE-87F4-C4AEE7B632D4}"/>
                </a:ext>
              </a:extLst>
            </p:cNvPr>
            <p:cNvGrpSpPr/>
            <p:nvPr/>
          </p:nvGrpSpPr>
          <p:grpSpPr>
            <a:xfrm>
              <a:off x="4135652" y="2379060"/>
              <a:ext cx="2192606" cy="1660396"/>
              <a:chOff x="3196200" y="4114800"/>
              <a:chExt cx="2192606" cy="1660396"/>
            </a:xfrm>
          </p:grpSpPr>
          <p:sp>
            <p:nvSpPr>
              <p:cNvPr id="12" name="CustomShape 3">
                <a:extLst>
                  <a:ext uri="{FF2B5EF4-FFF2-40B4-BE49-F238E27FC236}">
                    <a16:creationId xmlns:a16="http://schemas.microsoft.com/office/drawing/2014/main" id="{50EA52EF-31D9-48DE-8AD6-8CAC6E24EC03}"/>
                  </a:ext>
                </a:extLst>
              </p:cNvPr>
              <p:cNvSpPr/>
              <p:nvPr/>
            </p:nvSpPr>
            <p:spPr>
              <a:xfrm>
                <a:off x="3733680" y="4114800"/>
                <a:ext cx="501120" cy="4996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45000" anchor="ctr" anchorCtr="1"/>
              <a:lstStyle/>
              <a:p>
                <a:pPr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0070C0"/>
                    </a:solidFill>
                    <a:latin typeface="Tahoma"/>
                    <a:ea typeface="ＭＳ Ｐゴシック"/>
                  </a:rPr>
                  <a:t>5</a:t>
                </a:r>
                <a:endParaRPr lang="en-US" sz="2400" spc="-1" dirty="0">
                  <a:solidFill>
                    <a:srgbClr val="0070C0"/>
                  </a:solidFill>
                  <a:latin typeface="Arial"/>
                </a:endParaRPr>
              </a:p>
            </p:txBody>
          </p:sp>
          <p:sp>
            <p:nvSpPr>
              <p:cNvPr id="13" name="CustomShape 4">
                <a:extLst>
                  <a:ext uri="{FF2B5EF4-FFF2-40B4-BE49-F238E27FC236}">
                    <a16:creationId xmlns:a16="http://schemas.microsoft.com/office/drawing/2014/main" id="{E33029B3-3B75-431A-BC67-200EA384D184}"/>
                  </a:ext>
                </a:extLst>
              </p:cNvPr>
              <p:cNvSpPr/>
              <p:nvPr/>
            </p:nvSpPr>
            <p:spPr>
              <a:xfrm>
                <a:off x="4608480" y="4854600"/>
                <a:ext cx="501120" cy="49968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45000" anchor="ctr" anchorCtr="1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0070C0"/>
                    </a:solidFill>
                    <a:latin typeface="Tahoma"/>
                    <a:ea typeface="ＭＳ Ｐゴシック"/>
                  </a:rPr>
                  <a:t>7</a:t>
                </a:r>
                <a:endParaRPr lang="en-US" sz="2400" spc="-1" dirty="0">
                  <a:solidFill>
                    <a:srgbClr val="0070C0"/>
                  </a:solidFill>
                  <a:latin typeface="Arial"/>
                </a:endParaRPr>
              </a:p>
            </p:txBody>
          </p:sp>
          <p:sp>
            <p:nvSpPr>
              <p:cNvPr id="14" name="CustomShape 8">
                <a:extLst>
                  <a:ext uri="{FF2B5EF4-FFF2-40B4-BE49-F238E27FC236}">
                    <a16:creationId xmlns:a16="http://schemas.microsoft.com/office/drawing/2014/main" id="{DE1936A2-4CBF-4047-9B4B-FEA788786BB8}"/>
                  </a:ext>
                </a:extLst>
              </p:cNvPr>
              <p:cNvSpPr/>
              <p:nvPr/>
            </p:nvSpPr>
            <p:spPr>
              <a:xfrm flipH="1" flipV="1">
                <a:off x="5037240" y="5291280"/>
                <a:ext cx="351566" cy="48391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6" name="CustomShape 10">
                <a:extLst>
                  <a:ext uri="{FF2B5EF4-FFF2-40B4-BE49-F238E27FC236}">
                    <a16:creationId xmlns:a16="http://schemas.microsoft.com/office/drawing/2014/main" id="{06C74D60-C9CC-4477-B7BB-C64DDF96E0E6}"/>
                  </a:ext>
                </a:extLst>
              </p:cNvPr>
              <p:cNvSpPr/>
              <p:nvPr/>
            </p:nvSpPr>
            <p:spPr>
              <a:xfrm flipV="1">
                <a:off x="3196200" y="4541760"/>
                <a:ext cx="610920" cy="290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7" name="CustomShape 11">
                <a:extLst>
                  <a:ext uri="{FF2B5EF4-FFF2-40B4-BE49-F238E27FC236}">
                    <a16:creationId xmlns:a16="http://schemas.microsoft.com/office/drawing/2014/main" id="{A8B1AEEB-C41E-4122-8788-2D0367E9FDA8}"/>
                  </a:ext>
                </a:extLst>
              </p:cNvPr>
              <p:cNvSpPr/>
              <p:nvPr/>
            </p:nvSpPr>
            <p:spPr>
              <a:xfrm flipH="1" flipV="1">
                <a:off x="4161720" y="4550760"/>
                <a:ext cx="696600" cy="29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</p:grpSp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96DC54E-9F5B-452B-9CD0-899493204E15}"/>
                </a:ext>
              </a:extLst>
            </p:cNvPr>
            <p:cNvSpPr/>
            <p:nvPr/>
          </p:nvSpPr>
          <p:spPr>
            <a:xfrm>
              <a:off x="3885092" y="3108420"/>
              <a:ext cx="501120" cy="4996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6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812623B7-F2A5-440C-A534-1DBAADEEEE6D}"/>
                </a:ext>
              </a:extLst>
            </p:cNvPr>
            <p:cNvSpPr/>
            <p:nvPr/>
          </p:nvSpPr>
          <p:spPr>
            <a:xfrm>
              <a:off x="5999732" y="3988980"/>
              <a:ext cx="501120" cy="4996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2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</p:grpSp>
      <p:sp>
        <p:nvSpPr>
          <p:cNvPr id="19" name="CustomShape 8">
            <a:extLst>
              <a:ext uri="{FF2B5EF4-FFF2-40B4-BE49-F238E27FC236}">
                <a16:creationId xmlns:a16="http://schemas.microsoft.com/office/drawing/2014/main" id="{8668750B-F9DC-4439-9DF2-7CAB704235F9}"/>
              </a:ext>
            </a:extLst>
          </p:cNvPr>
          <p:cNvSpPr/>
          <p:nvPr/>
        </p:nvSpPr>
        <p:spPr>
          <a:xfrm flipH="1" flipV="1">
            <a:off x="7620534" y="3793996"/>
            <a:ext cx="334612" cy="49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1" name="CustomShape 9">
            <a:extLst>
              <a:ext uri="{FF2B5EF4-FFF2-40B4-BE49-F238E27FC236}">
                <a16:creationId xmlns:a16="http://schemas.microsoft.com/office/drawing/2014/main" id="{75430FF6-0B30-4012-8503-4251476591F2}"/>
              </a:ext>
            </a:extLst>
          </p:cNvPr>
          <p:cNvSpPr/>
          <p:nvPr/>
        </p:nvSpPr>
        <p:spPr>
          <a:xfrm flipV="1">
            <a:off x="6929882" y="3793996"/>
            <a:ext cx="334612" cy="4492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861C84B2-0488-44B4-8DA7-E6F5A385CA2A}"/>
              </a:ext>
            </a:extLst>
          </p:cNvPr>
          <p:cNvSpPr/>
          <p:nvPr/>
        </p:nvSpPr>
        <p:spPr>
          <a:xfrm>
            <a:off x="6741208" y="4227436"/>
            <a:ext cx="501120" cy="4996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8</a:t>
            </a:r>
            <a:endParaRPr lang="en-US" sz="24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5" name="CustomShape 4">
            <a:extLst>
              <a:ext uri="{FF2B5EF4-FFF2-40B4-BE49-F238E27FC236}">
                <a16:creationId xmlns:a16="http://schemas.microsoft.com/office/drawing/2014/main" id="{7E4BD405-9417-4E87-B06C-28679F2E8150}"/>
              </a:ext>
            </a:extLst>
          </p:cNvPr>
          <p:cNvSpPr/>
          <p:nvPr/>
        </p:nvSpPr>
        <p:spPr>
          <a:xfrm>
            <a:off x="7675412" y="4267588"/>
            <a:ext cx="501120" cy="4996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9</a:t>
            </a:r>
            <a:endParaRPr lang="en-US" sz="2400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9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0450-AEAE-4445-BC6A-12039237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Structure for General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D85E22-DD3C-42FD-83B5-15F167F4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21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E09F7-E6DC-4C30-AD91-3AE648A670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69422-65C5-46CE-B672-8694BAD36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9" t="30498" r="18362" b="27969"/>
          <a:stretch/>
        </p:blipFill>
        <p:spPr>
          <a:xfrm>
            <a:off x="1975943" y="1910255"/>
            <a:ext cx="7945821" cy="34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6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4EDD-D094-410E-80CD-351C98B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Tree Traversal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4EF0-7CC5-4234-A452-D3901276E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A6C2-0DFA-435A-8124-4B3EA05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2750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BAB5-E081-46B3-B570-2CE89FF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Traversing a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153B5-B2D0-4455-B489-837FAECF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23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6BEA-A5BD-4511-9AD8-63E5B823DB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Systematically visiting all tree nodes</a:t>
            </a:r>
          </a:p>
          <a:p>
            <a:r>
              <a:rPr lang="en-GB" dirty="0"/>
              <a:t>Help find a particular node ,Help print the tree, …</a:t>
            </a:r>
          </a:p>
          <a:p>
            <a:r>
              <a:rPr lang="en-GB" dirty="0"/>
              <a:t>Common orderings for traversals:</a:t>
            </a:r>
          </a:p>
          <a:p>
            <a:pPr lvl="1"/>
            <a:r>
              <a:rPr lang="en-GB" b="1" dirty="0"/>
              <a:t>pre-order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known as Depth-first Traversal</a:t>
            </a:r>
          </a:p>
          <a:p>
            <a:pPr lvl="2"/>
            <a:r>
              <a:rPr lang="en-GB" dirty="0"/>
              <a:t> Process the node, then its left/right subtrees </a:t>
            </a:r>
          </a:p>
          <a:p>
            <a:pPr lvl="1"/>
            <a:r>
              <a:rPr lang="en-GB" b="1" dirty="0"/>
              <a:t>in-order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process left subtree, then the node, then right subtree</a:t>
            </a:r>
          </a:p>
          <a:p>
            <a:pPr lvl="1"/>
            <a:r>
              <a:rPr lang="en-GB" b="1" dirty="0"/>
              <a:t>post-order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process left/right subtrees, then root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1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7A63-BEFA-45AA-8BA6-5C961B06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A57A6-2133-42A3-A337-A6159D78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24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CE818-212E-46B4-96B9-11D3766225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4275524"/>
            <a:ext cx="10972800" cy="1881435"/>
          </a:xfrm>
        </p:spPr>
        <p:txBody>
          <a:bodyPr/>
          <a:lstStyle/>
          <a:p>
            <a:pPr marL="432000" indent="-32364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40458C"/>
                </a:solidFill>
                <a:latin typeface="Tahoma"/>
                <a:ea typeface="ＭＳ Ｐゴシック"/>
              </a:rPr>
              <a:t>pre-order:	</a:t>
            </a:r>
            <a:r>
              <a:rPr lang="en-US" sz="2800" spc="-1" dirty="0">
                <a:solidFill>
                  <a:srgbClr val="40458C"/>
                </a:solidFill>
                <a:latin typeface="Courier New"/>
                <a:ea typeface="ＭＳ Ｐゴシック"/>
              </a:rPr>
              <a:t>17 41 29 6 9 81 40</a:t>
            </a:r>
            <a:endParaRPr lang="en-US" sz="2800" spc="-1" dirty="0">
              <a:latin typeface="Arial"/>
            </a:endParaRPr>
          </a:p>
          <a:p>
            <a:pPr marL="432000" indent="-32364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40458C"/>
                </a:solidFill>
                <a:latin typeface="Tahoma"/>
                <a:ea typeface="ＭＳ Ｐゴシック"/>
              </a:rPr>
              <a:t>in-order:	</a:t>
            </a:r>
            <a:r>
              <a:rPr lang="en-US" sz="2800" spc="-1" dirty="0">
                <a:solidFill>
                  <a:srgbClr val="40458C"/>
                </a:solidFill>
                <a:latin typeface="Courier New"/>
                <a:ea typeface="ＭＳ Ｐゴシック"/>
              </a:rPr>
              <a:t>29 41 6 17 81 9 40</a:t>
            </a:r>
            <a:endParaRPr lang="en-US" sz="2800" spc="-1" dirty="0">
              <a:latin typeface="Arial"/>
            </a:endParaRPr>
          </a:p>
          <a:p>
            <a:pPr marL="432000" indent="-32364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40458C"/>
                </a:solidFill>
                <a:latin typeface="Tahoma"/>
                <a:ea typeface="ＭＳ Ｐゴシック"/>
              </a:rPr>
              <a:t>post-order:	</a:t>
            </a:r>
            <a:r>
              <a:rPr lang="en-US" sz="2800" spc="-1" dirty="0">
                <a:solidFill>
                  <a:srgbClr val="40458C"/>
                </a:solidFill>
                <a:latin typeface="Courier New"/>
                <a:ea typeface="ＭＳ Ｐゴシック"/>
              </a:rPr>
              <a:t>29 6 41 81 40 9 17</a:t>
            </a:r>
            <a:endParaRPr lang="en-US" sz="2800" spc="-1" dirty="0">
              <a:latin typeface="Arial"/>
            </a:endParaRPr>
          </a:p>
          <a:p>
            <a:endParaRPr lang="en-US" b="1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671CA88F-D8BC-4A0F-A7E1-D96902BA629D}"/>
              </a:ext>
            </a:extLst>
          </p:cNvPr>
          <p:cNvGrpSpPr/>
          <p:nvPr/>
        </p:nvGrpSpPr>
        <p:grpSpPr>
          <a:xfrm>
            <a:off x="4285773" y="1215622"/>
            <a:ext cx="3200040" cy="2987280"/>
            <a:chOff x="2972160" y="1283040"/>
            <a:chExt cx="3200040" cy="29872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7D307330-4930-4669-9E2A-CC4C21C848AA}"/>
                </a:ext>
              </a:extLst>
            </p:cNvPr>
            <p:cNvSpPr/>
            <p:nvPr/>
          </p:nvSpPr>
          <p:spPr>
            <a:xfrm>
              <a:off x="5661360" y="3742200"/>
              <a:ext cx="510840" cy="52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40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6A88F4E3-067E-401A-B784-660165FB54B8}"/>
                </a:ext>
              </a:extLst>
            </p:cNvPr>
            <p:cNvSpPr/>
            <p:nvPr/>
          </p:nvSpPr>
          <p:spPr>
            <a:xfrm>
              <a:off x="4812120" y="3742200"/>
              <a:ext cx="512280" cy="52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81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F7D1B8AC-F2C8-4455-9F0D-BF6BCA4B68ED}"/>
                </a:ext>
              </a:extLst>
            </p:cNvPr>
            <p:cNvSpPr/>
            <p:nvPr/>
          </p:nvSpPr>
          <p:spPr>
            <a:xfrm>
              <a:off x="5227920" y="2787840"/>
              <a:ext cx="512640" cy="5284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9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CAE1D9C0-5772-4DFC-8564-8E2019542556}"/>
                </a:ext>
              </a:extLst>
            </p:cNvPr>
            <p:cNvSpPr/>
            <p:nvPr/>
          </p:nvSpPr>
          <p:spPr>
            <a:xfrm>
              <a:off x="3381840" y="2787840"/>
              <a:ext cx="513720" cy="5284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41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843D754C-B22F-417D-9DBA-D085323A5886}"/>
                </a:ext>
              </a:extLst>
            </p:cNvPr>
            <p:cNvSpPr/>
            <p:nvPr/>
          </p:nvSpPr>
          <p:spPr>
            <a:xfrm>
              <a:off x="4305600" y="1940400"/>
              <a:ext cx="510840" cy="52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17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18FB6356-0A91-4F87-9CE2-9349A9763580}"/>
                </a:ext>
              </a:extLst>
            </p:cNvPr>
            <p:cNvSpPr/>
            <p:nvPr/>
          </p:nvSpPr>
          <p:spPr>
            <a:xfrm flipH="1">
              <a:off x="3638880" y="2391480"/>
              <a:ext cx="741600" cy="39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40618A7B-BC20-4B4C-B1A9-1B07ADF0F5D7}"/>
                </a:ext>
              </a:extLst>
            </p:cNvPr>
            <p:cNvSpPr/>
            <p:nvPr/>
          </p:nvSpPr>
          <p:spPr>
            <a:xfrm>
              <a:off x="4741920" y="2391480"/>
              <a:ext cx="742680" cy="396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EE445F4C-D3AF-404D-B7C0-E09717CE5E93}"/>
                </a:ext>
              </a:extLst>
            </p:cNvPr>
            <p:cNvSpPr/>
            <p:nvPr/>
          </p:nvSpPr>
          <p:spPr>
            <a:xfrm flipH="1">
              <a:off x="5067720" y="3239280"/>
              <a:ext cx="234360" cy="502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10567D40-C047-4AA9-8D34-3B58F85A9537}"/>
                </a:ext>
              </a:extLst>
            </p:cNvPr>
            <p:cNvSpPr/>
            <p:nvPr/>
          </p:nvSpPr>
          <p:spPr>
            <a:xfrm>
              <a:off x="5666040" y="3239280"/>
              <a:ext cx="250920" cy="502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DBAD4883-1A84-4F2D-A822-2B5D11FEFEF2}"/>
                </a:ext>
              </a:extLst>
            </p:cNvPr>
            <p:cNvSpPr/>
            <p:nvPr/>
          </p:nvSpPr>
          <p:spPr>
            <a:xfrm>
              <a:off x="3818160" y="3742200"/>
              <a:ext cx="514080" cy="52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6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47C250FC-D695-4383-B89F-564D99E83CB5}"/>
                </a:ext>
              </a:extLst>
            </p:cNvPr>
            <p:cNvSpPr/>
            <p:nvPr/>
          </p:nvSpPr>
          <p:spPr>
            <a:xfrm>
              <a:off x="2972160" y="3742200"/>
              <a:ext cx="512280" cy="5281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29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0390FDC4-1DA0-4ADB-8F5A-ED071306AB74}"/>
                </a:ext>
              </a:extLst>
            </p:cNvPr>
            <p:cNvSpPr/>
            <p:nvPr/>
          </p:nvSpPr>
          <p:spPr>
            <a:xfrm flipH="1">
              <a:off x="3227760" y="3239280"/>
              <a:ext cx="228600" cy="502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78C8420F-CD6A-48F0-8B19-FAB5AB690DF2}"/>
                </a:ext>
              </a:extLst>
            </p:cNvPr>
            <p:cNvSpPr/>
            <p:nvPr/>
          </p:nvSpPr>
          <p:spPr>
            <a:xfrm>
              <a:off x="3820680" y="3239280"/>
              <a:ext cx="254880" cy="502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5626FE88-3A7A-460F-B48E-4F7AB4959545}"/>
                </a:ext>
              </a:extLst>
            </p:cNvPr>
            <p:cNvSpPr/>
            <p:nvPr/>
          </p:nvSpPr>
          <p:spPr>
            <a:xfrm>
              <a:off x="3750840" y="1283040"/>
              <a:ext cx="1620720" cy="398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/>
            <a:lstStyle/>
            <a:p>
              <a:pPr algn="ctr">
                <a:lnSpc>
                  <a:spcPct val="100000"/>
                </a:lnSpc>
              </a:pPr>
              <a:r>
                <a:rPr lang="en-US" sz="20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root</a:t>
              </a:r>
              <a:endParaRPr lang="en-US" sz="20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AFEE3296-6B80-44CB-B161-AF49845B5843}"/>
                </a:ext>
              </a:extLst>
            </p:cNvPr>
            <p:cNvSpPr/>
            <p:nvPr/>
          </p:nvSpPr>
          <p:spPr>
            <a:xfrm>
              <a:off x="4561200" y="1681920"/>
              <a:ext cx="360" cy="258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19593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5D8-632E-4A6F-91C0-E4233E4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Traversal Example (Printing)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EE96D-F444-419D-B249-8B99F8DC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25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9382B-1E07-4C98-B440-9167574228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260A4-8F08-4106-ADCD-F2333181D75D}"/>
              </a:ext>
            </a:extLst>
          </p:cNvPr>
          <p:cNvSpPr txBox="1"/>
          <p:nvPr/>
        </p:nvSpPr>
        <p:spPr>
          <a:xfrm>
            <a:off x="1345324" y="158745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.getRight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.getRight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&lt;E&gt;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BTNode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.getRight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1C7A4-8139-4184-B2D8-6FE6D904CCC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46396" y="1668840"/>
            <a:ext cx="3500280" cy="403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5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D7B9-76C4-4560-93C3-888B9642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9A106-D069-4832-9978-C015B042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26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9728-9D75-4C09-B40D-19A4EB0A2D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Visit nodes at depth d before nodes at depth d+1</a:t>
            </a:r>
          </a:p>
          <a:p>
            <a:pPr lvl="1"/>
            <a:r>
              <a:rPr lang="en-GB" dirty="0"/>
              <a:t>“level by level, left to right”</a:t>
            </a:r>
          </a:p>
          <a:p>
            <a:r>
              <a:rPr lang="en-GB" dirty="0"/>
              <a:t>A common approach used in software for playing games</a:t>
            </a:r>
          </a:p>
          <a:p>
            <a:pPr lvl="1"/>
            <a:r>
              <a:rPr lang="en-GB" dirty="0"/>
              <a:t>A game tree represents the possible choices of moves that might be made by a player (or computer) during a game</a:t>
            </a:r>
          </a:p>
          <a:p>
            <a:pPr lvl="1"/>
            <a:r>
              <a:rPr lang="en-GB" dirty="0"/>
              <a:t>with the root of the tree being the initial configuration for the game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456DE-0CF4-42BB-B533-A3681E809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8" t="31264" r="18879" b="35632"/>
          <a:stretch/>
        </p:blipFill>
        <p:spPr>
          <a:xfrm>
            <a:off x="2459420" y="3773213"/>
            <a:ext cx="7115504" cy="2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2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0FD-585E-43AD-9DF2-AE20830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3D558-3A83-4698-8982-EEB8C8DA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27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1992-8E53-4DE1-B14F-DB7455BC12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28AE8-DD10-4E98-9FE6-D58986FCD0F6}"/>
              </a:ext>
            </a:extLst>
          </p:cNvPr>
          <p:cNvSpPr txBox="1"/>
          <p:nvPr/>
        </p:nvSpPr>
        <p:spPr>
          <a:xfrm>
            <a:off x="1072056" y="1793989"/>
            <a:ext cx="9722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167CFD"/>
                </a:solidFill>
                <a:latin typeface="Times-Bold"/>
              </a:rPr>
              <a:t>Algorithm </a:t>
            </a:r>
            <a:r>
              <a:rPr lang="en-US" sz="2000" b="0" i="0" u="none" strike="noStrike" baseline="0" dirty="0" err="1">
                <a:solidFill>
                  <a:srgbClr val="000302"/>
                </a:solidFill>
                <a:latin typeface="CMSS10"/>
              </a:rPr>
              <a:t>breadthfirst</a:t>
            </a:r>
            <a:r>
              <a:rPr lang="en-US" sz="2000" b="0" i="0" u="none" strike="noStrike" baseline="0" dirty="0">
                <a:solidFill>
                  <a:srgbClr val="000302"/>
                </a:solidFill>
                <a:latin typeface="CMSS10"/>
              </a:rPr>
              <a:t>( )</a:t>
            </a:r>
            <a:r>
              <a:rPr lang="en-US" sz="2000" b="0" i="0" u="none" strike="noStrike" baseline="0" dirty="0">
                <a:solidFill>
                  <a:srgbClr val="000302"/>
                </a:solidFill>
                <a:latin typeface="Times-Roman"/>
              </a:rPr>
              <a:t>:</a:t>
            </a:r>
          </a:p>
          <a:p>
            <a:pPr algn="l"/>
            <a:endParaRPr lang="en-US" sz="2000" dirty="0">
              <a:solidFill>
                <a:srgbClr val="000302"/>
              </a:solidFill>
              <a:latin typeface="Times-Roman"/>
            </a:endParaRPr>
          </a:p>
          <a:p>
            <a:pPr algn="l"/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Initialize queue 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Q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to contain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CMSS10"/>
              </a:rPr>
              <a:t>root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( )</a:t>
            </a:r>
          </a:p>
          <a:p>
            <a:pPr algn="l"/>
            <a:endParaRPr lang="en-GB" sz="2000" b="1" i="0" u="none" strike="noStrike" baseline="0" dirty="0">
              <a:solidFill>
                <a:srgbClr val="000302"/>
              </a:solidFill>
              <a:latin typeface="Times-Bold"/>
            </a:endParaRPr>
          </a:p>
          <a:p>
            <a:pPr algn="l"/>
            <a:r>
              <a:rPr lang="en-GB" sz="2000" b="1" i="0" u="none" strike="noStrike" baseline="0" dirty="0">
                <a:solidFill>
                  <a:srgbClr val="000302"/>
                </a:solidFill>
                <a:latin typeface="Times-Bold"/>
              </a:rPr>
              <a:t>while 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Q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not empty </a:t>
            </a:r>
            <a:r>
              <a:rPr lang="en-GB" sz="2000" b="1" i="0" u="none" strike="noStrike" baseline="0" dirty="0">
                <a:solidFill>
                  <a:srgbClr val="000302"/>
                </a:solidFill>
                <a:latin typeface="Times-Bold"/>
              </a:rPr>
              <a:t>do</a:t>
            </a:r>
          </a:p>
          <a:p>
            <a:pPr algn="l"/>
            <a:r>
              <a:rPr lang="en-GB" sz="2000" i="1" dirty="0">
                <a:solidFill>
                  <a:srgbClr val="000302"/>
                </a:solidFill>
                <a:latin typeface="Times-Italic"/>
              </a:rPr>
              <a:t>    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p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CMR10"/>
              </a:rPr>
              <a:t>= </a:t>
            </a:r>
            <a:r>
              <a:rPr lang="en-GB" sz="2000" b="0" i="1" u="none" strike="noStrike" baseline="0" dirty="0" err="1">
                <a:solidFill>
                  <a:srgbClr val="000302"/>
                </a:solidFill>
                <a:latin typeface="Times-Italic"/>
              </a:rPr>
              <a:t>Q</a:t>
            </a:r>
            <a:r>
              <a:rPr lang="en-GB" sz="2000" b="0" i="0" u="none" strike="noStrike" baseline="0" dirty="0" err="1">
                <a:solidFill>
                  <a:srgbClr val="000302"/>
                </a:solidFill>
                <a:latin typeface="Times-Roman"/>
              </a:rPr>
              <a:t>.dequeue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( ) 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CMSY10"/>
              </a:rPr>
              <a:t>{ </a:t>
            </a:r>
            <a:r>
              <a:rPr lang="en-GB" sz="2000" b="0" i="1" u="none" strike="noStrike" baseline="0" dirty="0">
                <a:solidFill>
                  <a:srgbClr val="167CFD"/>
                </a:solidFill>
                <a:latin typeface="Times-Italic"/>
              </a:rPr>
              <a:t>p 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Times-Roman"/>
              </a:rPr>
              <a:t>is the oldest entry in the queue 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</a:p>
          <a:p>
            <a:pPr algn="l"/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   perform the “visit” action for position 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p</a:t>
            </a:r>
          </a:p>
          <a:p>
            <a:pPr algn="l"/>
            <a:r>
              <a:rPr lang="en-GB" sz="2000" b="1" i="0" u="none" strike="noStrike" baseline="0" dirty="0">
                <a:solidFill>
                  <a:srgbClr val="000302"/>
                </a:solidFill>
                <a:latin typeface="Times-Bold"/>
              </a:rPr>
              <a:t>   for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each child 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c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in 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CMSS10"/>
              </a:rPr>
              <a:t>children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(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p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) </a:t>
            </a:r>
            <a:r>
              <a:rPr lang="en-GB" sz="2000" b="1" i="0" u="none" strike="noStrike" baseline="0" dirty="0">
                <a:solidFill>
                  <a:srgbClr val="000302"/>
                </a:solidFill>
                <a:latin typeface="Times-Bold"/>
              </a:rPr>
              <a:t>do</a:t>
            </a:r>
          </a:p>
          <a:p>
            <a:pPr algn="l"/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          </a:t>
            </a:r>
            <a:r>
              <a:rPr lang="en-GB" sz="2000" b="0" i="1" u="none" strike="noStrike" baseline="0" dirty="0" err="1">
                <a:solidFill>
                  <a:srgbClr val="000302"/>
                </a:solidFill>
                <a:latin typeface="Times-Italic"/>
              </a:rPr>
              <a:t>Q</a:t>
            </a:r>
            <a:r>
              <a:rPr lang="en-GB" sz="2000" b="0" i="0" u="none" strike="noStrike" baseline="0" dirty="0" err="1">
                <a:solidFill>
                  <a:srgbClr val="000302"/>
                </a:solidFill>
                <a:latin typeface="Times-Roman"/>
              </a:rPr>
              <a:t>.enqueue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(</a:t>
            </a:r>
            <a:r>
              <a:rPr lang="en-GB" sz="2000" b="0" i="1" u="none" strike="noStrike" baseline="0" dirty="0">
                <a:solidFill>
                  <a:srgbClr val="000302"/>
                </a:solidFill>
                <a:latin typeface="Times-Italic"/>
              </a:rPr>
              <a:t>c</a:t>
            </a:r>
            <a:r>
              <a:rPr lang="en-GB" sz="2000" b="0" i="0" u="none" strike="noStrike" baseline="0" dirty="0">
                <a:solidFill>
                  <a:srgbClr val="000302"/>
                </a:solidFill>
                <a:latin typeface="Times-Roman"/>
              </a:rPr>
              <a:t>) 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CMSY10"/>
              </a:rPr>
              <a:t>{ 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Times-Roman"/>
              </a:rPr>
              <a:t>add </a:t>
            </a:r>
            <a:r>
              <a:rPr lang="en-GB" sz="2000" b="0" i="1" u="none" strike="noStrike" baseline="0" dirty="0">
                <a:solidFill>
                  <a:srgbClr val="167CFD"/>
                </a:solidFill>
                <a:latin typeface="Times-Italic"/>
              </a:rPr>
              <a:t>p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Times-Roman"/>
              </a:rPr>
              <a:t>’s children to the end of the queue for later visits </a:t>
            </a:r>
            <a:r>
              <a:rPr lang="en-GB" sz="2000" b="0" i="0" u="none" strike="noStrike" baseline="0" dirty="0">
                <a:solidFill>
                  <a:srgbClr val="167CFD"/>
                </a:solidFill>
                <a:latin typeface="CMSY1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58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4EDD-D094-410E-80CD-351C98B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Expression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4EF0-7CC5-4234-A452-D3901276E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A6C2-0DFA-435A-8124-4B3EA05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5306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002B-84D1-4BEA-B807-BE1D8BCB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Construction Expression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C878B-FEF8-4BD1-ACAE-CA47507F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29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75D9-434C-4005-92FB-37B65E77B1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Constructing an expression tree from postfix notation</a:t>
            </a:r>
          </a:p>
          <a:p>
            <a:pPr lvl="1"/>
            <a:r>
              <a:rPr lang="en-GB" dirty="0"/>
              <a:t>Use a stack of pointers to trees</a:t>
            </a:r>
          </a:p>
          <a:p>
            <a:pPr lvl="1"/>
            <a:r>
              <a:rPr lang="en-GB" dirty="0"/>
              <a:t>Read postfix expression left to right</a:t>
            </a:r>
          </a:p>
          <a:p>
            <a:pPr lvl="1"/>
            <a:r>
              <a:rPr lang="en-GB" dirty="0"/>
              <a:t>If operand, then push on stack</a:t>
            </a:r>
          </a:p>
          <a:p>
            <a:pPr lvl="1"/>
            <a:r>
              <a:rPr lang="en-GB" dirty="0"/>
              <a:t>If operator, then:</a:t>
            </a:r>
          </a:p>
          <a:p>
            <a:pPr lvl="2"/>
            <a:r>
              <a:rPr lang="en-GB" dirty="0"/>
              <a:t>Create a node with operator as the element</a:t>
            </a:r>
          </a:p>
          <a:p>
            <a:pPr lvl="2"/>
            <a:r>
              <a:rPr lang="en-GB" dirty="0"/>
              <a:t>Pop top two items off stack</a:t>
            </a:r>
          </a:p>
          <a:p>
            <a:pPr lvl="2"/>
            <a:r>
              <a:rPr lang="en-GB" dirty="0"/>
              <a:t>Insert these items as left and right child of new node</a:t>
            </a:r>
          </a:p>
          <a:p>
            <a:pPr lvl="2"/>
            <a:r>
              <a:rPr lang="en-GB" dirty="0"/>
              <a:t>Push pointer to node on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1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5E98-EA67-44A0-A0AD-941FAB93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FDE0E-34F3-41EA-96F7-4294F63B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60C64-9B97-4DA3-BCB9-FEBC83E99C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Root</a:t>
            </a:r>
          </a:p>
          <a:p>
            <a:pPr lvl="1"/>
            <a:r>
              <a:rPr lang="en-US" dirty="0"/>
              <a:t>node without parent (6)</a:t>
            </a:r>
          </a:p>
          <a:p>
            <a:r>
              <a:rPr lang="en-US" dirty="0"/>
              <a:t>Internal node</a:t>
            </a:r>
          </a:p>
          <a:p>
            <a:pPr lvl="1"/>
            <a:r>
              <a:rPr lang="en-US" dirty="0"/>
              <a:t>node with at least one child (10, 8)</a:t>
            </a:r>
          </a:p>
          <a:p>
            <a:r>
              <a:rPr lang="en-US" dirty="0"/>
              <a:t>Leaf  (a.k.a. external node)</a:t>
            </a:r>
          </a:p>
          <a:p>
            <a:pPr lvl="1"/>
            <a:r>
              <a:rPr lang="en-US" dirty="0"/>
              <a:t>node without children (14, 16, 12, 32)</a:t>
            </a:r>
          </a:p>
          <a:p>
            <a:r>
              <a:rPr lang="en-US" dirty="0"/>
              <a:t>Ancestors of a node</a:t>
            </a:r>
          </a:p>
          <a:p>
            <a:pPr lvl="1"/>
            <a:r>
              <a:rPr lang="en-US" dirty="0"/>
              <a:t>parent, grandparent, grand-grandparent, etc.</a:t>
            </a:r>
          </a:p>
          <a:p>
            <a:r>
              <a:rPr lang="en-US" dirty="0"/>
              <a:t>Descendants of a node</a:t>
            </a:r>
          </a:p>
          <a:p>
            <a:pPr lvl="1"/>
            <a:r>
              <a:rPr lang="en-US" dirty="0"/>
              <a:t>child, grandchild,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07A1C6-83BC-4294-A202-6F98F63FB2B5}"/>
              </a:ext>
            </a:extLst>
          </p:cNvPr>
          <p:cNvGrpSpPr/>
          <p:nvPr/>
        </p:nvGrpSpPr>
        <p:grpSpPr>
          <a:xfrm>
            <a:off x="6835080" y="1860840"/>
            <a:ext cx="3804480" cy="3502080"/>
            <a:chOff x="6835080" y="1860840"/>
            <a:chExt cx="3804480" cy="350208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64F7307C-9DE3-49A2-BCFF-22D84EA0BF3D}"/>
                </a:ext>
              </a:extLst>
            </p:cNvPr>
            <p:cNvSpPr/>
            <p:nvPr/>
          </p:nvSpPr>
          <p:spPr>
            <a:xfrm>
              <a:off x="7793040" y="1993320"/>
              <a:ext cx="574920" cy="517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pc="-1" dirty="0">
                  <a:solidFill>
                    <a:srgbClr val="0070C0"/>
                  </a:solidFill>
                  <a:latin typeface="Tahoma"/>
                  <a:ea typeface="Arial"/>
                </a:rPr>
                <a:t>6</a:t>
              </a:r>
              <a:endParaRPr lang="en-US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AD519710-F032-4248-BEB3-2BF33E123BD5}"/>
                </a:ext>
              </a:extLst>
            </p:cNvPr>
            <p:cNvSpPr/>
            <p:nvPr/>
          </p:nvSpPr>
          <p:spPr>
            <a:xfrm rot="5400000">
              <a:off x="7595040" y="2593800"/>
              <a:ext cx="461160" cy="295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A6311732-6892-480E-9F64-58E0DEE2D7C0}"/>
                </a:ext>
              </a:extLst>
            </p:cNvPr>
            <p:cNvSpPr/>
            <p:nvPr/>
          </p:nvSpPr>
          <p:spPr>
            <a:xfrm rot="16200000" flipH="1">
              <a:off x="8076360" y="2629800"/>
              <a:ext cx="460080" cy="22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9F0686EC-3F7C-4F05-8403-9A65BF3FEACB}"/>
                </a:ext>
              </a:extLst>
            </p:cNvPr>
            <p:cNvSpPr/>
            <p:nvPr/>
          </p:nvSpPr>
          <p:spPr>
            <a:xfrm>
              <a:off x="7217760" y="2913480"/>
              <a:ext cx="574920" cy="517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10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368C94B9-1821-4466-9C03-F7A375E76267}"/>
                </a:ext>
              </a:extLst>
            </p:cNvPr>
            <p:cNvSpPr/>
            <p:nvPr/>
          </p:nvSpPr>
          <p:spPr>
            <a:xfrm>
              <a:off x="8310720" y="2913480"/>
              <a:ext cx="574920" cy="517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pc="-1">
                  <a:solidFill>
                    <a:srgbClr val="0070C0"/>
                  </a:solidFill>
                  <a:latin typeface="Tahoma"/>
                  <a:ea typeface="Arial"/>
                </a:rPr>
                <a:t>8</a:t>
              </a:r>
              <a:endParaRPr lang="en-US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7B848E1F-449C-4DB2-8F22-4E766F406B07}"/>
                </a:ext>
              </a:extLst>
            </p:cNvPr>
            <p:cNvSpPr/>
            <p:nvPr/>
          </p:nvSpPr>
          <p:spPr>
            <a:xfrm rot="16200000" flipH="1">
              <a:off x="8536800" y="3549960"/>
              <a:ext cx="460080" cy="222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8BE8B0CC-CDB2-4BEF-A61F-CCEB904364D3}"/>
                </a:ext>
              </a:extLst>
            </p:cNvPr>
            <p:cNvSpPr/>
            <p:nvPr/>
          </p:nvSpPr>
          <p:spPr>
            <a:xfrm rot="16200000" flipH="1">
              <a:off x="7563000" y="3488760"/>
              <a:ext cx="517320" cy="287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8A6609E6-42C8-47E9-9AF7-D588B1155E49}"/>
                </a:ext>
              </a:extLst>
            </p:cNvPr>
            <p:cNvSpPr/>
            <p:nvPr/>
          </p:nvSpPr>
          <p:spPr>
            <a:xfrm>
              <a:off x="7850640" y="3834000"/>
              <a:ext cx="574560" cy="517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16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52F06C02-7714-456F-BC91-6AF50EF5E1F0}"/>
                </a:ext>
              </a:extLst>
            </p:cNvPr>
            <p:cNvSpPr/>
            <p:nvPr/>
          </p:nvSpPr>
          <p:spPr>
            <a:xfrm>
              <a:off x="8655600" y="3891600"/>
              <a:ext cx="574920" cy="517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12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AACF7155-AE74-4170-99A9-495E23814B2C}"/>
                </a:ext>
              </a:extLst>
            </p:cNvPr>
            <p:cNvSpPr/>
            <p:nvPr/>
          </p:nvSpPr>
          <p:spPr>
            <a:xfrm>
              <a:off x="8828400" y="3373920"/>
              <a:ext cx="659160" cy="592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C6B76D97-167D-488D-8B49-38CD6BCF985E}"/>
                </a:ext>
              </a:extLst>
            </p:cNvPr>
            <p:cNvSpPr/>
            <p:nvPr/>
          </p:nvSpPr>
          <p:spPr>
            <a:xfrm>
              <a:off x="9403680" y="3891600"/>
              <a:ext cx="574560" cy="517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32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D833DFBD-D4E6-4FCA-A767-6D5427524AC7}"/>
                </a:ext>
              </a:extLst>
            </p:cNvPr>
            <p:cNvSpPr/>
            <p:nvPr/>
          </p:nvSpPr>
          <p:spPr>
            <a:xfrm>
              <a:off x="6835080" y="1860840"/>
              <a:ext cx="63252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Root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C33923F3-02F6-49EF-80F8-C02E29A5EFB9}"/>
                </a:ext>
              </a:extLst>
            </p:cNvPr>
            <p:cNvSpPr/>
            <p:nvPr/>
          </p:nvSpPr>
          <p:spPr>
            <a:xfrm>
              <a:off x="7376160" y="2223360"/>
              <a:ext cx="35892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49DAD194-E8C3-460B-A267-8A5AA44C31DF}"/>
                </a:ext>
              </a:extLst>
            </p:cNvPr>
            <p:cNvSpPr/>
            <p:nvPr/>
          </p:nvSpPr>
          <p:spPr>
            <a:xfrm>
              <a:off x="9479280" y="2377440"/>
              <a:ext cx="80496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Parent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3A157359-15D8-4BA0-B63A-26F2481521A6}"/>
                </a:ext>
              </a:extLst>
            </p:cNvPr>
            <p:cNvSpPr/>
            <p:nvPr/>
          </p:nvSpPr>
          <p:spPr>
            <a:xfrm flipH="1">
              <a:off x="8976720" y="2651760"/>
              <a:ext cx="502200" cy="36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" name="CustomShape 19">
              <a:extLst>
                <a:ext uri="{FF2B5EF4-FFF2-40B4-BE49-F238E27FC236}">
                  <a16:creationId xmlns:a16="http://schemas.microsoft.com/office/drawing/2014/main" id="{DBAD90AB-4A1E-4D7C-8255-7CEBFE4352CB}"/>
                </a:ext>
              </a:extLst>
            </p:cNvPr>
            <p:cNvSpPr/>
            <p:nvPr/>
          </p:nvSpPr>
          <p:spPr>
            <a:xfrm rot="5400000">
              <a:off x="7102920" y="3603960"/>
              <a:ext cx="517680" cy="172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" name="CustomShape 20">
              <a:extLst>
                <a:ext uri="{FF2B5EF4-FFF2-40B4-BE49-F238E27FC236}">
                  <a16:creationId xmlns:a16="http://schemas.microsoft.com/office/drawing/2014/main" id="{0C3CE75E-676A-482F-827B-260F336656B2}"/>
                </a:ext>
              </a:extLst>
            </p:cNvPr>
            <p:cNvSpPr/>
            <p:nvPr/>
          </p:nvSpPr>
          <p:spPr>
            <a:xfrm>
              <a:off x="6872880" y="3891600"/>
              <a:ext cx="574920" cy="517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3" name="CustomShape 21">
              <a:extLst>
                <a:ext uri="{FF2B5EF4-FFF2-40B4-BE49-F238E27FC236}">
                  <a16:creationId xmlns:a16="http://schemas.microsoft.com/office/drawing/2014/main" id="{6CE93645-3840-4F55-88BF-25E2B3EAC4FC}"/>
                </a:ext>
              </a:extLst>
            </p:cNvPr>
            <p:cNvSpPr/>
            <p:nvPr/>
          </p:nvSpPr>
          <p:spPr>
            <a:xfrm>
              <a:off x="9834600" y="3227760"/>
              <a:ext cx="80496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Child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4" name="CustomShape 22">
              <a:extLst>
                <a:ext uri="{FF2B5EF4-FFF2-40B4-BE49-F238E27FC236}">
                  <a16:creationId xmlns:a16="http://schemas.microsoft.com/office/drawing/2014/main" id="{E72D94B5-2604-42B1-8E1B-68B44C591F2F}"/>
                </a:ext>
              </a:extLst>
            </p:cNvPr>
            <p:cNvSpPr/>
            <p:nvPr/>
          </p:nvSpPr>
          <p:spPr>
            <a:xfrm>
              <a:off x="7160520" y="4869360"/>
              <a:ext cx="10922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siblings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5" name="CustomShape 23">
              <a:extLst>
                <a:ext uri="{FF2B5EF4-FFF2-40B4-BE49-F238E27FC236}">
                  <a16:creationId xmlns:a16="http://schemas.microsoft.com/office/drawing/2014/main" id="{69FDD4C7-AFD8-4E16-B5FC-D1CCAC4E6CFF}"/>
                </a:ext>
              </a:extLst>
            </p:cNvPr>
            <p:cNvSpPr/>
            <p:nvPr/>
          </p:nvSpPr>
          <p:spPr>
            <a:xfrm rot="16200000">
              <a:off x="7447800" y="4179240"/>
              <a:ext cx="344880" cy="1035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" name="CustomShape 24">
              <a:extLst>
                <a:ext uri="{FF2B5EF4-FFF2-40B4-BE49-F238E27FC236}">
                  <a16:creationId xmlns:a16="http://schemas.microsoft.com/office/drawing/2014/main" id="{FD81D34A-9A03-4866-BF33-2ED589BA8F4A}"/>
                </a:ext>
              </a:extLst>
            </p:cNvPr>
            <p:cNvSpPr/>
            <p:nvPr/>
          </p:nvSpPr>
          <p:spPr>
            <a:xfrm flipH="1">
              <a:off x="9667200" y="3483720"/>
              <a:ext cx="502200" cy="36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7" name="CustomShape 25">
              <a:extLst>
                <a:ext uri="{FF2B5EF4-FFF2-40B4-BE49-F238E27FC236}">
                  <a16:creationId xmlns:a16="http://schemas.microsoft.com/office/drawing/2014/main" id="{76D94BF1-E9A7-43C6-B16A-0F540607E294}"/>
                </a:ext>
              </a:extLst>
            </p:cNvPr>
            <p:cNvSpPr/>
            <p:nvPr/>
          </p:nvSpPr>
          <p:spPr>
            <a:xfrm>
              <a:off x="9068160" y="5029200"/>
              <a:ext cx="114264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leaf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8" name="CustomShape 26">
              <a:extLst>
                <a:ext uri="{FF2B5EF4-FFF2-40B4-BE49-F238E27FC236}">
                  <a16:creationId xmlns:a16="http://schemas.microsoft.com/office/drawing/2014/main" id="{85D5A2B0-6BA5-49A3-BD61-B84EDA004449}"/>
                </a:ext>
              </a:extLst>
            </p:cNvPr>
            <p:cNvSpPr/>
            <p:nvPr/>
          </p:nvSpPr>
          <p:spPr>
            <a:xfrm rot="16200000" flipV="1">
              <a:off x="9064920" y="4472640"/>
              <a:ext cx="517320" cy="402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4929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3948-3B95-4B75-BC7E-647A853B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To Expression Trees (Example)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89A5B-6D2B-45F1-8858-1DAEE763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30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F75BD-59F4-427E-8177-7DC8E7812F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E.g., a b + c d e + * *</a:t>
            </a:r>
          </a:p>
          <a:p>
            <a:endParaRPr lang="en-US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714F0B0-5C4E-45DC-8951-E1E796B46E81}"/>
              </a:ext>
            </a:extLst>
          </p:cNvPr>
          <p:cNvGrpSpPr/>
          <p:nvPr/>
        </p:nvGrpSpPr>
        <p:grpSpPr>
          <a:xfrm>
            <a:off x="1155066" y="1692623"/>
            <a:ext cx="2028600" cy="1968493"/>
            <a:chOff x="472388" y="1658257"/>
            <a:chExt cx="2028600" cy="19684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309DB3-C4CD-4B55-95D1-C41FA35912F8}"/>
                </a:ext>
              </a:extLst>
            </p:cNvPr>
            <p:cNvGrpSpPr/>
            <p:nvPr/>
          </p:nvGrpSpPr>
          <p:grpSpPr>
            <a:xfrm>
              <a:off x="977468" y="2135990"/>
              <a:ext cx="1523520" cy="304920"/>
              <a:chOff x="1828800" y="2819160"/>
              <a:chExt cx="1523520" cy="304920"/>
            </a:xfrm>
            <a:noFill/>
          </p:grpSpPr>
          <p:sp>
            <p:nvSpPr>
              <p:cNvPr id="6" name="CustomShape 5">
                <a:extLst>
                  <a:ext uri="{FF2B5EF4-FFF2-40B4-BE49-F238E27FC236}">
                    <a16:creationId xmlns:a16="http://schemas.microsoft.com/office/drawing/2014/main" id="{AB605E66-97B7-4191-9E29-D0E0E0AB0BED}"/>
                  </a:ext>
                </a:extLst>
              </p:cNvPr>
              <p:cNvSpPr/>
              <p:nvPr/>
            </p:nvSpPr>
            <p:spPr>
              <a:xfrm>
                <a:off x="1828800" y="2819520"/>
                <a:ext cx="1523520" cy="304560"/>
              </a:xfrm>
              <a:prstGeom prst="rect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Line 6">
                <a:extLst>
                  <a:ext uri="{FF2B5EF4-FFF2-40B4-BE49-F238E27FC236}">
                    <a16:creationId xmlns:a16="http://schemas.microsoft.com/office/drawing/2014/main" id="{8E8B37FB-7E48-489E-8FF1-0B4CCCE0AA63}"/>
                  </a:ext>
                </a:extLst>
              </p:cNvPr>
              <p:cNvSpPr/>
              <p:nvPr/>
            </p:nvSpPr>
            <p:spPr>
              <a:xfrm flipH="1">
                <a:off x="2133360" y="281916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73E2C729-8CFE-406E-B913-FDBE2EC209B6}"/>
                  </a:ext>
                </a:extLst>
              </p:cNvPr>
              <p:cNvSpPr/>
              <p:nvPr/>
            </p:nvSpPr>
            <p:spPr>
              <a:xfrm flipH="1">
                <a:off x="2438280" y="281916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2F9C6354-DFDC-4448-BE24-CE48BF46D7BE}"/>
                  </a:ext>
                </a:extLst>
              </p:cNvPr>
              <p:cNvSpPr/>
              <p:nvPr/>
            </p:nvSpPr>
            <p:spPr>
              <a:xfrm flipH="1">
                <a:off x="2743200" y="281916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5691AC29-28BC-4218-84B9-5446A3E39BF7}"/>
                  </a:ext>
                </a:extLst>
              </p:cNvPr>
              <p:cNvSpPr/>
              <p:nvPr/>
            </p:nvSpPr>
            <p:spPr>
              <a:xfrm flipH="1">
                <a:off x="3047760" y="281916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54C343-CBA1-4AEC-A0FA-CDFE4C4754E4}"/>
                </a:ext>
              </a:extLst>
            </p:cNvPr>
            <p:cNvGrpSpPr/>
            <p:nvPr/>
          </p:nvGrpSpPr>
          <p:grpSpPr>
            <a:xfrm>
              <a:off x="905828" y="3034910"/>
              <a:ext cx="437580" cy="591840"/>
              <a:chOff x="1757160" y="3718080"/>
              <a:chExt cx="348840" cy="455400"/>
            </a:xfrm>
            <a:noFill/>
          </p:grpSpPr>
          <p:sp>
            <p:nvSpPr>
              <p:cNvPr id="12" name="CustomShape 11">
                <a:extLst>
                  <a:ext uri="{FF2B5EF4-FFF2-40B4-BE49-F238E27FC236}">
                    <a16:creationId xmlns:a16="http://schemas.microsoft.com/office/drawing/2014/main" id="{05F0D8B0-08F2-43C5-8BDA-117CD4D85631}"/>
                  </a:ext>
                </a:extLst>
              </p:cNvPr>
              <p:cNvSpPr/>
              <p:nvPr/>
            </p:nvSpPr>
            <p:spPr>
              <a:xfrm>
                <a:off x="1783800" y="374832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2">
                <a:extLst>
                  <a:ext uri="{FF2B5EF4-FFF2-40B4-BE49-F238E27FC236}">
                    <a16:creationId xmlns:a16="http://schemas.microsoft.com/office/drawing/2014/main" id="{2C16EE1F-7261-4B18-B6A8-512176404C6D}"/>
                  </a:ext>
                </a:extLst>
              </p:cNvPr>
              <p:cNvSpPr/>
              <p:nvPr/>
            </p:nvSpPr>
            <p:spPr>
              <a:xfrm>
                <a:off x="1757160" y="371808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a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46CAB4-BEC3-498F-B786-264E036B68E1}"/>
                </a:ext>
              </a:extLst>
            </p:cNvPr>
            <p:cNvGrpSpPr/>
            <p:nvPr/>
          </p:nvGrpSpPr>
          <p:grpSpPr>
            <a:xfrm>
              <a:off x="1307588" y="3044270"/>
              <a:ext cx="457560" cy="582480"/>
              <a:chOff x="2158920" y="3727440"/>
              <a:chExt cx="348840" cy="455400"/>
            </a:xfrm>
            <a:noFill/>
          </p:grpSpPr>
          <p:sp>
            <p:nvSpPr>
              <p:cNvPr id="15" name="CustomShape 14">
                <a:extLst>
                  <a:ext uri="{FF2B5EF4-FFF2-40B4-BE49-F238E27FC236}">
                    <a16:creationId xmlns:a16="http://schemas.microsoft.com/office/drawing/2014/main" id="{807ABF1F-F838-4B2B-A753-8C8A3B21660E}"/>
                  </a:ext>
                </a:extLst>
              </p:cNvPr>
              <p:cNvSpPr/>
              <p:nvPr/>
            </p:nvSpPr>
            <p:spPr>
              <a:xfrm>
                <a:off x="2185560" y="3757680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CustomShape 15">
                <a:extLst>
                  <a:ext uri="{FF2B5EF4-FFF2-40B4-BE49-F238E27FC236}">
                    <a16:creationId xmlns:a16="http://schemas.microsoft.com/office/drawing/2014/main" id="{74912967-F578-4C33-B713-8BBF5DA725E7}"/>
                  </a:ext>
                </a:extLst>
              </p:cNvPr>
              <p:cNvSpPr/>
              <p:nvPr/>
            </p:nvSpPr>
            <p:spPr>
              <a:xfrm>
                <a:off x="2158920" y="372744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b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17" name="CustomShape 16">
              <a:extLst>
                <a:ext uri="{FF2B5EF4-FFF2-40B4-BE49-F238E27FC236}">
                  <a16:creationId xmlns:a16="http://schemas.microsoft.com/office/drawing/2014/main" id="{890F52AE-6EC3-4A6D-8D27-374B37A33019}"/>
                </a:ext>
              </a:extLst>
            </p:cNvPr>
            <p:cNvSpPr/>
            <p:nvPr/>
          </p:nvSpPr>
          <p:spPr>
            <a:xfrm rot="5400000">
              <a:off x="742028" y="2639990"/>
              <a:ext cx="732960" cy="55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7">
              <a:extLst>
                <a:ext uri="{FF2B5EF4-FFF2-40B4-BE49-F238E27FC236}">
                  <a16:creationId xmlns:a16="http://schemas.microsoft.com/office/drawing/2014/main" id="{72022B91-9A07-47A9-960C-45DDFB08D9FF}"/>
                </a:ext>
              </a:extLst>
            </p:cNvPr>
            <p:cNvSpPr/>
            <p:nvPr/>
          </p:nvSpPr>
          <p:spPr>
            <a:xfrm rot="16200000" flipH="1">
              <a:off x="1085468" y="2647190"/>
              <a:ext cx="742680" cy="5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8">
              <a:extLst>
                <a:ext uri="{FF2B5EF4-FFF2-40B4-BE49-F238E27FC236}">
                  <a16:creationId xmlns:a16="http://schemas.microsoft.com/office/drawing/2014/main" id="{A6408100-7633-4744-A535-E2BFCB2C1EE6}"/>
                </a:ext>
              </a:extLst>
            </p:cNvPr>
            <p:cNvSpPr/>
            <p:nvPr/>
          </p:nvSpPr>
          <p:spPr>
            <a:xfrm>
              <a:off x="472388" y="2120510"/>
              <a:ext cx="5529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40458C"/>
                  </a:solidFill>
                  <a:latin typeface="Arial"/>
                  <a:ea typeface="ＭＳ Ｐゴシック"/>
                </a:rPr>
                <a:t>(1)</a:t>
              </a:r>
              <a:endParaRPr lang="en-US" sz="2400" spc="-1">
                <a:latin typeface="Arial"/>
              </a:endParaRPr>
            </a:p>
          </p:txBody>
        </p:sp>
        <p:sp>
          <p:nvSpPr>
            <p:cNvPr id="65" name="CustomShape 64">
              <a:extLst>
                <a:ext uri="{FF2B5EF4-FFF2-40B4-BE49-F238E27FC236}">
                  <a16:creationId xmlns:a16="http://schemas.microsoft.com/office/drawing/2014/main" id="{2F4FDC16-C94B-4FD6-AFAB-162087250712}"/>
                </a:ext>
              </a:extLst>
            </p:cNvPr>
            <p:cNvSpPr/>
            <p:nvPr/>
          </p:nvSpPr>
          <p:spPr>
            <a:xfrm>
              <a:off x="1155128" y="1658257"/>
              <a:ext cx="603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40458C"/>
                  </a:solidFill>
                  <a:latin typeface="Arial"/>
                  <a:ea typeface="ＭＳ Ｐゴシック"/>
                </a:rPr>
                <a:t>top</a:t>
              </a:r>
              <a:endParaRPr lang="en-US" sz="2400" spc="-1" dirty="0">
                <a:latin typeface="Arial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90AA83E-372E-4E9B-9DEA-78BB5C085E47}"/>
              </a:ext>
            </a:extLst>
          </p:cNvPr>
          <p:cNvGrpSpPr/>
          <p:nvPr/>
        </p:nvGrpSpPr>
        <p:grpSpPr>
          <a:xfrm>
            <a:off x="6433678" y="1706246"/>
            <a:ext cx="2234158" cy="2179164"/>
            <a:chOff x="5721240" y="1702004"/>
            <a:chExt cx="2234158" cy="21791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24256B-F0C5-4EDA-B93D-98598D6C3F9C}"/>
                </a:ext>
              </a:extLst>
            </p:cNvPr>
            <p:cNvGrpSpPr/>
            <p:nvPr/>
          </p:nvGrpSpPr>
          <p:grpSpPr>
            <a:xfrm>
              <a:off x="6227760" y="2115470"/>
              <a:ext cx="1523520" cy="304920"/>
              <a:chOff x="4703760" y="2798640"/>
              <a:chExt cx="1523520" cy="304920"/>
            </a:xfrm>
            <a:noFill/>
          </p:grpSpPr>
          <p:sp>
            <p:nvSpPr>
              <p:cNvPr id="39" name="CustomShape 38">
                <a:extLst>
                  <a:ext uri="{FF2B5EF4-FFF2-40B4-BE49-F238E27FC236}">
                    <a16:creationId xmlns:a16="http://schemas.microsoft.com/office/drawing/2014/main" id="{5FF4584C-11A8-4FCA-84D9-EFB3EE66614A}"/>
                  </a:ext>
                </a:extLst>
              </p:cNvPr>
              <p:cNvSpPr/>
              <p:nvPr/>
            </p:nvSpPr>
            <p:spPr>
              <a:xfrm>
                <a:off x="4703760" y="2798640"/>
                <a:ext cx="1523520" cy="304560"/>
              </a:xfrm>
              <a:prstGeom prst="rect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Line 39">
                <a:extLst>
                  <a:ext uri="{FF2B5EF4-FFF2-40B4-BE49-F238E27FC236}">
                    <a16:creationId xmlns:a16="http://schemas.microsoft.com/office/drawing/2014/main" id="{A4C87C67-B1A1-4D40-A026-2D435E29F15F}"/>
                  </a:ext>
                </a:extLst>
              </p:cNvPr>
              <p:cNvSpPr/>
              <p:nvPr/>
            </p:nvSpPr>
            <p:spPr>
              <a:xfrm flipH="1">
                <a:off x="5008320" y="27986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Line 40">
                <a:extLst>
                  <a:ext uri="{FF2B5EF4-FFF2-40B4-BE49-F238E27FC236}">
                    <a16:creationId xmlns:a16="http://schemas.microsoft.com/office/drawing/2014/main" id="{3E8DA5F8-B792-451E-9B5E-5F72B0DADFD7}"/>
                  </a:ext>
                </a:extLst>
              </p:cNvPr>
              <p:cNvSpPr/>
              <p:nvPr/>
            </p:nvSpPr>
            <p:spPr>
              <a:xfrm flipH="1">
                <a:off x="5313240" y="27986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" name="Line 41">
                <a:extLst>
                  <a:ext uri="{FF2B5EF4-FFF2-40B4-BE49-F238E27FC236}">
                    <a16:creationId xmlns:a16="http://schemas.microsoft.com/office/drawing/2014/main" id="{142951E7-C295-4074-810E-15EFF569688B}"/>
                  </a:ext>
                </a:extLst>
              </p:cNvPr>
              <p:cNvSpPr/>
              <p:nvPr/>
            </p:nvSpPr>
            <p:spPr>
              <a:xfrm flipH="1">
                <a:off x="5618160" y="27986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Line 42">
                <a:extLst>
                  <a:ext uri="{FF2B5EF4-FFF2-40B4-BE49-F238E27FC236}">
                    <a16:creationId xmlns:a16="http://schemas.microsoft.com/office/drawing/2014/main" id="{1A32C7D3-7539-44CE-AE1F-DCFD21CCA163}"/>
                  </a:ext>
                </a:extLst>
              </p:cNvPr>
              <p:cNvSpPr/>
              <p:nvPr/>
            </p:nvSpPr>
            <p:spPr>
              <a:xfrm flipH="1">
                <a:off x="5922720" y="27986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CD31E8-C13A-47E9-B1BF-E2F09C5729C2}"/>
                </a:ext>
              </a:extLst>
            </p:cNvPr>
            <p:cNvGrpSpPr/>
            <p:nvPr/>
          </p:nvGrpSpPr>
          <p:grpSpPr>
            <a:xfrm>
              <a:off x="5788844" y="3219575"/>
              <a:ext cx="509274" cy="639720"/>
              <a:chOff x="4280988" y="3882077"/>
              <a:chExt cx="391037" cy="455400"/>
            </a:xfrm>
            <a:noFill/>
          </p:grpSpPr>
          <p:sp>
            <p:nvSpPr>
              <p:cNvPr id="45" name="CustomShape 44">
                <a:extLst>
                  <a:ext uri="{FF2B5EF4-FFF2-40B4-BE49-F238E27FC236}">
                    <a16:creationId xmlns:a16="http://schemas.microsoft.com/office/drawing/2014/main" id="{F50DEFCC-ABBB-4A7C-BEAA-984EA7C714C9}"/>
                  </a:ext>
                </a:extLst>
              </p:cNvPr>
              <p:cNvSpPr/>
              <p:nvPr/>
            </p:nvSpPr>
            <p:spPr>
              <a:xfrm>
                <a:off x="4324421" y="3923835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" name="CustomShape 45">
                <a:extLst>
                  <a:ext uri="{FF2B5EF4-FFF2-40B4-BE49-F238E27FC236}">
                    <a16:creationId xmlns:a16="http://schemas.microsoft.com/office/drawing/2014/main" id="{D586FB26-3A9C-4AF5-B3B2-FB993DB97211}"/>
                  </a:ext>
                </a:extLst>
              </p:cNvPr>
              <p:cNvSpPr/>
              <p:nvPr/>
            </p:nvSpPr>
            <p:spPr>
              <a:xfrm>
                <a:off x="4280988" y="3882077"/>
                <a:ext cx="391037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a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43B4718-C595-431A-9F5E-0973407AEEB7}"/>
                </a:ext>
              </a:extLst>
            </p:cNvPr>
            <p:cNvGrpSpPr/>
            <p:nvPr/>
          </p:nvGrpSpPr>
          <p:grpSpPr>
            <a:xfrm>
              <a:off x="6324382" y="3241448"/>
              <a:ext cx="454318" cy="639720"/>
              <a:chOff x="4849076" y="3885862"/>
              <a:chExt cx="348840" cy="455400"/>
            </a:xfrm>
            <a:noFill/>
          </p:grpSpPr>
          <p:sp>
            <p:nvSpPr>
              <p:cNvPr id="48" name="CustomShape 47">
                <a:extLst>
                  <a:ext uri="{FF2B5EF4-FFF2-40B4-BE49-F238E27FC236}">
                    <a16:creationId xmlns:a16="http://schemas.microsoft.com/office/drawing/2014/main" id="{7C801A15-8AB3-4A43-888E-70774F7FCE9C}"/>
                  </a:ext>
                </a:extLst>
              </p:cNvPr>
              <p:cNvSpPr/>
              <p:nvPr/>
            </p:nvSpPr>
            <p:spPr>
              <a:xfrm>
                <a:off x="4858564" y="3922801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" name="CustomShape 48">
                <a:extLst>
                  <a:ext uri="{FF2B5EF4-FFF2-40B4-BE49-F238E27FC236}">
                    <a16:creationId xmlns:a16="http://schemas.microsoft.com/office/drawing/2014/main" id="{4E658D26-0F6E-4CAD-AA0A-3A007DD9DA08}"/>
                  </a:ext>
                </a:extLst>
              </p:cNvPr>
              <p:cNvSpPr/>
              <p:nvPr/>
            </p:nvSpPr>
            <p:spPr>
              <a:xfrm>
                <a:off x="4849076" y="3885862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b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50" name="CustomShape 49">
              <a:extLst>
                <a:ext uri="{FF2B5EF4-FFF2-40B4-BE49-F238E27FC236}">
                  <a16:creationId xmlns:a16="http://schemas.microsoft.com/office/drawing/2014/main" id="{8BC51BB4-9125-48EB-9221-128E49A43705}"/>
                </a:ext>
              </a:extLst>
            </p:cNvPr>
            <p:cNvSpPr/>
            <p:nvPr/>
          </p:nvSpPr>
          <p:spPr>
            <a:xfrm>
              <a:off x="5721240" y="2099630"/>
              <a:ext cx="5529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40458C"/>
                  </a:solidFill>
                  <a:latin typeface="Arial"/>
                  <a:ea typeface="ＭＳ Ｐゴシック"/>
                </a:rPr>
                <a:t>(3)</a:t>
              </a:r>
              <a:endParaRPr lang="en-US" sz="2400" spc="-1">
                <a:latin typeface="Arial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DB75BE2-2AC1-4061-BB87-486E07A9478E}"/>
                </a:ext>
              </a:extLst>
            </p:cNvPr>
            <p:cNvGrpSpPr/>
            <p:nvPr/>
          </p:nvGrpSpPr>
          <p:grpSpPr>
            <a:xfrm>
              <a:off x="6082450" y="2597849"/>
              <a:ext cx="466039" cy="639720"/>
              <a:chOff x="4582742" y="3341083"/>
              <a:chExt cx="357840" cy="455400"/>
            </a:xfrm>
            <a:noFill/>
          </p:grpSpPr>
          <p:sp>
            <p:nvSpPr>
              <p:cNvPr id="52" name="CustomShape 51">
                <a:extLst>
                  <a:ext uri="{FF2B5EF4-FFF2-40B4-BE49-F238E27FC236}">
                    <a16:creationId xmlns:a16="http://schemas.microsoft.com/office/drawing/2014/main" id="{87102EE1-0D2E-40F2-BE74-F568173F3039}"/>
                  </a:ext>
                </a:extLst>
              </p:cNvPr>
              <p:cNvSpPr/>
              <p:nvPr/>
            </p:nvSpPr>
            <p:spPr>
              <a:xfrm>
                <a:off x="4628084" y="3370195"/>
                <a:ext cx="284757" cy="27310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CustomShape 52">
                <a:extLst>
                  <a:ext uri="{FF2B5EF4-FFF2-40B4-BE49-F238E27FC236}">
                    <a16:creationId xmlns:a16="http://schemas.microsoft.com/office/drawing/2014/main" id="{2493C91B-3B7C-462F-8A0A-05CB1299DD6B}"/>
                  </a:ext>
                </a:extLst>
              </p:cNvPr>
              <p:cNvSpPr/>
              <p:nvPr/>
            </p:nvSpPr>
            <p:spPr>
              <a:xfrm>
                <a:off x="4582742" y="3341083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54" name="CustomShape 53">
              <a:extLst>
                <a:ext uri="{FF2B5EF4-FFF2-40B4-BE49-F238E27FC236}">
                  <a16:creationId xmlns:a16="http://schemas.microsoft.com/office/drawing/2014/main" id="{95F0A6DA-3409-4F96-A47F-E41BB807B947}"/>
                </a:ext>
              </a:extLst>
            </p:cNvPr>
            <p:cNvSpPr/>
            <p:nvPr/>
          </p:nvSpPr>
          <p:spPr>
            <a:xfrm rot="5400000">
              <a:off x="5937089" y="3094014"/>
              <a:ext cx="354274" cy="6410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4">
              <a:extLst>
                <a:ext uri="{FF2B5EF4-FFF2-40B4-BE49-F238E27FC236}">
                  <a16:creationId xmlns:a16="http://schemas.microsoft.com/office/drawing/2014/main" id="{38CF92BE-5BB4-4354-8A3F-302E3119E02D}"/>
                </a:ext>
              </a:extLst>
            </p:cNvPr>
            <p:cNvSpPr/>
            <p:nvPr/>
          </p:nvSpPr>
          <p:spPr>
            <a:xfrm rot="16200000" flipH="1">
              <a:off x="6319562" y="3094300"/>
              <a:ext cx="331660" cy="664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BB938FF-C11E-47E0-8396-BCDA8EE0E841}"/>
                </a:ext>
              </a:extLst>
            </p:cNvPr>
            <p:cNvGrpSpPr/>
            <p:nvPr/>
          </p:nvGrpSpPr>
          <p:grpSpPr>
            <a:xfrm>
              <a:off x="7501080" y="2788670"/>
              <a:ext cx="454318" cy="639720"/>
              <a:chOff x="5977080" y="3471840"/>
              <a:chExt cx="348840" cy="455400"/>
            </a:xfrm>
            <a:noFill/>
          </p:grpSpPr>
          <p:sp>
            <p:nvSpPr>
              <p:cNvPr id="57" name="CustomShape 56">
                <a:extLst>
                  <a:ext uri="{FF2B5EF4-FFF2-40B4-BE49-F238E27FC236}">
                    <a16:creationId xmlns:a16="http://schemas.microsoft.com/office/drawing/2014/main" id="{008F18F3-FA2D-47D6-8BE4-5B6DD074AEA2}"/>
                  </a:ext>
                </a:extLst>
              </p:cNvPr>
              <p:cNvSpPr/>
              <p:nvPr/>
            </p:nvSpPr>
            <p:spPr>
              <a:xfrm>
                <a:off x="6003720" y="3502080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57">
                <a:extLst>
                  <a:ext uri="{FF2B5EF4-FFF2-40B4-BE49-F238E27FC236}">
                    <a16:creationId xmlns:a16="http://schemas.microsoft.com/office/drawing/2014/main" id="{2813D324-5C67-4F7F-80B4-C2B3C7176DBC}"/>
                  </a:ext>
                </a:extLst>
              </p:cNvPr>
              <p:cNvSpPr/>
              <p:nvPr/>
            </p:nvSpPr>
            <p:spPr>
              <a:xfrm>
                <a:off x="5977080" y="347184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e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238D11A-1721-4BD0-9815-E8214FED9DF8}"/>
                </a:ext>
              </a:extLst>
            </p:cNvPr>
            <p:cNvGrpSpPr/>
            <p:nvPr/>
          </p:nvGrpSpPr>
          <p:grpSpPr>
            <a:xfrm>
              <a:off x="7116607" y="2796593"/>
              <a:ext cx="407902" cy="555749"/>
              <a:chOff x="5592600" y="3479760"/>
              <a:chExt cx="313200" cy="395623"/>
            </a:xfrm>
            <a:noFill/>
          </p:grpSpPr>
          <p:sp>
            <p:nvSpPr>
              <p:cNvPr id="60" name="CustomShape 59">
                <a:extLst>
                  <a:ext uri="{FF2B5EF4-FFF2-40B4-BE49-F238E27FC236}">
                    <a16:creationId xmlns:a16="http://schemas.microsoft.com/office/drawing/2014/main" id="{88043A2D-1880-46BA-8365-CFF77B3BC641}"/>
                  </a:ext>
                </a:extLst>
              </p:cNvPr>
              <p:cNvSpPr/>
              <p:nvPr/>
            </p:nvSpPr>
            <p:spPr>
              <a:xfrm>
                <a:off x="5619240" y="351000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60">
                <a:extLst>
                  <a:ext uri="{FF2B5EF4-FFF2-40B4-BE49-F238E27FC236}">
                    <a16:creationId xmlns:a16="http://schemas.microsoft.com/office/drawing/2014/main" id="{5B1FFFF1-F7D9-4ABF-AE91-58E381C95D43}"/>
                  </a:ext>
                </a:extLst>
              </p:cNvPr>
              <p:cNvSpPr/>
              <p:nvPr/>
            </p:nvSpPr>
            <p:spPr>
              <a:xfrm>
                <a:off x="5592600" y="3479760"/>
                <a:ext cx="312095" cy="3956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d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6B6BD8-77C5-491F-8C03-6569A5ED2240}"/>
                </a:ext>
              </a:extLst>
            </p:cNvPr>
            <p:cNvGrpSpPr/>
            <p:nvPr/>
          </p:nvGrpSpPr>
          <p:grpSpPr>
            <a:xfrm>
              <a:off x="6696480" y="2790110"/>
              <a:ext cx="432282" cy="639720"/>
              <a:chOff x="5172480" y="3473280"/>
              <a:chExt cx="331920" cy="455400"/>
            </a:xfrm>
            <a:noFill/>
          </p:grpSpPr>
          <p:sp>
            <p:nvSpPr>
              <p:cNvPr id="63" name="CustomShape 62">
                <a:extLst>
                  <a:ext uri="{FF2B5EF4-FFF2-40B4-BE49-F238E27FC236}">
                    <a16:creationId xmlns:a16="http://schemas.microsoft.com/office/drawing/2014/main" id="{1AB73C12-279E-42CA-8B99-C9EDA544C90D}"/>
                  </a:ext>
                </a:extLst>
              </p:cNvPr>
              <p:cNvSpPr/>
              <p:nvPr/>
            </p:nvSpPr>
            <p:spPr>
              <a:xfrm>
                <a:off x="5196960" y="3503880"/>
                <a:ext cx="28692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63">
                <a:extLst>
                  <a:ext uri="{FF2B5EF4-FFF2-40B4-BE49-F238E27FC236}">
                    <a16:creationId xmlns:a16="http://schemas.microsoft.com/office/drawing/2014/main" id="{776297CC-28FF-4A2F-A4D9-6EE72312872B}"/>
                  </a:ext>
                </a:extLst>
              </p:cNvPr>
              <p:cNvSpPr/>
              <p:nvPr/>
            </p:nvSpPr>
            <p:spPr>
              <a:xfrm>
                <a:off x="5172480" y="3473280"/>
                <a:ext cx="33192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c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67" name="CustomShape 66">
              <a:extLst>
                <a:ext uri="{FF2B5EF4-FFF2-40B4-BE49-F238E27FC236}">
                  <a16:creationId xmlns:a16="http://schemas.microsoft.com/office/drawing/2014/main" id="{0FF87BEE-8FDE-4CF5-8B5B-F41239CF4691}"/>
                </a:ext>
              </a:extLst>
            </p:cNvPr>
            <p:cNvSpPr/>
            <p:nvPr/>
          </p:nvSpPr>
          <p:spPr>
            <a:xfrm>
              <a:off x="6998897" y="1702004"/>
              <a:ext cx="603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40458C"/>
                  </a:solidFill>
                  <a:latin typeface="Arial"/>
                  <a:ea typeface="ＭＳ Ｐゴシック"/>
                </a:rPr>
                <a:t>top</a:t>
              </a:r>
              <a:endParaRPr lang="en-US" sz="2400" spc="-1" dirty="0">
                <a:latin typeface="Arial"/>
              </a:endParaRPr>
            </a:p>
          </p:txBody>
        </p:sp>
        <p:sp>
          <p:nvSpPr>
            <p:cNvPr id="68" name="CustomShape 67">
              <a:extLst>
                <a:ext uri="{FF2B5EF4-FFF2-40B4-BE49-F238E27FC236}">
                  <a16:creationId xmlns:a16="http://schemas.microsoft.com/office/drawing/2014/main" id="{A32964EE-6DC1-4CEC-AFBB-58FC8B085B59}"/>
                </a:ext>
              </a:extLst>
            </p:cNvPr>
            <p:cNvSpPr/>
            <p:nvPr/>
          </p:nvSpPr>
          <p:spPr>
            <a:xfrm rot="5400000">
              <a:off x="6171863" y="2429128"/>
              <a:ext cx="345435" cy="45719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68">
              <a:extLst>
                <a:ext uri="{FF2B5EF4-FFF2-40B4-BE49-F238E27FC236}">
                  <a16:creationId xmlns:a16="http://schemas.microsoft.com/office/drawing/2014/main" id="{8BC4C524-F458-4B2D-8E5C-42F5DC0922FC}"/>
                </a:ext>
              </a:extLst>
            </p:cNvPr>
            <p:cNvSpPr/>
            <p:nvPr/>
          </p:nvSpPr>
          <p:spPr>
            <a:xfrm rot="16200000" flipH="1">
              <a:off x="6522600" y="2450630"/>
              <a:ext cx="495000" cy="18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69">
              <a:extLst>
                <a:ext uri="{FF2B5EF4-FFF2-40B4-BE49-F238E27FC236}">
                  <a16:creationId xmlns:a16="http://schemas.microsoft.com/office/drawing/2014/main" id="{2C3C1097-9AA4-47DF-B5DA-950A7486B5C2}"/>
                </a:ext>
              </a:extLst>
            </p:cNvPr>
            <p:cNvSpPr/>
            <p:nvPr/>
          </p:nvSpPr>
          <p:spPr>
            <a:xfrm rot="16200000" flipH="1">
              <a:off x="6884760" y="2390510"/>
              <a:ext cx="509400" cy="302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0">
              <a:extLst>
                <a:ext uri="{FF2B5EF4-FFF2-40B4-BE49-F238E27FC236}">
                  <a16:creationId xmlns:a16="http://schemas.microsoft.com/office/drawing/2014/main" id="{F844FF57-4B61-4EDF-806F-CD8A6E6FE99C}"/>
                </a:ext>
              </a:extLst>
            </p:cNvPr>
            <p:cNvSpPr/>
            <p:nvPr/>
          </p:nvSpPr>
          <p:spPr>
            <a:xfrm rot="16200000" flipH="1">
              <a:off x="7231440" y="2344790"/>
              <a:ext cx="501120" cy="38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2B7EBB10-E3B1-4F89-807D-9C9767754A18}"/>
              </a:ext>
            </a:extLst>
          </p:cNvPr>
          <p:cNvGrpSpPr/>
          <p:nvPr/>
        </p:nvGrpSpPr>
        <p:grpSpPr>
          <a:xfrm>
            <a:off x="3597849" y="1749030"/>
            <a:ext cx="2028240" cy="2179297"/>
            <a:chOff x="2841600" y="1729755"/>
            <a:chExt cx="2028240" cy="21792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97AD72C-4101-4E87-960E-0C911293FAFE}"/>
                </a:ext>
              </a:extLst>
            </p:cNvPr>
            <p:cNvGrpSpPr/>
            <p:nvPr/>
          </p:nvGrpSpPr>
          <p:grpSpPr>
            <a:xfrm>
              <a:off x="3346320" y="2125984"/>
              <a:ext cx="1523520" cy="304920"/>
              <a:chOff x="1822320" y="4627440"/>
              <a:chExt cx="1523520" cy="304920"/>
            </a:xfrm>
            <a:noFill/>
          </p:grpSpPr>
          <p:sp>
            <p:nvSpPr>
              <p:cNvPr id="21" name="CustomShape 20">
                <a:extLst>
                  <a:ext uri="{FF2B5EF4-FFF2-40B4-BE49-F238E27FC236}">
                    <a16:creationId xmlns:a16="http://schemas.microsoft.com/office/drawing/2014/main" id="{D2A55BC3-0C5C-47C2-A49A-434674EC4DAB}"/>
                  </a:ext>
                </a:extLst>
              </p:cNvPr>
              <p:cNvSpPr/>
              <p:nvPr/>
            </p:nvSpPr>
            <p:spPr>
              <a:xfrm>
                <a:off x="1822320" y="4627440"/>
                <a:ext cx="1523520" cy="304560"/>
              </a:xfrm>
              <a:prstGeom prst="rect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Line 21">
                <a:extLst>
                  <a:ext uri="{FF2B5EF4-FFF2-40B4-BE49-F238E27FC236}">
                    <a16:creationId xmlns:a16="http://schemas.microsoft.com/office/drawing/2014/main" id="{0EEDFCF4-D29D-4100-B307-E0959F60B6CA}"/>
                  </a:ext>
                </a:extLst>
              </p:cNvPr>
              <p:cNvSpPr/>
              <p:nvPr/>
            </p:nvSpPr>
            <p:spPr>
              <a:xfrm flipH="1">
                <a:off x="2127240" y="46274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42FEC499-FF8E-4E10-8E33-B0C159FAC088}"/>
                  </a:ext>
                </a:extLst>
              </p:cNvPr>
              <p:cNvSpPr/>
              <p:nvPr/>
            </p:nvSpPr>
            <p:spPr>
              <a:xfrm flipH="1">
                <a:off x="2431800" y="46274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0319BDE7-43D5-4910-BD35-22ED2707AC15}"/>
                  </a:ext>
                </a:extLst>
              </p:cNvPr>
              <p:cNvSpPr/>
              <p:nvPr/>
            </p:nvSpPr>
            <p:spPr>
              <a:xfrm flipH="1">
                <a:off x="2736720" y="46274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Line 24">
                <a:extLst>
                  <a:ext uri="{FF2B5EF4-FFF2-40B4-BE49-F238E27FC236}">
                    <a16:creationId xmlns:a16="http://schemas.microsoft.com/office/drawing/2014/main" id="{0C249E1C-5BEC-4702-9E37-D71F96FEF451}"/>
                  </a:ext>
                </a:extLst>
              </p:cNvPr>
              <p:cNvSpPr/>
              <p:nvPr/>
            </p:nvSpPr>
            <p:spPr>
              <a:xfrm flipH="1">
                <a:off x="3041640" y="46274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B4CFC6-9879-4F5A-AFE8-940E1B38679D}"/>
                </a:ext>
              </a:extLst>
            </p:cNvPr>
            <p:cNvGrpSpPr/>
            <p:nvPr/>
          </p:nvGrpSpPr>
          <p:grpSpPr>
            <a:xfrm>
              <a:off x="2961410" y="3259125"/>
              <a:ext cx="431460" cy="627607"/>
              <a:chOff x="1447920" y="5781600"/>
              <a:chExt cx="348840" cy="455400"/>
            </a:xfrm>
            <a:noFill/>
          </p:grpSpPr>
          <p:sp>
            <p:nvSpPr>
              <p:cNvPr id="27" name="CustomShape 26">
                <a:extLst>
                  <a:ext uri="{FF2B5EF4-FFF2-40B4-BE49-F238E27FC236}">
                    <a16:creationId xmlns:a16="http://schemas.microsoft.com/office/drawing/2014/main" id="{06E029D9-0782-4F38-BFDF-BFF480501DE9}"/>
                  </a:ext>
                </a:extLst>
              </p:cNvPr>
              <p:cNvSpPr/>
              <p:nvPr/>
            </p:nvSpPr>
            <p:spPr>
              <a:xfrm>
                <a:off x="1474560" y="581184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CustomShape 27">
                <a:extLst>
                  <a:ext uri="{FF2B5EF4-FFF2-40B4-BE49-F238E27FC236}">
                    <a16:creationId xmlns:a16="http://schemas.microsoft.com/office/drawing/2014/main" id="{10E3807B-B4FE-488D-88D1-5358E93A472C}"/>
                  </a:ext>
                </a:extLst>
              </p:cNvPr>
              <p:cNvSpPr/>
              <p:nvPr/>
            </p:nvSpPr>
            <p:spPr>
              <a:xfrm>
                <a:off x="1447920" y="578160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a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87DC270-3E2E-433F-8432-E8E89CEBF790}"/>
                </a:ext>
              </a:extLst>
            </p:cNvPr>
            <p:cNvGrpSpPr/>
            <p:nvPr/>
          </p:nvGrpSpPr>
          <p:grpSpPr>
            <a:xfrm>
              <a:off x="3636050" y="3246526"/>
              <a:ext cx="492120" cy="662526"/>
              <a:chOff x="2122560" y="5769000"/>
              <a:chExt cx="348840" cy="455400"/>
            </a:xfrm>
            <a:noFill/>
          </p:grpSpPr>
          <p:sp>
            <p:nvSpPr>
              <p:cNvPr id="30" name="CustomShape 29">
                <a:extLst>
                  <a:ext uri="{FF2B5EF4-FFF2-40B4-BE49-F238E27FC236}">
                    <a16:creationId xmlns:a16="http://schemas.microsoft.com/office/drawing/2014/main" id="{83BEA057-E307-455F-A52D-A4B8588448EA}"/>
                  </a:ext>
                </a:extLst>
              </p:cNvPr>
              <p:cNvSpPr/>
              <p:nvPr/>
            </p:nvSpPr>
            <p:spPr>
              <a:xfrm>
                <a:off x="2149200" y="5799240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30">
                <a:extLst>
                  <a:ext uri="{FF2B5EF4-FFF2-40B4-BE49-F238E27FC236}">
                    <a16:creationId xmlns:a16="http://schemas.microsoft.com/office/drawing/2014/main" id="{A51661CB-DCB8-4F97-8E5D-C6FF5D031EFE}"/>
                  </a:ext>
                </a:extLst>
              </p:cNvPr>
              <p:cNvSpPr/>
              <p:nvPr/>
            </p:nvSpPr>
            <p:spPr>
              <a:xfrm>
                <a:off x="2122560" y="576900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b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32" name="CustomShape 31">
              <a:extLst>
                <a:ext uri="{FF2B5EF4-FFF2-40B4-BE49-F238E27FC236}">
                  <a16:creationId xmlns:a16="http://schemas.microsoft.com/office/drawing/2014/main" id="{E7F0A1C4-CE90-4E30-9DDD-75D76EB81ABE}"/>
                </a:ext>
              </a:extLst>
            </p:cNvPr>
            <p:cNvSpPr/>
            <p:nvPr/>
          </p:nvSpPr>
          <p:spPr>
            <a:xfrm>
              <a:off x="2841600" y="2110144"/>
              <a:ext cx="5529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40458C"/>
                  </a:solidFill>
                  <a:latin typeface="Arial"/>
                  <a:ea typeface="ＭＳ Ｐゴシック"/>
                </a:rPr>
                <a:t>(2)</a:t>
              </a:r>
              <a:endParaRPr lang="en-US" sz="2400" spc="-1">
                <a:latin typeface="Arial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8E5BEE-A79A-432E-9B86-D334A1930802}"/>
                </a:ext>
              </a:extLst>
            </p:cNvPr>
            <p:cNvGrpSpPr/>
            <p:nvPr/>
          </p:nvGrpSpPr>
          <p:grpSpPr>
            <a:xfrm>
              <a:off x="3225590" y="2742744"/>
              <a:ext cx="489420" cy="534600"/>
              <a:chOff x="1775160" y="5286240"/>
              <a:chExt cx="357840" cy="455400"/>
            </a:xfrm>
            <a:noFill/>
          </p:grpSpPr>
          <p:sp>
            <p:nvSpPr>
              <p:cNvPr id="34" name="CustomShape 33">
                <a:extLst>
                  <a:ext uri="{FF2B5EF4-FFF2-40B4-BE49-F238E27FC236}">
                    <a16:creationId xmlns:a16="http://schemas.microsoft.com/office/drawing/2014/main" id="{E660EB19-621F-430C-8020-2BDA3F712DDC}"/>
                  </a:ext>
                </a:extLst>
              </p:cNvPr>
              <p:cNvSpPr/>
              <p:nvPr/>
            </p:nvSpPr>
            <p:spPr>
              <a:xfrm>
                <a:off x="1802880" y="531648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" name="CustomShape 34">
                <a:extLst>
                  <a:ext uri="{FF2B5EF4-FFF2-40B4-BE49-F238E27FC236}">
                    <a16:creationId xmlns:a16="http://schemas.microsoft.com/office/drawing/2014/main" id="{17BD879F-E052-4B03-A039-EEA54F56340A}"/>
                  </a:ext>
                </a:extLst>
              </p:cNvPr>
              <p:cNvSpPr/>
              <p:nvPr/>
            </p:nvSpPr>
            <p:spPr>
              <a:xfrm>
                <a:off x="1775160" y="528624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36" name="CustomShape 35">
              <a:extLst>
                <a:ext uri="{FF2B5EF4-FFF2-40B4-BE49-F238E27FC236}">
                  <a16:creationId xmlns:a16="http://schemas.microsoft.com/office/drawing/2014/main" id="{6E131CB0-8E11-4328-8719-86EAFC69C164}"/>
                </a:ext>
              </a:extLst>
            </p:cNvPr>
            <p:cNvSpPr/>
            <p:nvPr/>
          </p:nvSpPr>
          <p:spPr>
            <a:xfrm rot="5400000">
              <a:off x="3167400" y="3154504"/>
              <a:ext cx="286920" cy="128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6">
              <a:extLst>
                <a:ext uri="{FF2B5EF4-FFF2-40B4-BE49-F238E27FC236}">
                  <a16:creationId xmlns:a16="http://schemas.microsoft.com/office/drawing/2014/main" id="{DE33D08B-A034-4144-8C10-A0B909EB7173}"/>
                </a:ext>
              </a:extLst>
            </p:cNvPr>
            <p:cNvSpPr/>
            <p:nvPr/>
          </p:nvSpPr>
          <p:spPr>
            <a:xfrm rot="16200000" flipH="1">
              <a:off x="3537840" y="3093304"/>
              <a:ext cx="248760" cy="196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5">
              <a:extLst>
                <a:ext uri="{FF2B5EF4-FFF2-40B4-BE49-F238E27FC236}">
                  <a16:creationId xmlns:a16="http://schemas.microsoft.com/office/drawing/2014/main" id="{528491B4-C3A0-471E-9055-2639841E1559}"/>
                </a:ext>
              </a:extLst>
            </p:cNvPr>
            <p:cNvSpPr/>
            <p:nvPr/>
          </p:nvSpPr>
          <p:spPr>
            <a:xfrm>
              <a:off x="3223380" y="1729755"/>
              <a:ext cx="603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40458C"/>
                  </a:solidFill>
                  <a:latin typeface="Arial"/>
                  <a:ea typeface="ＭＳ Ｐゴシック"/>
                </a:rPr>
                <a:t>top</a:t>
              </a:r>
              <a:endParaRPr lang="en-US" sz="2400" spc="-1" dirty="0">
                <a:latin typeface="Arial"/>
              </a:endParaRPr>
            </a:p>
          </p:txBody>
        </p:sp>
        <p:sp>
          <p:nvSpPr>
            <p:cNvPr id="101" name="CustomShape 100">
              <a:extLst>
                <a:ext uri="{FF2B5EF4-FFF2-40B4-BE49-F238E27FC236}">
                  <a16:creationId xmlns:a16="http://schemas.microsoft.com/office/drawing/2014/main" id="{B56B66AF-7E18-4B15-A7C4-80EB48ECDEFE}"/>
                </a:ext>
              </a:extLst>
            </p:cNvPr>
            <p:cNvSpPr/>
            <p:nvPr/>
          </p:nvSpPr>
          <p:spPr>
            <a:xfrm rot="5400000">
              <a:off x="3247320" y="2520544"/>
              <a:ext cx="495000" cy="33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46D6600-2696-45D7-9264-870FCF73E8A9}"/>
              </a:ext>
            </a:extLst>
          </p:cNvPr>
          <p:cNvGrpSpPr/>
          <p:nvPr/>
        </p:nvGrpSpPr>
        <p:grpSpPr>
          <a:xfrm>
            <a:off x="9261765" y="1723802"/>
            <a:ext cx="2453253" cy="2296348"/>
            <a:chOff x="9381568" y="1660070"/>
            <a:chExt cx="2453253" cy="229634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8D4995C-0AC0-4977-9D6F-F088F4CD2E77}"/>
                </a:ext>
              </a:extLst>
            </p:cNvPr>
            <p:cNvGrpSpPr/>
            <p:nvPr/>
          </p:nvGrpSpPr>
          <p:grpSpPr>
            <a:xfrm>
              <a:off x="9888088" y="2013102"/>
              <a:ext cx="1523520" cy="304920"/>
              <a:chOff x="4727520" y="4598640"/>
              <a:chExt cx="1523520" cy="304920"/>
            </a:xfrm>
            <a:noFill/>
          </p:grpSpPr>
          <p:sp>
            <p:nvSpPr>
              <p:cNvPr id="73" name="CustomShape 72">
                <a:extLst>
                  <a:ext uri="{FF2B5EF4-FFF2-40B4-BE49-F238E27FC236}">
                    <a16:creationId xmlns:a16="http://schemas.microsoft.com/office/drawing/2014/main" id="{3F820840-99A8-4371-A2E3-49D6C6DD9C28}"/>
                  </a:ext>
                </a:extLst>
              </p:cNvPr>
              <p:cNvSpPr/>
              <p:nvPr/>
            </p:nvSpPr>
            <p:spPr>
              <a:xfrm>
                <a:off x="4727520" y="4599000"/>
                <a:ext cx="1523520" cy="304560"/>
              </a:xfrm>
              <a:prstGeom prst="rect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Line 73">
                <a:extLst>
                  <a:ext uri="{FF2B5EF4-FFF2-40B4-BE49-F238E27FC236}">
                    <a16:creationId xmlns:a16="http://schemas.microsoft.com/office/drawing/2014/main" id="{B8AB39F6-9B25-4F11-90CB-C380AEEADB9B}"/>
                  </a:ext>
                </a:extLst>
              </p:cNvPr>
              <p:cNvSpPr/>
              <p:nvPr/>
            </p:nvSpPr>
            <p:spPr>
              <a:xfrm flipH="1">
                <a:off x="5032080" y="45986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" name="Line 74">
                <a:extLst>
                  <a:ext uri="{FF2B5EF4-FFF2-40B4-BE49-F238E27FC236}">
                    <a16:creationId xmlns:a16="http://schemas.microsoft.com/office/drawing/2014/main" id="{D890361D-C787-4D89-9712-6A2109F86A1D}"/>
                  </a:ext>
                </a:extLst>
              </p:cNvPr>
              <p:cNvSpPr/>
              <p:nvPr/>
            </p:nvSpPr>
            <p:spPr>
              <a:xfrm flipH="1">
                <a:off x="5337000" y="45986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Line 75">
                <a:extLst>
                  <a:ext uri="{FF2B5EF4-FFF2-40B4-BE49-F238E27FC236}">
                    <a16:creationId xmlns:a16="http://schemas.microsoft.com/office/drawing/2014/main" id="{CB5C43DA-6819-4A15-8B1B-BCB54C20ACA4}"/>
                  </a:ext>
                </a:extLst>
              </p:cNvPr>
              <p:cNvSpPr/>
              <p:nvPr/>
            </p:nvSpPr>
            <p:spPr>
              <a:xfrm flipH="1">
                <a:off x="5641920" y="45986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" name="Line 76">
                <a:extLst>
                  <a:ext uri="{FF2B5EF4-FFF2-40B4-BE49-F238E27FC236}">
                    <a16:creationId xmlns:a16="http://schemas.microsoft.com/office/drawing/2014/main" id="{7DC06C63-5FCF-4EC3-96C5-8648C6F39253}"/>
                  </a:ext>
                </a:extLst>
              </p:cNvPr>
              <p:cNvSpPr/>
              <p:nvPr/>
            </p:nvSpPr>
            <p:spPr>
              <a:xfrm flipH="1">
                <a:off x="5946480" y="45986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F5D43C-7710-4EA9-821C-39A69BEF13BF}"/>
                </a:ext>
              </a:extLst>
            </p:cNvPr>
            <p:cNvGrpSpPr/>
            <p:nvPr/>
          </p:nvGrpSpPr>
          <p:grpSpPr>
            <a:xfrm>
              <a:off x="9521248" y="3293892"/>
              <a:ext cx="493920" cy="662526"/>
              <a:chOff x="4360680" y="5784840"/>
              <a:chExt cx="348840" cy="455400"/>
            </a:xfrm>
            <a:noFill/>
          </p:grpSpPr>
          <p:sp>
            <p:nvSpPr>
              <p:cNvPr id="79" name="CustomShape 78">
                <a:extLst>
                  <a:ext uri="{FF2B5EF4-FFF2-40B4-BE49-F238E27FC236}">
                    <a16:creationId xmlns:a16="http://schemas.microsoft.com/office/drawing/2014/main" id="{B89CAFF1-C8DD-4EC1-B4AD-042B25CD1898}"/>
                  </a:ext>
                </a:extLst>
              </p:cNvPr>
              <p:cNvSpPr/>
              <p:nvPr/>
            </p:nvSpPr>
            <p:spPr>
              <a:xfrm>
                <a:off x="4387320" y="581508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" name="CustomShape 79">
                <a:extLst>
                  <a:ext uri="{FF2B5EF4-FFF2-40B4-BE49-F238E27FC236}">
                    <a16:creationId xmlns:a16="http://schemas.microsoft.com/office/drawing/2014/main" id="{DCD571DB-3175-498E-BFCC-3165C3197758}"/>
                  </a:ext>
                </a:extLst>
              </p:cNvPr>
              <p:cNvSpPr/>
              <p:nvPr/>
            </p:nvSpPr>
            <p:spPr>
              <a:xfrm>
                <a:off x="4360680" y="578484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a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5EB74F6-AA69-40BD-9FE8-AC6E7A82B1C9}"/>
                </a:ext>
              </a:extLst>
            </p:cNvPr>
            <p:cNvGrpSpPr/>
            <p:nvPr/>
          </p:nvGrpSpPr>
          <p:grpSpPr>
            <a:xfrm>
              <a:off x="10194448" y="3279492"/>
              <a:ext cx="493920" cy="662526"/>
              <a:chOff x="5033880" y="5770440"/>
              <a:chExt cx="348840" cy="455400"/>
            </a:xfrm>
            <a:noFill/>
          </p:grpSpPr>
          <p:sp>
            <p:nvSpPr>
              <p:cNvPr id="82" name="CustomShape 81">
                <a:extLst>
                  <a:ext uri="{FF2B5EF4-FFF2-40B4-BE49-F238E27FC236}">
                    <a16:creationId xmlns:a16="http://schemas.microsoft.com/office/drawing/2014/main" id="{84DFDE3C-8ADF-43BD-906F-15B5481F32D9}"/>
                  </a:ext>
                </a:extLst>
              </p:cNvPr>
              <p:cNvSpPr/>
              <p:nvPr/>
            </p:nvSpPr>
            <p:spPr>
              <a:xfrm>
                <a:off x="5060520" y="580068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" name="CustomShape 82">
                <a:extLst>
                  <a:ext uri="{FF2B5EF4-FFF2-40B4-BE49-F238E27FC236}">
                    <a16:creationId xmlns:a16="http://schemas.microsoft.com/office/drawing/2014/main" id="{2CE1850A-B5FE-475D-A314-EE79E3CC891C}"/>
                  </a:ext>
                </a:extLst>
              </p:cNvPr>
              <p:cNvSpPr/>
              <p:nvPr/>
            </p:nvSpPr>
            <p:spPr>
              <a:xfrm>
                <a:off x="5033880" y="577044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b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84" name="CustomShape 83">
              <a:extLst>
                <a:ext uri="{FF2B5EF4-FFF2-40B4-BE49-F238E27FC236}">
                  <a16:creationId xmlns:a16="http://schemas.microsoft.com/office/drawing/2014/main" id="{8019B55C-8CF6-4667-B172-AE081828A805}"/>
                </a:ext>
              </a:extLst>
            </p:cNvPr>
            <p:cNvSpPr/>
            <p:nvPr/>
          </p:nvSpPr>
          <p:spPr>
            <a:xfrm>
              <a:off x="9381568" y="1997622"/>
              <a:ext cx="5529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40458C"/>
                  </a:solidFill>
                  <a:latin typeface="Arial"/>
                  <a:ea typeface="ＭＳ Ｐゴシック"/>
                </a:rPr>
                <a:t>(4)</a:t>
              </a:r>
              <a:endParaRPr lang="en-US" sz="2400" spc="-1">
                <a:latin typeface="Arial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20E127C-FB6C-4CAD-8E6C-AC73EC75E767}"/>
                </a:ext>
              </a:extLst>
            </p:cNvPr>
            <p:cNvGrpSpPr/>
            <p:nvPr/>
          </p:nvGrpSpPr>
          <p:grpSpPr>
            <a:xfrm>
              <a:off x="9847407" y="2702502"/>
              <a:ext cx="506663" cy="662526"/>
              <a:chOff x="4686840" y="5288040"/>
              <a:chExt cx="357840" cy="455400"/>
            </a:xfrm>
            <a:noFill/>
          </p:grpSpPr>
          <p:sp>
            <p:nvSpPr>
              <p:cNvPr id="86" name="CustomShape 85">
                <a:extLst>
                  <a:ext uri="{FF2B5EF4-FFF2-40B4-BE49-F238E27FC236}">
                    <a16:creationId xmlns:a16="http://schemas.microsoft.com/office/drawing/2014/main" id="{27AAA2BA-F612-4F4D-BBB6-6C9200019964}"/>
                  </a:ext>
                </a:extLst>
              </p:cNvPr>
              <p:cNvSpPr/>
              <p:nvPr/>
            </p:nvSpPr>
            <p:spPr>
              <a:xfrm>
                <a:off x="4714560" y="531828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" name="CustomShape 86">
                <a:extLst>
                  <a:ext uri="{FF2B5EF4-FFF2-40B4-BE49-F238E27FC236}">
                    <a16:creationId xmlns:a16="http://schemas.microsoft.com/office/drawing/2014/main" id="{2857AD96-6F33-47BF-8F7F-A3CFDC91A46A}"/>
                  </a:ext>
                </a:extLst>
              </p:cNvPr>
              <p:cNvSpPr/>
              <p:nvPr/>
            </p:nvSpPr>
            <p:spPr>
              <a:xfrm>
                <a:off x="4686840" y="528804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88" name="CustomShape 87">
              <a:extLst>
                <a:ext uri="{FF2B5EF4-FFF2-40B4-BE49-F238E27FC236}">
                  <a16:creationId xmlns:a16="http://schemas.microsoft.com/office/drawing/2014/main" id="{2A060784-3B0B-4850-8715-61F007950EA0}"/>
                </a:ext>
              </a:extLst>
            </p:cNvPr>
            <p:cNvSpPr/>
            <p:nvPr/>
          </p:nvSpPr>
          <p:spPr>
            <a:xfrm rot="5400000">
              <a:off x="9758891" y="3133267"/>
              <a:ext cx="294841" cy="162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88">
              <a:extLst>
                <a:ext uri="{FF2B5EF4-FFF2-40B4-BE49-F238E27FC236}">
                  <a16:creationId xmlns:a16="http://schemas.microsoft.com/office/drawing/2014/main" id="{17DCA2AC-E1C3-4B7C-8C6D-48BAF77AA16B}"/>
                </a:ext>
              </a:extLst>
            </p:cNvPr>
            <p:cNvSpPr/>
            <p:nvPr/>
          </p:nvSpPr>
          <p:spPr>
            <a:xfrm rot="16200000" flipH="1">
              <a:off x="10168293" y="3127530"/>
              <a:ext cx="265493" cy="17633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A629E9-E1F5-4DFB-9D83-5F51F1CA5665}"/>
                </a:ext>
              </a:extLst>
            </p:cNvPr>
            <p:cNvGrpSpPr/>
            <p:nvPr/>
          </p:nvGrpSpPr>
          <p:grpSpPr>
            <a:xfrm>
              <a:off x="11340901" y="3246526"/>
              <a:ext cx="493920" cy="662526"/>
              <a:chOff x="6000840" y="5746680"/>
              <a:chExt cx="348840" cy="455400"/>
            </a:xfrm>
            <a:noFill/>
          </p:grpSpPr>
          <p:sp>
            <p:nvSpPr>
              <p:cNvPr id="91" name="CustomShape 90">
                <a:extLst>
                  <a:ext uri="{FF2B5EF4-FFF2-40B4-BE49-F238E27FC236}">
                    <a16:creationId xmlns:a16="http://schemas.microsoft.com/office/drawing/2014/main" id="{9E9C699F-44C5-424B-8779-8882F7A74A0C}"/>
                  </a:ext>
                </a:extLst>
              </p:cNvPr>
              <p:cNvSpPr/>
              <p:nvPr/>
            </p:nvSpPr>
            <p:spPr>
              <a:xfrm>
                <a:off x="6027480" y="577692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CustomShape 91">
                <a:extLst>
                  <a:ext uri="{FF2B5EF4-FFF2-40B4-BE49-F238E27FC236}">
                    <a16:creationId xmlns:a16="http://schemas.microsoft.com/office/drawing/2014/main" id="{9C6EFAB0-C8AC-40F8-B037-51A92C165DEF}"/>
                  </a:ext>
                </a:extLst>
              </p:cNvPr>
              <p:cNvSpPr/>
              <p:nvPr/>
            </p:nvSpPr>
            <p:spPr>
              <a:xfrm>
                <a:off x="6000840" y="574668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e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AF855D6-1E1C-468D-AEBF-299D8E947450}"/>
                </a:ext>
              </a:extLst>
            </p:cNvPr>
            <p:cNvGrpSpPr/>
            <p:nvPr/>
          </p:nvGrpSpPr>
          <p:grpSpPr>
            <a:xfrm>
              <a:off x="10753168" y="3273372"/>
              <a:ext cx="493920" cy="662526"/>
              <a:chOff x="5592600" y="5764320"/>
              <a:chExt cx="348840" cy="455400"/>
            </a:xfrm>
            <a:noFill/>
          </p:grpSpPr>
          <p:sp>
            <p:nvSpPr>
              <p:cNvPr id="94" name="CustomShape 93">
                <a:extLst>
                  <a:ext uri="{FF2B5EF4-FFF2-40B4-BE49-F238E27FC236}">
                    <a16:creationId xmlns:a16="http://schemas.microsoft.com/office/drawing/2014/main" id="{9D7E25CE-5490-4616-8721-C2DBB5EC0F88}"/>
                  </a:ext>
                </a:extLst>
              </p:cNvPr>
              <p:cNvSpPr/>
              <p:nvPr/>
            </p:nvSpPr>
            <p:spPr>
              <a:xfrm>
                <a:off x="5619240" y="5794200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" name="CustomShape 94">
                <a:extLst>
                  <a:ext uri="{FF2B5EF4-FFF2-40B4-BE49-F238E27FC236}">
                    <a16:creationId xmlns:a16="http://schemas.microsoft.com/office/drawing/2014/main" id="{89A248C6-12B5-49D1-9545-6288ADA374BD}"/>
                  </a:ext>
                </a:extLst>
              </p:cNvPr>
              <p:cNvSpPr/>
              <p:nvPr/>
            </p:nvSpPr>
            <p:spPr>
              <a:xfrm>
                <a:off x="5592600" y="576432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d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8E3ADB-C8EB-48C2-B125-FE08CF395B65}"/>
                </a:ext>
              </a:extLst>
            </p:cNvPr>
            <p:cNvGrpSpPr/>
            <p:nvPr/>
          </p:nvGrpSpPr>
          <p:grpSpPr>
            <a:xfrm>
              <a:off x="10357167" y="2688102"/>
              <a:ext cx="469963" cy="662526"/>
              <a:chOff x="5196600" y="5273640"/>
              <a:chExt cx="331920" cy="455400"/>
            </a:xfrm>
            <a:noFill/>
          </p:grpSpPr>
          <p:sp>
            <p:nvSpPr>
              <p:cNvPr id="97" name="CustomShape 96">
                <a:extLst>
                  <a:ext uri="{FF2B5EF4-FFF2-40B4-BE49-F238E27FC236}">
                    <a16:creationId xmlns:a16="http://schemas.microsoft.com/office/drawing/2014/main" id="{BAC15F62-E68D-4649-9138-3CA89AB037A4}"/>
                  </a:ext>
                </a:extLst>
              </p:cNvPr>
              <p:cNvSpPr/>
              <p:nvPr/>
            </p:nvSpPr>
            <p:spPr>
              <a:xfrm>
                <a:off x="5221080" y="5303880"/>
                <a:ext cx="28692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97">
                <a:extLst>
                  <a:ext uri="{FF2B5EF4-FFF2-40B4-BE49-F238E27FC236}">
                    <a16:creationId xmlns:a16="http://schemas.microsoft.com/office/drawing/2014/main" id="{F1B45436-7206-4F76-B1FE-A6BA09E4DBF7}"/>
                  </a:ext>
                </a:extLst>
              </p:cNvPr>
              <p:cNvSpPr/>
              <p:nvPr/>
            </p:nvSpPr>
            <p:spPr>
              <a:xfrm>
                <a:off x="5196600" y="5273640"/>
                <a:ext cx="33192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c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99" name="CustomShape 98">
              <a:extLst>
                <a:ext uri="{FF2B5EF4-FFF2-40B4-BE49-F238E27FC236}">
                  <a16:creationId xmlns:a16="http://schemas.microsoft.com/office/drawing/2014/main" id="{F5ABA879-9032-48E1-B552-B7565BCBE0C6}"/>
                </a:ext>
              </a:extLst>
            </p:cNvPr>
            <p:cNvSpPr/>
            <p:nvPr/>
          </p:nvSpPr>
          <p:spPr>
            <a:xfrm rot="5400000">
              <a:off x="9764608" y="2438982"/>
              <a:ext cx="52524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99">
              <a:extLst>
                <a:ext uri="{FF2B5EF4-FFF2-40B4-BE49-F238E27FC236}">
                  <a16:creationId xmlns:a16="http://schemas.microsoft.com/office/drawing/2014/main" id="{527B4DF7-D000-47D2-B690-A9E85DD45FE6}"/>
                </a:ext>
              </a:extLst>
            </p:cNvPr>
            <p:cNvSpPr/>
            <p:nvPr/>
          </p:nvSpPr>
          <p:spPr>
            <a:xfrm rot="16200000" flipH="1">
              <a:off x="10182208" y="2347542"/>
              <a:ext cx="496440" cy="18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1">
              <a:extLst>
                <a:ext uri="{FF2B5EF4-FFF2-40B4-BE49-F238E27FC236}">
                  <a16:creationId xmlns:a16="http://schemas.microsoft.com/office/drawing/2014/main" id="{49B11316-5CE9-41E6-B708-3C6A6CF975CD}"/>
                </a:ext>
              </a:extLst>
            </p:cNvPr>
            <p:cNvSpPr/>
            <p:nvPr/>
          </p:nvSpPr>
          <p:spPr>
            <a:xfrm>
              <a:off x="10364376" y="1660070"/>
              <a:ext cx="603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40458C"/>
                  </a:solidFill>
                  <a:latin typeface="Arial"/>
                  <a:ea typeface="ＭＳ Ｐゴシック"/>
                </a:rPr>
                <a:t>top</a:t>
              </a:r>
              <a:endParaRPr lang="en-US" sz="2400" spc="-1" dirty="0">
                <a:latin typeface="Arial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4D4DBAB-5BDF-40E9-9BFC-A8A20CF87198}"/>
                </a:ext>
              </a:extLst>
            </p:cNvPr>
            <p:cNvGrpSpPr/>
            <p:nvPr/>
          </p:nvGrpSpPr>
          <p:grpSpPr>
            <a:xfrm>
              <a:off x="10928487" y="2673702"/>
              <a:ext cx="506663" cy="662526"/>
              <a:chOff x="5767920" y="5259240"/>
              <a:chExt cx="357840" cy="455400"/>
            </a:xfrm>
            <a:noFill/>
          </p:grpSpPr>
          <p:sp>
            <p:nvSpPr>
              <p:cNvPr id="104" name="CustomShape 103">
                <a:extLst>
                  <a:ext uri="{FF2B5EF4-FFF2-40B4-BE49-F238E27FC236}">
                    <a16:creationId xmlns:a16="http://schemas.microsoft.com/office/drawing/2014/main" id="{48FAF5A5-2663-4629-B91F-7A0FBC22CFDD}"/>
                  </a:ext>
                </a:extLst>
              </p:cNvPr>
              <p:cNvSpPr/>
              <p:nvPr/>
            </p:nvSpPr>
            <p:spPr>
              <a:xfrm>
                <a:off x="5795640" y="5289840"/>
                <a:ext cx="28800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" name="CustomShape 104">
                <a:extLst>
                  <a:ext uri="{FF2B5EF4-FFF2-40B4-BE49-F238E27FC236}">
                    <a16:creationId xmlns:a16="http://schemas.microsoft.com/office/drawing/2014/main" id="{8F02AAB8-5E2D-4794-9F03-E13942F4B6EA}"/>
                  </a:ext>
                </a:extLst>
              </p:cNvPr>
              <p:cNvSpPr/>
              <p:nvPr/>
            </p:nvSpPr>
            <p:spPr>
              <a:xfrm>
                <a:off x="5767920" y="525924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106" name="CustomShape 105">
              <a:extLst>
                <a:ext uri="{FF2B5EF4-FFF2-40B4-BE49-F238E27FC236}">
                  <a16:creationId xmlns:a16="http://schemas.microsoft.com/office/drawing/2014/main" id="{9EB9F3A1-76DB-4A6A-AC3E-AD81963A94EB}"/>
                </a:ext>
              </a:extLst>
            </p:cNvPr>
            <p:cNvSpPr/>
            <p:nvPr/>
          </p:nvSpPr>
          <p:spPr>
            <a:xfrm rot="16200000" flipH="1">
              <a:off x="10627528" y="2193822"/>
              <a:ext cx="482400" cy="477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6">
              <a:extLst>
                <a:ext uri="{FF2B5EF4-FFF2-40B4-BE49-F238E27FC236}">
                  <a16:creationId xmlns:a16="http://schemas.microsoft.com/office/drawing/2014/main" id="{76B8B4A8-1231-4BC6-85DC-C4CCB5E04FFC}"/>
                </a:ext>
              </a:extLst>
            </p:cNvPr>
            <p:cNvSpPr/>
            <p:nvPr/>
          </p:nvSpPr>
          <p:spPr>
            <a:xfrm rot="5400000">
              <a:off x="10880390" y="3151548"/>
              <a:ext cx="226836" cy="117042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7">
              <a:extLst>
                <a:ext uri="{FF2B5EF4-FFF2-40B4-BE49-F238E27FC236}">
                  <a16:creationId xmlns:a16="http://schemas.microsoft.com/office/drawing/2014/main" id="{02A4603F-4BF3-49F0-9823-9E4C96A4DB48}"/>
                </a:ext>
              </a:extLst>
            </p:cNvPr>
            <p:cNvSpPr/>
            <p:nvPr/>
          </p:nvSpPr>
          <p:spPr>
            <a:xfrm rot="16200000" flipH="1">
              <a:off x="11327524" y="3054932"/>
              <a:ext cx="281954" cy="24011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2" name="CustomShape 76">
            <a:extLst>
              <a:ext uri="{FF2B5EF4-FFF2-40B4-BE49-F238E27FC236}">
                <a16:creationId xmlns:a16="http://schemas.microsoft.com/office/drawing/2014/main" id="{347176DF-A953-415A-B78B-B67D3A897A42}"/>
              </a:ext>
            </a:extLst>
          </p:cNvPr>
          <p:cNvSpPr/>
          <p:nvPr/>
        </p:nvSpPr>
        <p:spPr>
          <a:xfrm>
            <a:off x="5475432" y="3458010"/>
            <a:ext cx="603360" cy="4575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40458C"/>
                </a:solidFill>
                <a:latin typeface="Arial"/>
                <a:ea typeface="ＭＳ Ｐゴシック"/>
              </a:rPr>
              <a:t>top</a:t>
            </a:r>
            <a:endParaRPr lang="en-US" sz="2400" spc="-1" dirty="0">
              <a:latin typeface="Arial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F7084E1-9BCC-4CD2-83F2-64A72B13D0C1}"/>
              </a:ext>
            </a:extLst>
          </p:cNvPr>
          <p:cNvGrpSpPr/>
          <p:nvPr/>
        </p:nvGrpSpPr>
        <p:grpSpPr>
          <a:xfrm>
            <a:off x="4542556" y="3833864"/>
            <a:ext cx="2685441" cy="2661374"/>
            <a:chOff x="3552590" y="3807745"/>
            <a:chExt cx="2685441" cy="2661374"/>
          </a:xfrm>
        </p:grpSpPr>
        <p:sp>
          <p:nvSpPr>
            <p:cNvPr id="111" name="CustomShape 2">
              <a:extLst>
                <a:ext uri="{FF2B5EF4-FFF2-40B4-BE49-F238E27FC236}">
                  <a16:creationId xmlns:a16="http://schemas.microsoft.com/office/drawing/2014/main" id="{88CB3B9E-74D4-4167-A54A-243A2F3AA88C}"/>
                </a:ext>
              </a:extLst>
            </p:cNvPr>
            <p:cNvSpPr/>
            <p:nvPr/>
          </p:nvSpPr>
          <p:spPr>
            <a:xfrm>
              <a:off x="4976580" y="4588946"/>
              <a:ext cx="272092" cy="3772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3">
              <a:extLst>
                <a:ext uri="{FF2B5EF4-FFF2-40B4-BE49-F238E27FC236}">
                  <a16:creationId xmlns:a16="http://schemas.microsoft.com/office/drawing/2014/main" id="{E6AECB18-DD73-4294-8710-44C23FD4E8E0}"/>
                </a:ext>
              </a:extLst>
            </p:cNvPr>
            <p:cNvSpPr/>
            <p:nvPr/>
          </p:nvSpPr>
          <p:spPr>
            <a:xfrm rot="10800000" flipV="1">
              <a:off x="4365191" y="4588945"/>
              <a:ext cx="274340" cy="3772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47">
              <a:extLst>
                <a:ext uri="{FF2B5EF4-FFF2-40B4-BE49-F238E27FC236}">
                  <a16:creationId xmlns:a16="http://schemas.microsoft.com/office/drawing/2014/main" id="{B4D757DE-45B9-412B-B9F4-7E54EB0E9826}"/>
                </a:ext>
              </a:extLst>
            </p:cNvPr>
            <p:cNvSpPr/>
            <p:nvPr/>
          </p:nvSpPr>
          <p:spPr>
            <a:xfrm rot="16200000" flipH="1">
              <a:off x="5504360" y="5179591"/>
              <a:ext cx="278593" cy="19254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48">
              <a:extLst>
                <a:ext uri="{FF2B5EF4-FFF2-40B4-BE49-F238E27FC236}">
                  <a16:creationId xmlns:a16="http://schemas.microsoft.com/office/drawing/2014/main" id="{0179890D-3514-4394-A30B-4CD2DC86000B}"/>
                </a:ext>
              </a:extLst>
            </p:cNvPr>
            <p:cNvSpPr/>
            <p:nvPr/>
          </p:nvSpPr>
          <p:spPr>
            <a:xfrm rot="5400000">
              <a:off x="4936583" y="5229708"/>
              <a:ext cx="284221" cy="16627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55" name="Group 49">
              <a:extLst>
                <a:ext uri="{FF2B5EF4-FFF2-40B4-BE49-F238E27FC236}">
                  <a16:creationId xmlns:a16="http://schemas.microsoft.com/office/drawing/2014/main" id="{BD7340F1-5B6B-4BCD-8A5A-D41FAD0385A8}"/>
                </a:ext>
              </a:extLst>
            </p:cNvPr>
            <p:cNvGrpSpPr/>
            <p:nvPr/>
          </p:nvGrpSpPr>
          <p:grpSpPr>
            <a:xfrm>
              <a:off x="4552352" y="3823585"/>
              <a:ext cx="1523520" cy="304920"/>
              <a:chOff x="5929200" y="3066840"/>
              <a:chExt cx="1523520" cy="304920"/>
            </a:xfrm>
            <a:noFill/>
          </p:grpSpPr>
          <p:sp>
            <p:nvSpPr>
              <p:cNvPr id="156" name="CustomShape 50">
                <a:extLst>
                  <a:ext uri="{FF2B5EF4-FFF2-40B4-BE49-F238E27FC236}">
                    <a16:creationId xmlns:a16="http://schemas.microsoft.com/office/drawing/2014/main" id="{031E9DFA-BD44-4A18-AE52-583FB974C1FA}"/>
                  </a:ext>
                </a:extLst>
              </p:cNvPr>
              <p:cNvSpPr/>
              <p:nvPr/>
            </p:nvSpPr>
            <p:spPr>
              <a:xfrm>
                <a:off x="5929200" y="3067200"/>
                <a:ext cx="1523520" cy="304560"/>
              </a:xfrm>
              <a:prstGeom prst="rect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Line 51">
                <a:extLst>
                  <a:ext uri="{FF2B5EF4-FFF2-40B4-BE49-F238E27FC236}">
                    <a16:creationId xmlns:a16="http://schemas.microsoft.com/office/drawing/2014/main" id="{36888AE3-3B10-48D2-B77B-58DF9DAFA3C9}"/>
                  </a:ext>
                </a:extLst>
              </p:cNvPr>
              <p:cNvSpPr/>
              <p:nvPr/>
            </p:nvSpPr>
            <p:spPr>
              <a:xfrm flipH="1">
                <a:off x="6233760" y="30668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Line 52">
                <a:extLst>
                  <a:ext uri="{FF2B5EF4-FFF2-40B4-BE49-F238E27FC236}">
                    <a16:creationId xmlns:a16="http://schemas.microsoft.com/office/drawing/2014/main" id="{52C2A82C-D9A1-4CEB-8C19-2956AA8F4529}"/>
                  </a:ext>
                </a:extLst>
              </p:cNvPr>
              <p:cNvSpPr/>
              <p:nvPr/>
            </p:nvSpPr>
            <p:spPr>
              <a:xfrm flipH="1">
                <a:off x="6538680" y="30668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Line 53">
                <a:extLst>
                  <a:ext uri="{FF2B5EF4-FFF2-40B4-BE49-F238E27FC236}">
                    <a16:creationId xmlns:a16="http://schemas.microsoft.com/office/drawing/2014/main" id="{5C92F538-D53D-4378-B998-39D6432661FD}"/>
                  </a:ext>
                </a:extLst>
              </p:cNvPr>
              <p:cNvSpPr/>
              <p:nvPr/>
            </p:nvSpPr>
            <p:spPr>
              <a:xfrm flipH="1">
                <a:off x="6843600" y="30668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Line 54">
                <a:extLst>
                  <a:ext uri="{FF2B5EF4-FFF2-40B4-BE49-F238E27FC236}">
                    <a16:creationId xmlns:a16="http://schemas.microsoft.com/office/drawing/2014/main" id="{CEF3D2AA-0A22-4792-A377-164626E379DF}"/>
                  </a:ext>
                </a:extLst>
              </p:cNvPr>
              <p:cNvSpPr/>
              <p:nvPr/>
            </p:nvSpPr>
            <p:spPr>
              <a:xfrm flipH="1">
                <a:off x="7148160" y="30668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1" name="Group 55">
              <a:extLst>
                <a:ext uri="{FF2B5EF4-FFF2-40B4-BE49-F238E27FC236}">
                  <a16:creationId xmlns:a16="http://schemas.microsoft.com/office/drawing/2014/main" id="{E810C870-4302-4771-89D8-9847021F3D8C}"/>
                </a:ext>
              </a:extLst>
            </p:cNvPr>
            <p:cNvGrpSpPr/>
            <p:nvPr/>
          </p:nvGrpSpPr>
          <p:grpSpPr>
            <a:xfrm>
              <a:off x="3552590" y="5378149"/>
              <a:ext cx="552960" cy="574561"/>
              <a:chOff x="5261040" y="4653000"/>
              <a:chExt cx="348840" cy="455400"/>
            </a:xfrm>
            <a:noFill/>
          </p:grpSpPr>
          <p:sp>
            <p:nvSpPr>
              <p:cNvPr id="162" name="CustomShape 56">
                <a:extLst>
                  <a:ext uri="{FF2B5EF4-FFF2-40B4-BE49-F238E27FC236}">
                    <a16:creationId xmlns:a16="http://schemas.microsoft.com/office/drawing/2014/main" id="{D0EB4985-BCAA-4DE1-89F8-BC27F9AD58B7}"/>
                  </a:ext>
                </a:extLst>
              </p:cNvPr>
              <p:cNvSpPr/>
              <p:nvPr/>
            </p:nvSpPr>
            <p:spPr>
              <a:xfrm>
                <a:off x="5287680" y="4683240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57">
                <a:extLst>
                  <a:ext uri="{FF2B5EF4-FFF2-40B4-BE49-F238E27FC236}">
                    <a16:creationId xmlns:a16="http://schemas.microsoft.com/office/drawing/2014/main" id="{AE2E171D-337E-427F-ADBA-24C1AD25C9A2}"/>
                  </a:ext>
                </a:extLst>
              </p:cNvPr>
              <p:cNvSpPr/>
              <p:nvPr/>
            </p:nvSpPr>
            <p:spPr>
              <a:xfrm>
                <a:off x="5261040" y="465300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a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164" name="Group 58">
              <a:extLst>
                <a:ext uri="{FF2B5EF4-FFF2-40B4-BE49-F238E27FC236}">
                  <a16:creationId xmlns:a16="http://schemas.microsoft.com/office/drawing/2014/main" id="{399243C2-0093-4B69-99CE-9865A6B66D4F}"/>
                </a:ext>
              </a:extLst>
            </p:cNvPr>
            <p:cNvGrpSpPr/>
            <p:nvPr/>
          </p:nvGrpSpPr>
          <p:grpSpPr>
            <a:xfrm>
              <a:off x="4163503" y="5405772"/>
              <a:ext cx="585164" cy="544826"/>
              <a:chOff x="5933880" y="4638600"/>
              <a:chExt cx="361205" cy="422214"/>
            </a:xfrm>
            <a:noFill/>
          </p:grpSpPr>
          <p:sp>
            <p:nvSpPr>
              <p:cNvPr id="165" name="CustomShape 59">
                <a:extLst>
                  <a:ext uri="{FF2B5EF4-FFF2-40B4-BE49-F238E27FC236}">
                    <a16:creationId xmlns:a16="http://schemas.microsoft.com/office/drawing/2014/main" id="{07F5B6E9-48D3-4493-B9A0-BC611EEC270B}"/>
                  </a:ext>
                </a:extLst>
              </p:cNvPr>
              <p:cNvSpPr/>
              <p:nvPr/>
            </p:nvSpPr>
            <p:spPr>
              <a:xfrm>
                <a:off x="5960520" y="466884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60">
                <a:extLst>
                  <a:ext uri="{FF2B5EF4-FFF2-40B4-BE49-F238E27FC236}">
                    <a16:creationId xmlns:a16="http://schemas.microsoft.com/office/drawing/2014/main" id="{76B60C23-95DF-44F4-9064-138AB4728357}"/>
                  </a:ext>
                </a:extLst>
              </p:cNvPr>
              <p:cNvSpPr/>
              <p:nvPr/>
            </p:nvSpPr>
            <p:spPr>
              <a:xfrm>
                <a:off x="5933880" y="4638600"/>
                <a:ext cx="361205" cy="4222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b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167" name="CustomShape 61">
              <a:extLst>
                <a:ext uri="{FF2B5EF4-FFF2-40B4-BE49-F238E27FC236}">
                  <a16:creationId xmlns:a16="http://schemas.microsoft.com/office/drawing/2014/main" id="{23523930-356D-4A42-B322-10B5FFC593DB}"/>
                </a:ext>
              </a:extLst>
            </p:cNvPr>
            <p:cNvSpPr/>
            <p:nvPr/>
          </p:nvSpPr>
          <p:spPr>
            <a:xfrm>
              <a:off x="4047272" y="3807745"/>
              <a:ext cx="5529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40458C"/>
                  </a:solidFill>
                  <a:latin typeface="Arial"/>
                  <a:ea typeface="ＭＳ Ｐゴシック"/>
                </a:rPr>
                <a:t>(6)</a:t>
              </a:r>
              <a:endParaRPr lang="en-US" sz="2400" spc="-1">
                <a:latin typeface="Arial"/>
              </a:endParaRPr>
            </a:p>
          </p:txBody>
        </p:sp>
        <p:grpSp>
          <p:nvGrpSpPr>
            <p:cNvPr id="168" name="Group 62">
              <a:extLst>
                <a:ext uri="{FF2B5EF4-FFF2-40B4-BE49-F238E27FC236}">
                  <a16:creationId xmlns:a16="http://schemas.microsoft.com/office/drawing/2014/main" id="{04CF27DA-3863-4448-A6FB-3C4E4CA164EB}"/>
                </a:ext>
              </a:extLst>
            </p:cNvPr>
            <p:cNvGrpSpPr/>
            <p:nvPr/>
          </p:nvGrpSpPr>
          <p:grpSpPr>
            <a:xfrm>
              <a:off x="4041826" y="4912944"/>
              <a:ext cx="499440" cy="462145"/>
              <a:chOff x="5586840" y="4156200"/>
              <a:chExt cx="357840" cy="455400"/>
            </a:xfrm>
            <a:noFill/>
          </p:grpSpPr>
          <p:sp>
            <p:nvSpPr>
              <p:cNvPr id="169" name="CustomShape 63">
                <a:extLst>
                  <a:ext uri="{FF2B5EF4-FFF2-40B4-BE49-F238E27FC236}">
                    <a16:creationId xmlns:a16="http://schemas.microsoft.com/office/drawing/2014/main" id="{75606759-6C98-4F6B-A1DE-E16A4FDC36BE}"/>
                  </a:ext>
                </a:extLst>
              </p:cNvPr>
              <p:cNvSpPr/>
              <p:nvPr/>
            </p:nvSpPr>
            <p:spPr>
              <a:xfrm>
                <a:off x="5614560" y="418644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64">
                <a:extLst>
                  <a:ext uri="{FF2B5EF4-FFF2-40B4-BE49-F238E27FC236}">
                    <a16:creationId xmlns:a16="http://schemas.microsoft.com/office/drawing/2014/main" id="{2607C882-C2A7-40B1-AAA1-BAE11080889F}"/>
                  </a:ext>
                </a:extLst>
              </p:cNvPr>
              <p:cNvSpPr/>
              <p:nvPr/>
            </p:nvSpPr>
            <p:spPr>
              <a:xfrm>
                <a:off x="5586840" y="415620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171" name="CustomShape 65">
              <a:extLst>
                <a:ext uri="{FF2B5EF4-FFF2-40B4-BE49-F238E27FC236}">
                  <a16:creationId xmlns:a16="http://schemas.microsoft.com/office/drawing/2014/main" id="{E734104C-234B-4AB3-B2E2-4D5FFEB5D609}"/>
                </a:ext>
              </a:extLst>
            </p:cNvPr>
            <p:cNvSpPr/>
            <p:nvPr/>
          </p:nvSpPr>
          <p:spPr>
            <a:xfrm rot="5400000">
              <a:off x="3934738" y="5259433"/>
              <a:ext cx="291170" cy="17887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66">
              <a:extLst>
                <a:ext uri="{FF2B5EF4-FFF2-40B4-BE49-F238E27FC236}">
                  <a16:creationId xmlns:a16="http://schemas.microsoft.com/office/drawing/2014/main" id="{FE619DD7-42DF-4CEA-AC8E-4F6E5EEF40EA}"/>
                </a:ext>
              </a:extLst>
            </p:cNvPr>
            <p:cNvSpPr/>
            <p:nvPr/>
          </p:nvSpPr>
          <p:spPr>
            <a:xfrm rot="16200000" flipH="1">
              <a:off x="4286409" y="5218442"/>
              <a:ext cx="284220" cy="24094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3" name="Group 67">
              <a:extLst>
                <a:ext uri="{FF2B5EF4-FFF2-40B4-BE49-F238E27FC236}">
                  <a16:creationId xmlns:a16="http://schemas.microsoft.com/office/drawing/2014/main" id="{A832C824-5E5D-4B42-B5E1-1D047A86CA32}"/>
                </a:ext>
              </a:extLst>
            </p:cNvPr>
            <p:cNvGrpSpPr/>
            <p:nvPr/>
          </p:nvGrpSpPr>
          <p:grpSpPr>
            <a:xfrm>
              <a:off x="5751151" y="5878104"/>
              <a:ext cx="486880" cy="591015"/>
              <a:chOff x="7128000" y="5121360"/>
              <a:chExt cx="348840" cy="455400"/>
            </a:xfrm>
            <a:noFill/>
          </p:grpSpPr>
          <p:sp>
            <p:nvSpPr>
              <p:cNvPr id="174" name="CustomShape 68">
                <a:extLst>
                  <a:ext uri="{FF2B5EF4-FFF2-40B4-BE49-F238E27FC236}">
                    <a16:creationId xmlns:a16="http://schemas.microsoft.com/office/drawing/2014/main" id="{46E7A25A-32E7-4A02-B212-CBC1F6B55E50}"/>
                  </a:ext>
                </a:extLst>
              </p:cNvPr>
              <p:cNvSpPr/>
              <p:nvPr/>
            </p:nvSpPr>
            <p:spPr>
              <a:xfrm>
                <a:off x="7154640" y="515160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69">
                <a:extLst>
                  <a:ext uri="{FF2B5EF4-FFF2-40B4-BE49-F238E27FC236}">
                    <a16:creationId xmlns:a16="http://schemas.microsoft.com/office/drawing/2014/main" id="{C6B0809D-0636-40A4-BC38-F55A96E5F015}"/>
                  </a:ext>
                </a:extLst>
              </p:cNvPr>
              <p:cNvSpPr/>
              <p:nvPr/>
            </p:nvSpPr>
            <p:spPr>
              <a:xfrm>
                <a:off x="7128000" y="512136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e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176" name="Group 70">
              <a:extLst>
                <a:ext uri="{FF2B5EF4-FFF2-40B4-BE49-F238E27FC236}">
                  <a16:creationId xmlns:a16="http://schemas.microsoft.com/office/drawing/2014/main" id="{BCB3FF25-F595-4A46-AF22-4EB33D57A3D8}"/>
                </a:ext>
              </a:extLst>
            </p:cNvPr>
            <p:cNvGrpSpPr/>
            <p:nvPr/>
          </p:nvGrpSpPr>
          <p:grpSpPr>
            <a:xfrm>
              <a:off x="5222113" y="5893943"/>
              <a:ext cx="529038" cy="543773"/>
              <a:chOff x="6719760" y="5137200"/>
              <a:chExt cx="348840" cy="455400"/>
            </a:xfrm>
            <a:noFill/>
          </p:grpSpPr>
          <p:sp>
            <p:nvSpPr>
              <p:cNvPr id="177" name="CustomShape 71">
                <a:extLst>
                  <a:ext uri="{FF2B5EF4-FFF2-40B4-BE49-F238E27FC236}">
                    <a16:creationId xmlns:a16="http://schemas.microsoft.com/office/drawing/2014/main" id="{647FE1F5-E60F-4DA0-8289-47B987E77833}"/>
                  </a:ext>
                </a:extLst>
              </p:cNvPr>
              <p:cNvSpPr/>
              <p:nvPr/>
            </p:nvSpPr>
            <p:spPr>
              <a:xfrm>
                <a:off x="6746400" y="5167440"/>
                <a:ext cx="28800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72">
                <a:extLst>
                  <a:ext uri="{FF2B5EF4-FFF2-40B4-BE49-F238E27FC236}">
                    <a16:creationId xmlns:a16="http://schemas.microsoft.com/office/drawing/2014/main" id="{C0C6BC86-AA4F-4336-862B-BC99C1AD4425}"/>
                  </a:ext>
                </a:extLst>
              </p:cNvPr>
              <p:cNvSpPr/>
              <p:nvPr/>
            </p:nvSpPr>
            <p:spPr>
              <a:xfrm>
                <a:off x="6719760" y="513720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d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179" name="Group 73">
              <a:extLst>
                <a:ext uri="{FF2B5EF4-FFF2-40B4-BE49-F238E27FC236}">
                  <a16:creationId xmlns:a16="http://schemas.microsoft.com/office/drawing/2014/main" id="{BEF7A4FC-5E6E-4EE0-B8FC-80B1335850C6}"/>
                </a:ext>
              </a:extLst>
            </p:cNvPr>
            <p:cNvGrpSpPr/>
            <p:nvPr/>
          </p:nvGrpSpPr>
          <p:grpSpPr>
            <a:xfrm>
              <a:off x="4734345" y="5405776"/>
              <a:ext cx="489143" cy="560319"/>
              <a:chOff x="6452280" y="4618080"/>
              <a:chExt cx="331920" cy="455400"/>
            </a:xfrm>
            <a:noFill/>
          </p:grpSpPr>
          <p:sp>
            <p:nvSpPr>
              <p:cNvPr id="180" name="CustomShape 74">
                <a:extLst>
                  <a:ext uri="{FF2B5EF4-FFF2-40B4-BE49-F238E27FC236}">
                    <a16:creationId xmlns:a16="http://schemas.microsoft.com/office/drawing/2014/main" id="{6E9A5BCC-6CA7-4048-A952-0CF40C8DF6FF}"/>
                  </a:ext>
                </a:extLst>
              </p:cNvPr>
              <p:cNvSpPr/>
              <p:nvPr/>
            </p:nvSpPr>
            <p:spPr>
              <a:xfrm>
                <a:off x="6476760" y="4648320"/>
                <a:ext cx="28692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75">
                <a:extLst>
                  <a:ext uri="{FF2B5EF4-FFF2-40B4-BE49-F238E27FC236}">
                    <a16:creationId xmlns:a16="http://schemas.microsoft.com/office/drawing/2014/main" id="{86500CDA-C455-47E2-9432-0C0D95983A68}"/>
                  </a:ext>
                </a:extLst>
              </p:cNvPr>
              <p:cNvSpPr/>
              <p:nvPr/>
            </p:nvSpPr>
            <p:spPr>
              <a:xfrm>
                <a:off x="6452280" y="4618080"/>
                <a:ext cx="33192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c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183" name="Group 77">
              <a:extLst>
                <a:ext uri="{FF2B5EF4-FFF2-40B4-BE49-F238E27FC236}">
                  <a16:creationId xmlns:a16="http://schemas.microsoft.com/office/drawing/2014/main" id="{A88A62F6-71F8-438B-A44C-E9C2FB3B40BE}"/>
                </a:ext>
              </a:extLst>
            </p:cNvPr>
            <p:cNvGrpSpPr/>
            <p:nvPr/>
          </p:nvGrpSpPr>
          <p:grpSpPr>
            <a:xfrm>
              <a:off x="5484700" y="5358985"/>
              <a:ext cx="499440" cy="462145"/>
              <a:chOff x="6895080" y="4633920"/>
              <a:chExt cx="357840" cy="455400"/>
            </a:xfrm>
            <a:noFill/>
          </p:grpSpPr>
          <p:sp>
            <p:nvSpPr>
              <p:cNvPr id="184" name="CustomShape 78">
                <a:extLst>
                  <a:ext uri="{FF2B5EF4-FFF2-40B4-BE49-F238E27FC236}">
                    <a16:creationId xmlns:a16="http://schemas.microsoft.com/office/drawing/2014/main" id="{52FD4515-C91F-4790-A78D-E07D624F3FAD}"/>
                  </a:ext>
                </a:extLst>
              </p:cNvPr>
              <p:cNvSpPr/>
              <p:nvPr/>
            </p:nvSpPr>
            <p:spPr>
              <a:xfrm>
                <a:off x="6922800" y="4664160"/>
                <a:ext cx="28800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CustomShape 79">
                <a:extLst>
                  <a:ext uri="{FF2B5EF4-FFF2-40B4-BE49-F238E27FC236}">
                    <a16:creationId xmlns:a16="http://schemas.microsoft.com/office/drawing/2014/main" id="{F5EC8048-8AA5-4621-80C7-0D9F07C010A0}"/>
                  </a:ext>
                </a:extLst>
              </p:cNvPr>
              <p:cNvSpPr/>
              <p:nvPr/>
            </p:nvSpPr>
            <p:spPr>
              <a:xfrm>
                <a:off x="6895080" y="463392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186" name="CustomShape 80">
              <a:extLst>
                <a:ext uri="{FF2B5EF4-FFF2-40B4-BE49-F238E27FC236}">
                  <a16:creationId xmlns:a16="http://schemas.microsoft.com/office/drawing/2014/main" id="{3B4877DD-4E12-4A2A-A06A-525AA2F9D05C}"/>
                </a:ext>
              </a:extLst>
            </p:cNvPr>
            <p:cNvSpPr/>
            <p:nvPr/>
          </p:nvSpPr>
          <p:spPr>
            <a:xfrm rot="5400000">
              <a:off x="5470368" y="5734808"/>
              <a:ext cx="210797" cy="11255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81">
              <a:extLst>
                <a:ext uri="{FF2B5EF4-FFF2-40B4-BE49-F238E27FC236}">
                  <a16:creationId xmlns:a16="http://schemas.microsoft.com/office/drawing/2014/main" id="{F2617ECA-258D-4FF3-B45A-C4CD4018F727}"/>
                </a:ext>
              </a:extLst>
            </p:cNvPr>
            <p:cNvSpPr/>
            <p:nvPr/>
          </p:nvSpPr>
          <p:spPr>
            <a:xfrm rot="16200000" flipH="1">
              <a:off x="5784385" y="5688631"/>
              <a:ext cx="202759" cy="1813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8" name="Group 82">
              <a:extLst>
                <a:ext uri="{FF2B5EF4-FFF2-40B4-BE49-F238E27FC236}">
                  <a16:creationId xmlns:a16="http://schemas.microsoft.com/office/drawing/2014/main" id="{63CC7838-7830-40F4-A099-25415A658F71}"/>
                </a:ext>
              </a:extLst>
            </p:cNvPr>
            <p:cNvGrpSpPr/>
            <p:nvPr/>
          </p:nvGrpSpPr>
          <p:grpSpPr>
            <a:xfrm>
              <a:off x="5120172" y="4903668"/>
              <a:ext cx="421029" cy="511493"/>
              <a:chOff x="6676920" y="4151160"/>
              <a:chExt cx="307800" cy="455400"/>
            </a:xfrm>
            <a:noFill/>
          </p:grpSpPr>
          <p:sp>
            <p:nvSpPr>
              <p:cNvPr id="189" name="CustomShape 83">
                <a:extLst>
                  <a:ext uri="{FF2B5EF4-FFF2-40B4-BE49-F238E27FC236}">
                    <a16:creationId xmlns:a16="http://schemas.microsoft.com/office/drawing/2014/main" id="{2C5AF406-50B3-4A2B-9250-E11C7D1D93E4}"/>
                  </a:ext>
                </a:extLst>
              </p:cNvPr>
              <p:cNvSpPr/>
              <p:nvPr/>
            </p:nvSpPr>
            <p:spPr>
              <a:xfrm>
                <a:off x="6697440" y="4181760"/>
                <a:ext cx="28728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CustomShape 84">
                <a:extLst>
                  <a:ext uri="{FF2B5EF4-FFF2-40B4-BE49-F238E27FC236}">
                    <a16:creationId xmlns:a16="http://schemas.microsoft.com/office/drawing/2014/main" id="{2AFEC51B-252F-4E4F-84F3-F8E5CE8FD2D7}"/>
                  </a:ext>
                </a:extLst>
              </p:cNvPr>
              <p:cNvSpPr/>
              <p:nvPr/>
            </p:nvSpPr>
            <p:spPr>
              <a:xfrm>
                <a:off x="6676920" y="4151160"/>
                <a:ext cx="2984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*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191" name="Group 85">
              <a:extLst>
                <a:ext uri="{FF2B5EF4-FFF2-40B4-BE49-F238E27FC236}">
                  <a16:creationId xmlns:a16="http://schemas.microsoft.com/office/drawing/2014/main" id="{31953DE9-DC18-4628-9120-A9C245E4E017}"/>
                </a:ext>
              </a:extLst>
            </p:cNvPr>
            <p:cNvGrpSpPr/>
            <p:nvPr/>
          </p:nvGrpSpPr>
          <p:grpSpPr>
            <a:xfrm>
              <a:off x="4548991" y="4327045"/>
              <a:ext cx="427589" cy="462145"/>
              <a:chOff x="6165720" y="3706920"/>
              <a:chExt cx="306360" cy="455400"/>
            </a:xfrm>
            <a:noFill/>
          </p:grpSpPr>
          <p:sp>
            <p:nvSpPr>
              <p:cNvPr id="192" name="CustomShape 86">
                <a:extLst>
                  <a:ext uri="{FF2B5EF4-FFF2-40B4-BE49-F238E27FC236}">
                    <a16:creationId xmlns:a16="http://schemas.microsoft.com/office/drawing/2014/main" id="{1B80158C-E7B5-4B1A-A5F1-C92FD51ED92E}"/>
                  </a:ext>
                </a:extLst>
              </p:cNvPr>
              <p:cNvSpPr/>
              <p:nvPr/>
            </p:nvSpPr>
            <p:spPr>
              <a:xfrm>
                <a:off x="6186240" y="3737160"/>
                <a:ext cx="28584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CustomShape 87">
                <a:extLst>
                  <a:ext uri="{FF2B5EF4-FFF2-40B4-BE49-F238E27FC236}">
                    <a16:creationId xmlns:a16="http://schemas.microsoft.com/office/drawing/2014/main" id="{2372E8F3-14BF-49CD-AAFB-58DBF285EDB7}"/>
                  </a:ext>
                </a:extLst>
              </p:cNvPr>
              <p:cNvSpPr/>
              <p:nvPr/>
            </p:nvSpPr>
            <p:spPr>
              <a:xfrm>
                <a:off x="6165720" y="3706920"/>
                <a:ext cx="2984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*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194" name="CustomShape 88">
              <a:extLst>
                <a:ext uri="{FF2B5EF4-FFF2-40B4-BE49-F238E27FC236}">
                  <a16:creationId xmlns:a16="http://schemas.microsoft.com/office/drawing/2014/main" id="{3C9311BE-DE1A-48DA-843A-6FF49B5FE0DA}"/>
                </a:ext>
              </a:extLst>
            </p:cNvPr>
            <p:cNvSpPr/>
            <p:nvPr/>
          </p:nvSpPr>
          <p:spPr>
            <a:xfrm rot="16200000" flipH="1">
              <a:off x="4545370" y="4167168"/>
              <a:ext cx="367125" cy="45719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A296D48-6134-4384-85FB-26E9D877B31E}"/>
              </a:ext>
            </a:extLst>
          </p:cNvPr>
          <p:cNvGrpSpPr/>
          <p:nvPr/>
        </p:nvGrpSpPr>
        <p:grpSpPr>
          <a:xfrm>
            <a:off x="1076979" y="3510365"/>
            <a:ext cx="2694900" cy="2838844"/>
            <a:chOff x="3252365" y="3466266"/>
            <a:chExt cx="2694900" cy="2838844"/>
          </a:xfrm>
        </p:grpSpPr>
        <p:sp>
          <p:nvSpPr>
            <p:cNvPr id="143" name="CustomShape 37">
              <a:extLst>
                <a:ext uri="{FF2B5EF4-FFF2-40B4-BE49-F238E27FC236}">
                  <a16:creationId xmlns:a16="http://schemas.microsoft.com/office/drawing/2014/main" id="{BE624690-E64C-42E2-A4C0-D4DCFE759200}"/>
                </a:ext>
              </a:extLst>
            </p:cNvPr>
            <p:cNvSpPr/>
            <p:nvPr/>
          </p:nvSpPr>
          <p:spPr>
            <a:xfrm>
              <a:off x="4401387" y="3466266"/>
              <a:ext cx="603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40458C"/>
                  </a:solidFill>
                  <a:latin typeface="Arial"/>
                  <a:ea typeface="ＭＳ Ｐゴシック"/>
                </a:rPr>
                <a:t>top</a:t>
              </a:r>
              <a:endParaRPr lang="en-US" sz="2400" spc="-1" dirty="0">
                <a:latin typeface="Arial"/>
              </a:endParaRPr>
            </a:p>
          </p:txBody>
        </p:sp>
        <p:sp>
          <p:nvSpPr>
            <p:cNvPr id="283" name="CustomShape 2">
              <a:extLst>
                <a:ext uri="{FF2B5EF4-FFF2-40B4-BE49-F238E27FC236}">
                  <a16:creationId xmlns:a16="http://schemas.microsoft.com/office/drawing/2014/main" id="{0644872C-9FAB-447B-BC5C-834890B28219}"/>
                </a:ext>
              </a:extLst>
            </p:cNvPr>
            <p:cNvSpPr/>
            <p:nvPr/>
          </p:nvSpPr>
          <p:spPr>
            <a:xfrm>
              <a:off x="4737121" y="4085724"/>
              <a:ext cx="175684" cy="73842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3">
              <a:extLst>
                <a:ext uri="{FF2B5EF4-FFF2-40B4-BE49-F238E27FC236}">
                  <a16:creationId xmlns:a16="http://schemas.microsoft.com/office/drawing/2014/main" id="{73277349-524A-4A2F-BC7B-6E2D0E1DE3E9}"/>
                </a:ext>
              </a:extLst>
            </p:cNvPr>
            <p:cNvSpPr/>
            <p:nvPr/>
          </p:nvSpPr>
          <p:spPr>
            <a:xfrm rot="10800000" flipV="1">
              <a:off x="4077891" y="4076565"/>
              <a:ext cx="328387" cy="73842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47">
              <a:extLst>
                <a:ext uri="{FF2B5EF4-FFF2-40B4-BE49-F238E27FC236}">
                  <a16:creationId xmlns:a16="http://schemas.microsoft.com/office/drawing/2014/main" id="{A2C8C32C-2212-4BD6-A870-EB6B4F0B13C7}"/>
                </a:ext>
              </a:extLst>
            </p:cNvPr>
            <p:cNvSpPr/>
            <p:nvPr/>
          </p:nvSpPr>
          <p:spPr>
            <a:xfrm rot="16200000" flipH="1">
              <a:off x="5204135" y="5056545"/>
              <a:ext cx="278593" cy="19254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48">
              <a:extLst>
                <a:ext uri="{FF2B5EF4-FFF2-40B4-BE49-F238E27FC236}">
                  <a16:creationId xmlns:a16="http://schemas.microsoft.com/office/drawing/2014/main" id="{EDC8B812-03DB-43DE-9D28-973220A2D186}"/>
                </a:ext>
              </a:extLst>
            </p:cNvPr>
            <p:cNvSpPr/>
            <p:nvPr/>
          </p:nvSpPr>
          <p:spPr>
            <a:xfrm rot="5400000">
              <a:off x="4636358" y="5106662"/>
              <a:ext cx="284221" cy="16627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7" name="Group 49">
              <a:extLst>
                <a:ext uri="{FF2B5EF4-FFF2-40B4-BE49-F238E27FC236}">
                  <a16:creationId xmlns:a16="http://schemas.microsoft.com/office/drawing/2014/main" id="{79D0F2B4-19D9-42BF-A738-42EFB3861E34}"/>
                </a:ext>
              </a:extLst>
            </p:cNvPr>
            <p:cNvGrpSpPr/>
            <p:nvPr/>
          </p:nvGrpSpPr>
          <p:grpSpPr>
            <a:xfrm>
              <a:off x="4252127" y="3889719"/>
              <a:ext cx="1523520" cy="304920"/>
              <a:chOff x="5929200" y="3066840"/>
              <a:chExt cx="1523520" cy="304920"/>
            </a:xfrm>
            <a:noFill/>
          </p:grpSpPr>
          <p:sp>
            <p:nvSpPr>
              <p:cNvPr id="321" name="CustomShape 50">
                <a:extLst>
                  <a:ext uri="{FF2B5EF4-FFF2-40B4-BE49-F238E27FC236}">
                    <a16:creationId xmlns:a16="http://schemas.microsoft.com/office/drawing/2014/main" id="{6D8D8A27-8780-4F0E-BC75-8E1D55D3D29D}"/>
                  </a:ext>
                </a:extLst>
              </p:cNvPr>
              <p:cNvSpPr/>
              <p:nvPr/>
            </p:nvSpPr>
            <p:spPr>
              <a:xfrm>
                <a:off x="5929200" y="3067200"/>
                <a:ext cx="1523520" cy="304560"/>
              </a:xfrm>
              <a:prstGeom prst="rect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Line 51">
                <a:extLst>
                  <a:ext uri="{FF2B5EF4-FFF2-40B4-BE49-F238E27FC236}">
                    <a16:creationId xmlns:a16="http://schemas.microsoft.com/office/drawing/2014/main" id="{DAA2D75B-3C43-46E4-8F3D-AE182EEB4A3B}"/>
                  </a:ext>
                </a:extLst>
              </p:cNvPr>
              <p:cNvSpPr/>
              <p:nvPr/>
            </p:nvSpPr>
            <p:spPr>
              <a:xfrm flipH="1">
                <a:off x="6233760" y="30668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Line 52">
                <a:extLst>
                  <a:ext uri="{FF2B5EF4-FFF2-40B4-BE49-F238E27FC236}">
                    <a16:creationId xmlns:a16="http://schemas.microsoft.com/office/drawing/2014/main" id="{8A29342E-B949-4F62-AC55-18F4E02FD138}"/>
                  </a:ext>
                </a:extLst>
              </p:cNvPr>
              <p:cNvSpPr/>
              <p:nvPr/>
            </p:nvSpPr>
            <p:spPr>
              <a:xfrm flipH="1">
                <a:off x="6538680" y="30668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Line 53">
                <a:extLst>
                  <a:ext uri="{FF2B5EF4-FFF2-40B4-BE49-F238E27FC236}">
                    <a16:creationId xmlns:a16="http://schemas.microsoft.com/office/drawing/2014/main" id="{5E37B93D-45F8-4727-AD94-6A86F8407D7D}"/>
                  </a:ext>
                </a:extLst>
              </p:cNvPr>
              <p:cNvSpPr/>
              <p:nvPr/>
            </p:nvSpPr>
            <p:spPr>
              <a:xfrm flipH="1">
                <a:off x="6843600" y="3066840"/>
                <a:ext cx="144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Line 54">
                <a:extLst>
                  <a:ext uri="{FF2B5EF4-FFF2-40B4-BE49-F238E27FC236}">
                    <a16:creationId xmlns:a16="http://schemas.microsoft.com/office/drawing/2014/main" id="{2BE6AC7E-C823-48EB-8863-9A8647A2E48D}"/>
                  </a:ext>
                </a:extLst>
              </p:cNvPr>
              <p:cNvSpPr/>
              <p:nvPr/>
            </p:nvSpPr>
            <p:spPr>
              <a:xfrm flipH="1">
                <a:off x="7148160" y="3066840"/>
                <a:ext cx="1800" cy="304920"/>
              </a:xfrm>
              <a:prstGeom prst="lin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8" name="Group 55">
              <a:extLst>
                <a:ext uri="{FF2B5EF4-FFF2-40B4-BE49-F238E27FC236}">
                  <a16:creationId xmlns:a16="http://schemas.microsoft.com/office/drawing/2014/main" id="{E36F9465-20DA-4F86-82A4-4EEB3EC6B137}"/>
                </a:ext>
              </a:extLst>
            </p:cNvPr>
            <p:cNvGrpSpPr/>
            <p:nvPr/>
          </p:nvGrpSpPr>
          <p:grpSpPr>
            <a:xfrm>
              <a:off x="3252365" y="5255103"/>
              <a:ext cx="552960" cy="574561"/>
              <a:chOff x="5261040" y="4653000"/>
              <a:chExt cx="348840" cy="455400"/>
            </a:xfrm>
            <a:noFill/>
          </p:grpSpPr>
          <p:sp>
            <p:nvSpPr>
              <p:cNvPr id="319" name="CustomShape 56">
                <a:extLst>
                  <a:ext uri="{FF2B5EF4-FFF2-40B4-BE49-F238E27FC236}">
                    <a16:creationId xmlns:a16="http://schemas.microsoft.com/office/drawing/2014/main" id="{03A7CA67-BC02-4555-B83B-10E42804CABD}"/>
                  </a:ext>
                </a:extLst>
              </p:cNvPr>
              <p:cNvSpPr/>
              <p:nvPr/>
            </p:nvSpPr>
            <p:spPr>
              <a:xfrm>
                <a:off x="5287680" y="4683240"/>
                <a:ext cx="28656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0" name="CustomShape 57">
                <a:extLst>
                  <a:ext uri="{FF2B5EF4-FFF2-40B4-BE49-F238E27FC236}">
                    <a16:creationId xmlns:a16="http://schemas.microsoft.com/office/drawing/2014/main" id="{621F64B3-25B3-4EC7-B865-904D10CAE182}"/>
                  </a:ext>
                </a:extLst>
              </p:cNvPr>
              <p:cNvSpPr/>
              <p:nvPr/>
            </p:nvSpPr>
            <p:spPr>
              <a:xfrm>
                <a:off x="5261040" y="465300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a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289" name="Group 58">
              <a:extLst>
                <a:ext uri="{FF2B5EF4-FFF2-40B4-BE49-F238E27FC236}">
                  <a16:creationId xmlns:a16="http://schemas.microsoft.com/office/drawing/2014/main" id="{40A5D3E5-AEA3-4912-AD6C-024FCDEE223B}"/>
                </a:ext>
              </a:extLst>
            </p:cNvPr>
            <p:cNvGrpSpPr/>
            <p:nvPr/>
          </p:nvGrpSpPr>
          <p:grpSpPr>
            <a:xfrm>
              <a:off x="3863278" y="5282726"/>
              <a:ext cx="585164" cy="544826"/>
              <a:chOff x="5933880" y="4638600"/>
              <a:chExt cx="361205" cy="422214"/>
            </a:xfrm>
            <a:noFill/>
          </p:grpSpPr>
          <p:sp>
            <p:nvSpPr>
              <p:cNvPr id="317" name="CustomShape 59">
                <a:extLst>
                  <a:ext uri="{FF2B5EF4-FFF2-40B4-BE49-F238E27FC236}">
                    <a16:creationId xmlns:a16="http://schemas.microsoft.com/office/drawing/2014/main" id="{32A1B512-4A39-4567-823F-AF687C085C7A}"/>
                  </a:ext>
                </a:extLst>
              </p:cNvPr>
              <p:cNvSpPr/>
              <p:nvPr/>
            </p:nvSpPr>
            <p:spPr>
              <a:xfrm>
                <a:off x="5960520" y="466884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8" name="CustomShape 60">
                <a:extLst>
                  <a:ext uri="{FF2B5EF4-FFF2-40B4-BE49-F238E27FC236}">
                    <a16:creationId xmlns:a16="http://schemas.microsoft.com/office/drawing/2014/main" id="{52D140A0-849B-49A6-B35F-9D970EA0986E}"/>
                  </a:ext>
                </a:extLst>
              </p:cNvPr>
              <p:cNvSpPr/>
              <p:nvPr/>
            </p:nvSpPr>
            <p:spPr>
              <a:xfrm>
                <a:off x="5933880" y="4638600"/>
                <a:ext cx="361205" cy="4222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b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290" name="CustomShape 61">
              <a:extLst>
                <a:ext uri="{FF2B5EF4-FFF2-40B4-BE49-F238E27FC236}">
                  <a16:creationId xmlns:a16="http://schemas.microsoft.com/office/drawing/2014/main" id="{E0525731-F9BC-4434-B890-85F0828D0CDF}"/>
                </a:ext>
              </a:extLst>
            </p:cNvPr>
            <p:cNvSpPr/>
            <p:nvPr/>
          </p:nvSpPr>
          <p:spPr>
            <a:xfrm>
              <a:off x="3747047" y="3873879"/>
              <a:ext cx="5529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40458C"/>
                  </a:solidFill>
                  <a:latin typeface="Arial"/>
                  <a:ea typeface="ＭＳ Ｐゴシック"/>
                </a:rPr>
                <a:t>(5)</a:t>
              </a:r>
              <a:endParaRPr lang="en-US" sz="2400" spc="-1" dirty="0">
                <a:latin typeface="Arial"/>
              </a:endParaRPr>
            </a:p>
          </p:txBody>
        </p:sp>
        <p:grpSp>
          <p:nvGrpSpPr>
            <p:cNvPr id="291" name="Group 62">
              <a:extLst>
                <a:ext uri="{FF2B5EF4-FFF2-40B4-BE49-F238E27FC236}">
                  <a16:creationId xmlns:a16="http://schemas.microsoft.com/office/drawing/2014/main" id="{873F1143-95D4-4E50-B766-7F81411159E2}"/>
                </a:ext>
              </a:extLst>
            </p:cNvPr>
            <p:cNvGrpSpPr/>
            <p:nvPr/>
          </p:nvGrpSpPr>
          <p:grpSpPr>
            <a:xfrm>
              <a:off x="3741601" y="4789898"/>
              <a:ext cx="499440" cy="462145"/>
              <a:chOff x="5586840" y="4156200"/>
              <a:chExt cx="357840" cy="455400"/>
            </a:xfrm>
            <a:noFill/>
          </p:grpSpPr>
          <p:sp>
            <p:nvSpPr>
              <p:cNvPr id="315" name="CustomShape 63">
                <a:extLst>
                  <a:ext uri="{FF2B5EF4-FFF2-40B4-BE49-F238E27FC236}">
                    <a16:creationId xmlns:a16="http://schemas.microsoft.com/office/drawing/2014/main" id="{D4FAB568-8FFD-4B3B-8FA0-D2D8A5C80FF9}"/>
                  </a:ext>
                </a:extLst>
              </p:cNvPr>
              <p:cNvSpPr/>
              <p:nvPr/>
            </p:nvSpPr>
            <p:spPr>
              <a:xfrm>
                <a:off x="5614560" y="418644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6" name="CustomShape 64">
                <a:extLst>
                  <a:ext uri="{FF2B5EF4-FFF2-40B4-BE49-F238E27FC236}">
                    <a16:creationId xmlns:a16="http://schemas.microsoft.com/office/drawing/2014/main" id="{3B70CC7F-70D2-4180-B35B-9F48519A457A}"/>
                  </a:ext>
                </a:extLst>
              </p:cNvPr>
              <p:cNvSpPr/>
              <p:nvPr/>
            </p:nvSpPr>
            <p:spPr>
              <a:xfrm>
                <a:off x="5586840" y="415620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>
                  <a:latin typeface="Arial"/>
                </a:endParaRPr>
              </a:p>
            </p:txBody>
          </p:sp>
        </p:grpSp>
        <p:sp>
          <p:nvSpPr>
            <p:cNvPr id="292" name="CustomShape 65">
              <a:extLst>
                <a:ext uri="{FF2B5EF4-FFF2-40B4-BE49-F238E27FC236}">
                  <a16:creationId xmlns:a16="http://schemas.microsoft.com/office/drawing/2014/main" id="{BBA5AEB0-9C46-4A5D-A2E5-E97E68F44E8E}"/>
                </a:ext>
              </a:extLst>
            </p:cNvPr>
            <p:cNvSpPr/>
            <p:nvPr/>
          </p:nvSpPr>
          <p:spPr>
            <a:xfrm rot="5400000">
              <a:off x="3634513" y="5136387"/>
              <a:ext cx="291170" cy="17887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66">
              <a:extLst>
                <a:ext uri="{FF2B5EF4-FFF2-40B4-BE49-F238E27FC236}">
                  <a16:creationId xmlns:a16="http://schemas.microsoft.com/office/drawing/2014/main" id="{2DD1BCCD-700F-4F95-AF91-E4BB0D4AD62C}"/>
                </a:ext>
              </a:extLst>
            </p:cNvPr>
            <p:cNvSpPr/>
            <p:nvPr/>
          </p:nvSpPr>
          <p:spPr>
            <a:xfrm rot="16200000" flipH="1">
              <a:off x="3986184" y="5095396"/>
              <a:ext cx="284220" cy="24094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94" name="Group 67">
              <a:extLst>
                <a:ext uri="{FF2B5EF4-FFF2-40B4-BE49-F238E27FC236}">
                  <a16:creationId xmlns:a16="http://schemas.microsoft.com/office/drawing/2014/main" id="{2406894A-7F6A-4E6E-AA66-A32502787458}"/>
                </a:ext>
              </a:extLst>
            </p:cNvPr>
            <p:cNvGrpSpPr/>
            <p:nvPr/>
          </p:nvGrpSpPr>
          <p:grpSpPr>
            <a:xfrm>
              <a:off x="5460385" y="5714095"/>
              <a:ext cx="486880" cy="591015"/>
              <a:chOff x="7128000" y="5121360"/>
              <a:chExt cx="348840" cy="455400"/>
            </a:xfrm>
            <a:noFill/>
          </p:grpSpPr>
          <p:sp>
            <p:nvSpPr>
              <p:cNvPr id="313" name="CustomShape 68">
                <a:extLst>
                  <a:ext uri="{FF2B5EF4-FFF2-40B4-BE49-F238E27FC236}">
                    <a16:creationId xmlns:a16="http://schemas.microsoft.com/office/drawing/2014/main" id="{9B19AED3-69D9-44C7-9CDD-061A705D9919}"/>
                  </a:ext>
                </a:extLst>
              </p:cNvPr>
              <p:cNvSpPr/>
              <p:nvPr/>
            </p:nvSpPr>
            <p:spPr>
              <a:xfrm>
                <a:off x="7154640" y="5151600"/>
                <a:ext cx="28656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CustomShape 69">
                <a:extLst>
                  <a:ext uri="{FF2B5EF4-FFF2-40B4-BE49-F238E27FC236}">
                    <a16:creationId xmlns:a16="http://schemas.microsoft.com/office/drawing/2014/main" id="{31FEC95F-6179-4B7A-99F8-66F0AC9DD26D}"/>
                  </a:ext>
                </a:extLst>
              </p:cNvPr>
              <p:cNvSpPr/>
              <p:nvPr/>
            </p:nvSpPr>
            <p:spPr>
              <a:xfrm>
                <a:off x="7128000" y="512136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e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295" name="Group 70">
              <a:extLst>
                <a:ext uri="{FF2B5EF4-FFF2-40B4-BE49-F238E27FC236}">
                  <a16:creationId xmlns:a16="http://schemas.microsoft.com/office/drawing/2014/main" id="{BD7A6D27-FBD4-4545-BC25-F9AE86EFE898}"/>
                </a:ext>
              </a:extLst>
            </p:cNvPr>
            <p:cNvGrpSpPr/>
            <p:nvPr/>
          </p:nvGrpSpPr>
          <p:grpSpPr>
            <a:xfrm>
              <a:off x="4931347" y="5750695"/>
              <a:ext cx="529038" cy="543773"/>
              <a:chOff x="6719760" y="5137200"/>
              <a:chExt cx="348840" cy="455400"/>
            </a:xfrm>
            <a:noFill/>
          </p:grpSpPr>
          <p:sp>
            <p:nvSpPr>
              <p:cNvPr id="311" name="CustomShape 71">
                <a:extLst>
                  <a:ext uri="{FF2B5EF4-FFF2-40B4-BE49-F238E27FC236}">
                    <a16:creationId xmlns:a16="http://schemas.microsoft.com/office/drawing/2014/main" id="{2FDD50D6-3FAA-42E2-93C0-40D2CA828F55}"/>
                  </a:ext>
                </a:extLst>
              </p:cNvPr>
              <p:cNvSpPr/>
              <p:nvPr/>
            </p:nvSpPr>
            <p:spPr>
              <a:xfrm>
                <a:off x="6746400" y="5167440"/>
                <a:ext cx="28800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" name="CustomShape 72">
                <a:extLst>
                  <a:ext uri="{FF2B5EF4-FFF2-40B4-BE49-F238E27FC236}">
                    <a16:creationId xmlns:a16="http://schemas.microsoft.com/office/drawing/2014/main" id="{6EB52912-8AFE-4740-A1E5-514E4AE686D3}"/>
                  </a:ext>
                </a:extLst>
              </p:cNvPr>
              <p:cNvSpPr/>
              <p:nvPr/>
            </p:nvSpPr>
            <p:spPr>
              <a:xfrm>
                <a:off x="6719760" y="5137200"/>
                <a:ext cx="348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d</a:t>
                </a:r>
                <a:endParaRPr lang="en-US" sz="2400" spc="-1">
                  <a:latin typeface="Arial"/>
                </a:endParaRPr>
              </a:p>
            </p:txBody>
          </p:sp>
        </p:grpSp>
        <p:grpSp>
          <p:nvGrpSpPr>
            <p:cNvPr id="296" name="Group 73">
              <a:extLst>
                <a:ext uri="{FF2B5EF4-FFF2-40B4-BE49-F238E27FC236}">
                  <a16:creationId xmlns:a16="http://schemas.microsoft.com/office/drawing/2014/main" id="{F447A169-4BAF-4186-BF71-D35DFB99A97D}"/>
                </a:ext>
              </a:extLst>
            </p:cNvPr>
            <p:cNvGrpSpPr/>
            <p:nvPr/>
          </p:nvGrpSpPr>
          <p:grpSpPr>
            <a:xfrm>
              <a:off x="4434120" y="5282730"/>
              <a:ext cx="489143" cy="560319"/>
              <a:chOff x="6452280" y="4618080"/>
              <a:chExt cx="331920" cy="455400"/>
            </a:xfrm>
            <a:noFill/>
          </p:grpSpPr>
          <p:sp>
            <p:nvSpPr>
              <p:cNvPr id="309" name="CustomShape 74">
                <a:extLst>
                  <a:ext uri="{FF2B5EF4-FFF2-40B4-BE49-F238E27FC236}">
                    <a16:creationId xmlns:a16="http://schemas.microsoft.com/office/drawing/2014/main" id="{E3246E87-B978-4A21-A721-A4F8D8E7DC3D}"/>
                  </a:ext>
                </a:extLst>
              </p:cNvPr>
              <p:cNvSpPr/>
              <p:nvPr/>
            </p:nvSpPr>
            <p:spPr>
              <a:xfrm>
                <a:off x="6476760" y="4648320"/>
                <a:ext cx="286920" cy="28584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" name="CustomShape 75">
                <a:extLst>
                  <a:ext uri="{FF2B5EF4-FFF2-40B4-BE49-F238E27FC236}">
                    <a16:creationId xmlns:a16="http://schemas.microsoft.com/office/drawing/2014/main" id="{00C19A08-FF4E-4F83-8A2B-BBB592ACBD9C}"/>
                  </a:ext>
                </a:extLst>
              </p:cNvPr>
              <p:cNvSpPr/>
              <p:nvPr/>
            </p:nvSpPr>
            <p:spPr>
              <a:xfrm>
                <a:off x="6452280" y="4618080"/>
                <a:ext cx="33192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c</a:t>
                </a:r>
                <a:endParaRPr lang="en-US" sz="2400" spc="-1" dirty="0">
                  <a:latin typeface="Arial"/>
                </a:endParaRPr>
              </a:p>
            </p:txBody>
          </p:sp>
        </p:grpSp>
        <p:grpSp>
          <p:nvGrpSpPr>
            <p:cNvPr id="297" name="Group 77">
              <a:extLst>
                <a:ext uri="{FF2B5EF4-FFF2-40B4-BE49-F238E27FC236}">
                  <a16:creationId xmlns:a16="http://schemas.microsoft.com/office/drawing/2014/main" id="{C2E476A1-9D52-4E6F-9540-3563E27B83BA}"/>
                </a:ext>
              </a:extLst>
            </p:cNvPr>
            <p:cNvGrpSpPr/>
            <p:nvPr/>
          </p:nvGrpSpPr>
          <p:grpSpPr>
            <a:xfrm>
              <a:off x="5184475" y="5235939"/>
              <a:ext cx="499440" cy="462145"/>
              <a:chOff x="6895080" y="4633920"/>
              <a:chExt cx="357840" cy="455400"/>
            </a:xfrm>
            <a:noFill/>
          </p:grpSpPr>
          <p:sp>
            <p:nvSpPr>
              <p:cNvPr id="307" name="CustomShape 78">
                <a:extLst>
                  <a:ext uri="{FF2B5EF4-FFF2-40B4-BE49-F238E27FC236}">
                    <a16:creationId xmlns:a16="http://schemas.microsoft.com/office/drawing/2014/main" id="{383B7936-3A00-42EF-A169-4B4CEB6D2F36}"/>
                  </a:ext>
                </a:extLst>
              </p:cNvPr>
              <p:cNvSpPr/>
              <p:nvPr/>
            </p:nvSpPr>
            <p:spPr>
              <a:xfrm>
                <a:off x="6922800" y="4664160"/>
                <a:ext cx="28800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" name="CustomShape 79">
                <a:extLst>
                  <a:ext uri="{FF2B5EF4-FFF2-40B4-BE49-F238E27FC236}">
                    <a16:creationId xmlns:a16="http://schemas.microsoft.com/office/drawing/2014/main" id="{DB3802A6-A26F-41E7-B1CD-5C1985306BF0}"/>
                  </a:ext>
                </a:extLst>
              </p:cNvPr>
              <p:cNvSpPr/>
              <p:nvPr/>
            </p:nvSpPr>
            <p:spPr>
              <a:xfrm>
                <a:off x="6895080" y="4633920"/>
                <a:ext cx="3578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dirty="0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+</a:t>
                </a:r>
                <a:endParaRPr lang="en-US" sz="2400" spc="-1" dirty="0">
                  <a:latin typeface="Arial"/>
                </a:endParaRPr>
              </a:p>
            </p:txBody>
          </p:sp>
        </p:grpSp>
        <p:sp>
          <p:nvSpPr>
            <p:cNvPr id="298" name="CustomShape 80">
              <a:extLst>
                <a:ext uri="{FF2B5EF4-FFF2-40B4-BE49-F238E27FC236}">
                  <a16:creationId xmlns:a16="http://schemas.microsoft.com/office/drawing/2014/main" id="{199CE102-CFC8-44D5-94E2-E04B67EE4AE6}"/>
                </a:ext>
              </a:extLst>
            </p:cNvPr>
            <p:cNvSpPr/>
            <p:nvPr/>
          </p:nvSpPr>
          <p:spPr>
            <a:xfrm rot="5400000">
              <a:off x="5170143" y="5611762"/>
              <a:ext cx="210797" cy="11255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81">
              <a:extLst>
                <a:ext uri="{FF2B5EF4-FFF2-40B4-BE49-F238E27FC236}">
                  <a16:creationId xmlns:a16="http://schemas.microsoft.com/office/drawing/2014/main" id="{E78340C0-803E-47C3-B04D-71B8A8603CFE}"/>
                </a:ext>
              </a:extLst>
            </p:cNvPr>
            <p:cNvSpPr/>
            <p:nvPr/>
          </p:nvSpPr>
          <p:spPr>
            <a:xfrm rot="16200000" flipH="1">
              <a:off x="5484160" y="5565585"/>
              <a:ext cx="202759" cy="181386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0" name="Group 82">
              <a:extLst>
                <a:ext uri="{FF2B5EF4-FFF2-40B4-BE49-F238E27FC236}">
                  <a16:creationId xmlns:a16="http://schemas.microsoft.com/office/drawing/2014/main" id="{741E2216-D314-4B20-913D-E5FF5858AB5B}"/>
                </a:ext>
              </a:extLst>
            </p:cNvPr>
            <p:cNvGrpSpPr/>
            <p:nvPr/>
          </p:nvGrpSpPr>
          <p:grpSpPr>
            <a:xfrm>
              <a:off x="4819947" y="4780622"/>
              <a:ext cx="421029" cy="511493"/>
              <a:chOff x="6676920" y="4151160"/>
              <a:chExt cx="307800" cy="455400"/>
            </a:xfrm>
            <a:noFill/>
          </p:grpSpPr>
          <p:sp>
            <p:nvSpPr>
              <p:cNvPr id="305" name="CustomShape 83">
                <a:extLst>
                  <a:ext uri="{FF2B5EF4-FFF2-40B4-BE49-F238E27FC236}">
                    <a16:creationId xmlns:a16="http://schemas.microsoft.com/office/drawing/2014/main" id="{59797080-A25D-4AE7-A5BC-E4C0976ED7A4}"/>
                  </a:ext>
                </a:extLst>
              </p:cNvPr>
              <p:cNvSpPr/>
              <p:nvPr/>
            </p:nvSpPr>
            <p:spPr>
              <a:xfrm>
                <a:off x="6697440" y="4181760"/>
                <a:ext cx="287280" cy="287280"/>
              </a:xfrm>
              <a:prstGeom prst="ellipse">
                <a:avLst/>
              </a:prstGeom>
              <a:grpFill/>
              <a:ln w="9360">
                <a:solidFill>
                  <a:schemeClr val="tx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6" name="CustomShape 84">
                <a:extLst>
                  <a:ext uri="{FF2B5EF4-FFF2-40B4-BE49-F238E27FC236}">
                    <a16:creationId xmlns:a16="http://schemas.microsoft.com/office/drawing/2014/main" id="{CDD25CEC-1497-4FAC-8090-8298D229405F}"/>
                  </a:ext>
                </a:extLst>
              </p:cNvPr>
              <p:cNvSpPr/>
              <p:nvPr/>
            </p:nvSpPr>
            <p:spPr>
              <a:xfrm>
                <a:off x="6676920" y="4151160"/>
                <a:ext cx="298440" cy="455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>
                    <a:solidFill>
                      <a:srgbClr val="40458C"/>
                    </a:solidFill>
                    <a:latin typeface="Arial"/>
                    <a:ea typeface="ＭＳ Ｐゴシック"/>
                  </a:rPr>
                  <a:t>*</a:t>
                </a:r>
                <a:endParaRPr lang="en-US" sz="2400" spc="-1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51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E828-52A6-41AE-8C56-B48C002E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Infix Arithmetic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B6435-3875-4E0A-9361-24C5FD42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31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60D39-6DFD-44E0-A9DC-567FDB1A53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Specialization of an </a:t>
            </a:r>
            <a:r>
              <a:rPr lang="en-GB" dirty="0" err="1"/>
              <a:t>inorder</a:t>
            </a:r>
            <a:r>
              <a:rPr lang="en-GB" dirty="0"/>
              <a:t> traversal</a:t>
            </a:r>
          </a:p>
          <a:p>
            <a:r>
              <a:rPr lang="en-GB" dirty="0"/>
              <a:t>print “(“ before traversing left subtree</a:t>
            </a:r>
          </a:p>
          <a:p>
            <a:r>
              <a:rPr lang="en-GB" dirty="0"/>
              <a:t>print operand or operator when visiting node</a:t>
            </a:r>
          </a:p>
          <a:p>
            <a:r>
              <a:rPr lang="en-GB" dirty="0"/>
              <a:t>print “)“ after traversing right subtree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672122-3064-45CB-A165-8E388BA2ABD3}"/>
              </a:ext>
            </a:extLst>
          </p:cNvPr>
          <p:cNvGrpSpPr/>
          <p:nvPr/>
        </p:nvGrpSpPr>
        <p:grpSpPr>
          <a:xfrm>
            <a:off x="1744324" y="3095176"/>
            <a:ext cx="3428280" cy="2285640"/>
            <a:chOff x="762120" y="3886200"/>
            <a:chExt cx="3428280" cy="2285640"/>
          </a:xfrm>
          <a:noFill/>
        </p:grpSpPr>
        <p:sp>
          <p:nvSpPr>
            <p:cNvPr id="6" name="CustomShape 5">
              <a:extLst>
                <a:ext uri="{FF2B5EF4-FFF2-40B4-BE49-F238E27FC236}">
                  <a16:creationId xmlns:a16="http://schemas.microsoft.com/office/drawing/2014/main" id="{27453441-249D-494C-9D33-C4116248DD12}"/>
                </a:ext>
              </a:extLst>
            </p:cNvPr>
            <p:cNvSpPr/>
            <p:nvPr/>
          </p:nvSpPr>
          <p:spPr>
            <a:xfrm>
              <a:off x="2666880" y="3886200"/>
              <a:ext cx="380520" cy="380520"/>
            </a:xfrm>
            <a:prstGeom prst="ellipse">
              <a:avLst/>
            </a:pr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70C0"/>
                  </a:solidFill>
                  <a:latin typeface="Symbol"/>
                  <a:ea typeface="ＭＳ Ｐゴシック"/>
                </a:rPr>
                <a:t>+</a:t>
              </a:r>
              <a:endParaRPr lang="en-US" sz="24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6">
              <a:extLst>
                <a:ext uri="{FF2B5EF4-FFF2-40B4-BE49-F238E27FC236}">
                  <a16:creationId xmlns:a16="http://schemas.microsoft.com/office/drawing/2014/main" id="{0F71B051-D6CA-45CD-B6FE-8C4D27DE59A8}"/>
                </a:ext>
              </a:extLst>
            </p:cNvPr>
            <p:cNvSpPr/>
            <p:nvPr/>
          </p:nvSpPr>
          <p:spPr>
            <a:xfrm>
              <a:off x="3429000" y="4495680"/>
              <a:ext cx="380520" cy="380520"/>
            </a:xfrm>
            <a:prstGeom prst="ellipse">
              <a:avLst/>
            </a:pr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Symbol"/>
                  <a:ea typeface="ＭＳ Ｐゴシック"/>
                </a:rPr>
                <a:t>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8" name="CustomShape 7">
              <a:extLst>
                <a:ext uri="{FF2B5EF4-FFF2-40B4-BE49-F238E27FC236}">
                  <a16:creationId xmlns:a16="http://schemas.microsoft.com/office/drawing/2014/main" id="{1C18E1E4-8AA7-4B46-B698-234D166C19A6}"/>
                </a:ext>
              </a:extLst>
            </p:cNvPr>
            <p:cNvSpPr/>
            <p:nvPr/>
          </p:nvSpPr>
          <p:spPr>
            <a:xfrm>
              <a:off x="1143000" y="4495680"/>
              <a:ext cx="380520" cy="380520"/>
            </a:xfrm>
            <a:prstGeom prst="ellipse">
              <a:avLst/>
            </a:pr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Symbol"/>
                  <a:ea typeface="ＭＳ Ｐゴシック"/>
                </a:rPr>
                <a:t>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6E0D15AF-CEE1-40F6-81AF-2E1813B53016}"/>
                </a:ext>
              </a:extLst>
            </p:cNvPr>
            <p:cNvSpPr/>
            <p:nvPr/>
          </p:nvSpPr>
          <p:spPr>
            <a:xfrm>
              <a:off x="1905120" y="5105520"/>
              <a:ext cx="380520" cy="380520"/>
            </a:xfrm>
            <a:prstGeom prst="ellipse">
              <a:avLst/>
            </a:pr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45000" anchor="ctr" anchorCtr="1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Symbol"/>
                  <a:ea typeface="ＭＳ Ｐゴシック"/>
                </a:rPr>
                <a:t>-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26A930EB-8BA7-4FA2-92ED-72B1CA601080}"/>
                </a:ext>
              </a:extLst>
            </p:cNvPr>
            <p:cNvSpPr/>
            <p:nvPr/>
          </p:nvSpPr>
          <p:spPr>
            <a:xfrm>
              <a:off x="762120" y="5105520"/>
              <a:ext cx="380520" cy="380520"/>
            </a:xfrm>
            <a:prstGeom prst="rect">
              <a:avLst/>
            </a:prstGeom>
            <a:grpFill/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2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10">
              <a:extLst>
                <a:ext uri="{FF2B5EF4-FFF2-40B4-BE49-F238E27FC236}">
                  <a16:creationId xmlns:a16="http://schemas.microsoft.com/office/drawing/2014/main" id="{705629D1-C514-47AC-9073-7CBF7BED2747}"/>
                </a:ext>
              </a:extLst>
            </p:cNvPr>
            <p:cNvSpPr/>
            <p:nvPr/>
          </p:nvSpPr>
          <p:spPr>
            <a:xfrm>
              <a:off x="1523880" y="5791320"/>
              <a:ext cx="380520" cy="380520"/>
            </a:xfrm>
            <a:prstGeom prst="rect">
              <a:avLst/>
            </a:prstGeom>
            <a:grpFill/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a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2" name="CustomShape 11">
              <a:extLst>
                <a:ext uri="{FF2B5EF4-FFF2-40B4-BE49-F238E27FC236}">
                  <a16:creationId xmlns:a16="http://schemas.microsoft.com/office/drawing/2014/main" id="{EA34D4F8-4640-406C-AC24-59647E329970}"/>
                </a:ext>
              </a:extLst>
            </p:cNvPr>
            <p:cNvSpPr/>
            <p:nvPr/>
          </p:nvSpPr>
          <p:spPr>
            <a:xfrm>
              <a:off x="2286000" y="5791320"/>
              <a:ext cx="380520" cy="380520"/>
            </a:xfrm>
            <a:prstGeom prst="rect">
              <a:avLst/>
            </a:prstGeom>
            <a:grpFill/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1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1A1D6BB8-BECB-471D-A617-B2FB736168CF}"/>
                </a:ext>
              </a:extLst>
            </p:cNvPr>
            <p:cNvSpPr/>
            <p:nvPr/>
          </p:nvSpPr>
          <p:spPr>
            <a:xfrm>
              <a:off x="3048120" y="5105520"/>
              <a:ext cx="380520" cy="380520"/>
            </a:xfrm>
            <a:prstGeom prst="rect">
              <a:avLst/>
            </a:prstGeom>
            <a:grpFill/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3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4" name="CustomShape 13">
              <a:extLst>
                <a:ext uri="{FF2B5EF4-FFF2-40B4-BE49-F238E27FC236}">
                  <a16:creationId xmlns:a16="http://schemas.microsoft.com/office/drawing/2014/main" id="{B5883D5A-A593-49BB-B453-F7667B8CD04C}"/>
                </a:ext>
              </a:extLst>
            </p:cNvPr>
            <p:cNvSpPr/>
            <p:nvPr/>
          </p:nvSpPr>
          <p:spPr>
            <a:xfrm>
              <a:off x="3809880" y="5105520"/>
              <a:ext cx="380520" cy="380520"/>
            </a:xfrm>
            <a:prstGeom prst="rect">
              <a:avLst/>
            </a:prstGeom>
            <a:grpFill/>
            <a:ln w="1908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ＭＳ Ｐゴシック"/>
                </a:rPr>
                <a:t>b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5" name="CustomShape 14">
              <a:extLst>
                <a:ext uri="{FF2B5EF4-FFF2-40B4-BE49-F238E27FC236}">
                  <a16:creationId xmlns:a16="http://schemas.microsoft.com/office/drawing/2014/main" id="{E635E0DD-5249-4034-B6A5-FBB0D0DBA8BC}"/>
                </a:ext>
              </a:extLst>
            </p:cNvPr>
            <p:cNvSpPr/>
            <p:nvPr/>
          </p:nvSpPr>
          <p:spPr>
            <a:xfrm flipH="1">
              <a:off x="1467720" y="4221000"/>
              <a:ext cx="125388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5">
              <a:extLst>
                <a:ext uri="{FF2B5EF4-FFF2-40B4-BE49-F238E27FC236}">
                  <a16:creationId xmlns:a16="http://schemas.microsoft.com/office/drawing/2014/main" id="{B23E1965-1DAD-4B36-995C-B09ED45073C1}"/>
                </a:ext>
              </a:extLst>
            </p:cNvPr>
            <p:cNvSpPr/>
            <p:nvPr/>
          </p:nvSpPr>
          <p:spPr>
            <a:xfrm flipH="1" flipV="1">
              <a:off x="2992320" y="4221000"/>
              <a:ext cx="4917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6">
              <a:extLst>
                <a:ext uri="{FF2B5EF4-FFF2-40B4-BE49-F238E27FC236}">
                  <a16:creationId xmlns:a16="http://schemas.microsoft.com/office/drawing/2014/main" id="{8CD4887E-9E46-4B15-9029-8E82B5FD1205}"/>
                </a:ext>
              </a:extLst>
            </p:cNvPr>
            <p:cNvSpPr/>
            <p:nvPr/>
          </p:nvSpPr>
          <p:spPr>
            <a:xfrm flipH="1" flipV="1">
              <a:off x="3753720" y="4830120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7">
              <a:extLst>
                <a:ext uri="{FF2B5EF4-FFF2-40B4-BE49-F238E27FC236}">
                  <a16:creationId xmlns:a16="http://schemas.microsoft.com/office/drawing/2014/main" id="{6500D0D7-30B0-480A-B7E9-A09C3EBBE6FA}"/>
                </a:ext>
              </a:extLst>
            </p:cNvPr>
            <p:cNvSpPr/>
            <p:nvPr/>
          </p:nvSpPr>
          <p:spPr>
            <a:xfrm flipV="1">
              <a:off x="3221100" y="4830106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8">
              <a:extLst>
                <a:ext uri="{FF2B5EF4-FFF2-40B4-BE49-F238E27FC236}">
                  <a16:creationId xmlns:a16="http://schemas.microsoft.com/office/drawing/2014/main" id="{993ED4F0-D620-4AC8-B08C-4CCFD9064334}"/>
                </a:ext>
              </a:extLst>
            </p:cNvPr>
            <p:cNvSpPr/>
            <p:nvPr/>
          </p:nvSpPr>
          <p:spPr>
            <a:xfrm flipH="1" flipV="1">
              <a:off x="2229840" y="5439600"/>
              <a:ext cx="245880" cy="34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19">
              <a:extLst>
                <a:ext uri="{FF2B5EF4-FFF2-40B4-BE49-F238E27FC236}">
                  <a16:creationId xmlns:a16="http://schemas.microsoft.com/office/drawing/2014/main" id="{98A025F1-0FF4-4F5F-B742-77397F0E8829}"/>
                </a:ext>
              </a:extLst>
            </p:cNvPr>
            <p:cNvSpPr/>
            <p:nvPr/>
          </p:nvSpPr>
          <p:spPr>
            <a:xfrm flipV="1">
              <a:off x="1737838" y="5456520"/>
              <a:ext cx="245880" cy="340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0">
              <a:extLst>
                <a:ext uri="{FF2B5EF4-FFF2-40B4-BE49-F238E27FC236}">
                  <a16:creationId xmlns:a16="http://schemas.microsoft.com/office/drawing/2014/main" id="{D1BA774B-D17C-4CA8-AB91-6D063D4BAF7C}"/>
                </a:ext>
              </a:extLst>
            </p:cNvPr>
            <p:cNvSpPr/>
            <p:nvPr/>
          </p:nvSpPr>
          <p:spPr>
            <a:xfrm flipV="1">
              <a:off x="992319" y="4830106"/>
              <a:ext cx="245880" cy="264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1">
              <a:extLst>
                <a:ext uri="{FF2B5EF4-FFF2-40B4-BE49-F238E27FC236}">
                  <a16:creationId xmlns:a16="http://schemas.microsoft.com/office/drawing/2014/main" id="{9F51E220-9482-48F2-BA4F-41211C385E7F}"/>
                </a:ext>
              </a:extLst>
            </p:cNvPr>
            <p:cNvSpPr/>
            <p:nvPr/>
          </p:nvSpPr>
          <p:spPr>
            <a:xfrm flipH="1" flipV="1">
              <a:off x="1468440" y="4830840"/>
              <a:ext cx="491760" cy="320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" name="CustomShape 3">
            <a:extLst>
              <a:ext uri="{FF2B5EF4-FFF2-40B4-BE49-F238E27FC236}">
                <a16:creationId xmlns:a16="http://schemas.microsoft.com/office/drawing/2014/main" id="{154C5D85-CC31-4789-8EEB-470F600B4ECF}"/>
              </a:ext>
            </a:extLst>
          </p:cNvPr>
          <p:cNvSpPr/>
          <p:nvPr/>
        </p:nvSpPr>
        <p:spPr>
          <a:xfrm>
            <a:off x="7222846" y="2226482"/>
            <a:ext cx="4209840" cy="3274968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Algorithm</a:t>
            </a:r>
            <a:r>
              <a:rPr lang="en-US" sz="2000" spc="-1" dirty="0">
                <a:latin typeface="Times New Roman"/>
                <a:ea typeface="ＭＳ Ｐゴシック"/>
              </a:rPr>
              <a:t> </a:t>
            </a:r>
            <a:r>
              <a:rPr lang="en-US" sz="2000" b="1" spc="-1" dirty="0" err="1">
                <a:latin typeface="Times New Roman"/>
                <a:ea typeface="ＭＳ Ｐゴシック"/>
              </a:rPr>
              <a:t>printInfixExpression</a:t>
            </a:r>
            <a:r>
              <a:rPr lang="en-US" sz="2000" spc="-1" dirty="0">
                <a:latin typeface="Times New Roman"/>
                <a:ea typeface="ＭＳ Ｐゴシック"/>
              </a:rPr>
              <a:t>(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  <a:ea typeface="ＭＳ Ｐゴシック"/>
              </a:rPr>
              <a:t>n</a:t>
            </a:r>
            <a:r>
              <a:rPr lang="en-US" sz="2000" spc="-1" dirty="0">
                <a:latin typeface="Times New Roman"/>
                <a:ea typeface="ＭＳ Ｐゴシック"/>
              </a:rPr>
              <a:t>)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if</a:t>
            </a:r>
            <a:r>
              <a:rPr lang="en-US" sz="2000" spc="-1" dirty="0">
                <a:latin typeface="Times New Roman"/>
                <a:ea typeface="ＭＳ Ｐゴシック"/>
              </a:rPr>
              <a:t> </a:t>
            </a:r>
            <a:r>
              <a:rPr lang="en-US" sz="2000" b="1" spc="-1" dirty="0" err="1">
                <a:latin typeface="Times New Roman"/>
                <a:ea typeface="ＭＳ Ｐゴシック"/>
              </a:rPr>
              <a:t>isLeaf</a:t>
            </a:r>
            <a:r>
              <a:rPr lang="en-US" sz="2000" b="1" spc="-1" dirty="0">
                <a:latin typeface="Times New Roman"/>
                <a:ea typeface="ＭＳ Ｐゴシック"/>
              </a:rPr>
              <a:t>(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  <a:ea typeface="ＭＳ Ｐゴシック"/>
              </a:rPr>
              <a:t>n</a:t>
            </a:r>
            <a:r>
              <a:rPr lang="en-US" sz="2000" b="1" spc="-1" dirty="0">
                <a:latin typeface="Times New Roman"/>
                <a:ea typeface="ＭＳ Ｐゴシック"/>
              </a:rPr>
              <a:t>) 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	print(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n.item</a:t>
            </a:r>
            <a:r>
              <a:rPr lang="en-US" sz="2000" b="1" spc="-1" dirty="0">
                <a:latin typeface="Times New Roman"/>
                <a:ea typeface="ＭＳ Ｐゴシック"/>
              </a:rPr>
              <a:t>)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else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	print</a:t>
            </a:r>
            <a:r>
              <a:rPr lang="en-US" sz="2000" spc="-1" dirty="0">
                <a:latin typeface="Times New Roman"/>
                <a:ea typeface="ＭＳ Ｐゴシック"/>
              </a:rPr>
              <a:t>(</a:t>
            </a:r>
            <a:r>
              <a:rPr lang="en-US" sz="2000" spc="-1" dirty="0">
                <a:latin typeface="Tahoma"/>
                <a:ea typeface="ＭＳ Ｐゴシック"/>
              </a:rPr>
              <a:t>“</a:t>
            </a:r>
            <a:r>
              <a:rPr lang="en-US" sz="2000" spc="-1" dirty="0">
                <a:solidFill>
                  <a:srgbClr val="0070C0"/>
                </a:solidFill>
                <a:latin typeface="Tahoma"/>
                <a:ea typeface="ＭＳ Ｐゴシック"/>
              </a:rPr>
              <a:t>(</a:t>
            </a:r>
            <a:r>
              <a:rPr lang="en-US" sz="2000" spc="-1" dirty="0">
                <a:latin typeface="Tahoma"/>
                <a:ea typeface="ＭＳ Ｐゴシック"/>
              </a:rPr>
              <a:t>’’</a:t>
            </a:r>
            <a:r>
              <a:rPr lang="en-US" sz="2000" spc="-1" dirty="0">
                <a:latin typeface="Times New Roman"/>
                <a:ea typeface="ＭＳ Ｐゴシック"/>
              </a:rPr>
              <a:t>)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       </a:t>
            </a:r>
            <a:r>
              <a:rPr lang="en-US" sz="2000" b="1" spc="-1" dirty="0" err="1">
                <a:latin typeface="Times New Roman"/>
                <a:ea typeface="ＭＳ Ｐゴシック"/>
              </a:rPr>
              <a:t>printExpression</a:t>
            </a:r>
            <a:r>
              <a:rPr lang="en-US" sz="2000" b="1" spc="-1" dirty="0">
                <a:latin typeface="Times New Roman"/>
                <a:ea typeface="ＭＳ Ｐゴシック"/>
              </a:rPr>
              <a:t>(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n.left</a:t>
            </a:r>
            <a:r>
              <a:rPr lang="en-US" sz="2000" b="1" spc="-1" dirty="0">
                <a:latin typeface="Times New Roman"/>
                <a:ea typeface="ＭＳ Ｐゴシック"/>
              </a:rPr>
              <a:t>)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	print</a:t>
            </a:r>
            <a:r>
              <a:rPr lang="en-US" sz="2000" spc="-1" dirty="0">
                <a:latin typeface="Times New Roman"/>
                <a:ea typeface="ＭＳ Ｐゴシック"/>
              </a:rPr>
              <a:t>(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n.item</a:t>
            </a:r>
            <a:r>
              <a:rPr lang="en-US" sz="2000" spc="-1" dirty="0">
                <a:latin typeface="Times New Roman"/>
                <a:ea typeface="ＭＳ Ｐゴシック"/>
              </a:rPr>
              <a:t>)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	</a:t>
            </a:r>
            <a:r>
              <a:rPr lang="en-US" sz="2000" b="1" spc="-1" dirty="0" err="1">
                <a:latin typeface="Times New Roman"/>
                <a:ea typeface="ＭＳ Ｐゴシック"/>
              </a:rPr>
              <a:t>printExpression</a:t>
            </a:r>
            <a:r>
              <a:rPr lang="en-US" sz="2000" spc="-1" dirty="0">
                <a:latin typeface="Times New Roman"/>
                <a:ea typeface="ＭＳ Ｐゴシック"/>
              </a:rPr>
              <a:t>(</a:t>
            </a:r>
            <a:r>
              <a:rPr lang="en-US" sz="2000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n.right</a:t>
            </a:r>
            <a:r>
              <a:rPr lang="en-US" sz="2000" spc="-1" dirty="0">
                <a:latin typeface="Times New Roman"/>
                <a:ea typeface="ＭＳ Ｐゴシック"/>
              </a:rPr>
              <a:t>)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spc="-1" dirty="0">
                <a:latin typeface="Times New Roman"/>
                <a:ea typeface="ＭＳ Ｐゴシック"/>
              </a:rPr>
              <a:t>	</a:t>
            </a:r>
            <a:r>
              <a:rPr lang="en-US" sz="2000" b="1" spc="-1" dirty="0">
                <a:latin typeface="Times New Roman"/>
                <a:ea typeface="ＭＳ Ｐゴシック"/>
              </a:rPr>
              <a:t>print </a:t>
            </a:r>
            <a:r>
              <a:rPr lang="en-US" sz="2000" spc="-1" dirty="0">
                <a:latin typeface="Times New Roman"/>
                <a:ea typeface="ＭＳ Ｐゴシック"/>
              </a:rPr>
              <a:t>(</a:t>
            </a:r>
            <a:r>
              <a:rPr lang="en-US" sz="2000" spc="-1" dirty="0">
                <a:latin typeface="Tahoma"/>
                <a:ea typeface="ＭＳ Ｐゴシック"/>
              </a:rPr>
              <a:t>“</a:t>
            </a:r>
            <a:r>
              <a:rPr lang="en-US" sz="2000" spc="-1" dirty="0">
                <a:solidFill>
                  <a:srgbClr val="0070C0"/>
                </a:solidFill>
                <a:latin typeface="Tahoma"/>
                <a:ea typeface="ＭＳ Ｐゴシック"/>
              </a:rPr>
              <a:t>)</a:t>
            </a:r>
            <a:r>
              <a:rPr lang="en-US" sz="2000" spc="-1" dirty="0">
                <a:latin typeface="Tahoma"/>
                <a:ea typeface="ＭＳ Ｐゴシック"/>
              </a:rPr>
              <a:t>’’</a:t>
            </a:r>
            <a:endParaRPr lang="en-US" sz="2000" spc="-1" dirty="0">
              <a:latin typeface="Times New Roman"/>
              <a:ea typeface="ＭＳ Ｐゴシック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latin typeface="Times New Roman"/>
                <a:ea typeface="ＭＳ Ｐゴシック"/>
              </a:rPr>
              <a:t>End </a:t>
            </a:r>
            <a:r>
              <a:rPr lang="en-US" sz="2000" b="1" spc="-1" dirty="0" err="1">
                <a:latin typeface="Times New Roman"/>
                <a:ea typeface="ＭＳ Ｐゴシック"/>
              </a:rPr>
              <a:t>printExpression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endParaRPr lang="en-US" sz="2000" spc="-1" dirty="0">
              <a:latin typeface="Arial"/>
            </a:endParaRPr>
          </a:p>
        </p:txBody>
      </p:sp>
      <p:sp>
        <p:nvSpPr>
          <p:cNvPr id="26" name="CustomShape 22">
            <a:extLst>
              <a:ext uri="{FF2B5EF4-FFF2-40B4-BE49-F238E27FC236}">
                <a16:creationId xmlns:a16="http://schemas.microsoft.com/office/drawing/2014/main" id="{690FB1E2-1530-42F4-A4AC-AC5536F9634A}"/>
              </a:ext>
            </a:extLst>
          </p:cNvPr>
          <p:cNvSpPr/>
          <p:nvPr/>
        </p:nvSpPr>
        <p:spPr>
          <a:xfrm>
            <a:off x="7222846" y="5700840"/>
            <a:ext cx="3730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((2 </a:t>
            </a:r>
            <a:r>
              <a:rPr lang="en-US" sz="2400" spc="-1" dirty="0">
                <a:solidFill>
                  <a:srgbClr val="0070C0"/>
                </a:solidFill>
                <a:latin typeface="Symbol"/>
                <a:ea typeface="ＭＳ Ｐゴシック"/>
              </a:rPr>
              <a:t> </a:t>
            </a:r>
            <a:r>
              <a:rPr lang="en-US" sz="2400" spc="-1" dirty="0">
                <a:solidFill>
                  <a:srgbClr val="0070C0"/>
                </a:solidFill>
                <a:latin typeface="Times New Roman"/>
                <a:ea typeface="ＭＳ Ｐゴシック"/>
              </a:rPr>
              <a:t>(</a:t>
            </a: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a </a:t>
            </a:r>
            <a:r>
              <a:rPr lang="en-US" sz="2400" spc="-1" dirty="0">
                <a:solidFill>
                  <a:srgbClr val="0070C0"/>
                </a:solidFill>
                <a:latin typeface="Symbol"/>
                <a:ea typeface="ＭＳ Ｐゴシック"/>
              </a:rPr>
              <a:t>-</a:t>
            </a: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 1)) </a:t>
            </a:r>
            <a:r>
              <a:rPr lang="en-US" sz="2400" spc="-1" dirty="0">
                <a:solidFill>
                  <a:srgbClr val="0070C0"/>
                </a:solidFill>
                <a:latin typeface="Symbol"/>
                <a:ea typeface="ＭＳ Ｐゴシック"/>
              </a:rPr>
              <a:t>+</a:t>
            </a: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 (3 </a:t>
            </a:r>
            <a:r>
              <a:rPr lang="en-US" sz="2400" spc="-1" dirty="0">
                <a:solidFill>
                  <a:srgbClr val="0070C0"/>
                </a:solidFill>
                <a:latin typeface="Symbol"/>
                <a:ea typeface="ＭＳ Ｐゴシック"/>
              </a:rPr>
              <a:t> </a:t>
            </a:r>
            <a:r>
              <a:rPr lang="en-US" sz="2400" spc="-1" dirty="0">
                <a:solidFill>
                  <a:srgbClr val="0070C0"/>
                </a:solidFill>
                <a:latin typeface="Tahoma"/>
                <a:ea typeface="ＭＳ Ｐゴシック"/>
              </a:rPr>
              <a:t>b))</a:t>
            </a:r>
            <a:endParaRPr lang="en-US" sz="2400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0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F58-8EFC-4B68-A592-F3FF79DB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Arithmetic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09E9B-9E6A-4F50-8613-C11217BF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32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CDBBC-060E-4F74-8676-6164E59383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717628" cy="4937760"/>
          </a:xfrm>
        </p:spPr>
        <p:txBody>
          <a:bodyPr/>
          <a:lstStyle/>
          <a:p>
            <a:r>
              <a:rPr lang="en-GB" dirty="0"/>
              <a:t>Specialization of a </a:t>
            </a:r>
            <a:r>
              <a:rPr lang="en-GB" dirty="0" err="1"/>
              <a:t>postorder</a:t>
            </a:r>
            <a:r>
              <a:rPr lang="en-GB" dirty="0"/>
              <a:t> traversal</a:t>
            </a:r>
          </a:p>
          <a:p>
            <a:endParaRPr lang="en-GB" dirty="0"/>
          </a:p>
          <a:p>
            <a:r>
              <a:rPr lang="en-GB" dirty="0"/>
              <a:t>Recursive method returning the value of a subtree</a:t>
            </a:r>
          </a:p>
          <a:p>
            <a:endParaRPr lang="en-GB" dirty="0"/>
          </a:p>
          <a:p>
            <a:r>
              <a:rPr lang="en-GB" dirty="0"/>
              <a:t>When visiting an internal node, combine the values of the subtrees</a:t>
            </a:r>
          </a:p>
          <a:p>
            <a:endParaRPr lang="en-US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2FDACA9-7A79-4C67-904E-3280A96CA467}"/>
              </a:ext>
            </a:extLst>
          </p:cNvPr>
          <p:cNvSpPr/>
          <p:nvPr/>
        </p:nvSpPr>
        <p:spPr>
          <a:xfrm>
            <a:off x="6929408" y="1862959"/>
            <a:ext cx="4190760" cy="3581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Algorithm</a:t>
            </a:r>
            <a:r>
              <a:rPr lang="en-US" sz="2000" b="0" strike="noStrike" spc="-1" dirty="0">
                <a:solidFill>
                  <a:srgbClr val="40458C"/>
                </a:solidFill>
                <a:latin typeface="Times New Roman"/>
                <a:ea typeface="ＭＳ Ｐゴシック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evalExpr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(</a:t>
            </a:r>
            <a:r>
              <a:rPr lang="en-US" sz="2000" b="1" strike="noStrike" spc="-1" dirty="0">
                <a:solidFill>
                  <a:srgbClr val="0070C0"/>
                </a:solidFill>
                <a:latin typeface="Times New Roman"/>
                <a:ea typeface="ＭＳ Ｐゴシック"/>
              </a:rPr>
              <a:t>n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)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if 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isLeaf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(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  <a:ea typeface="ＭＳ Ｐゴシック"/>
              </a:rPr>
              <a:t>n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)</a:t>
            </a: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return 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n.item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()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else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	x 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  <a:sym typeface="Wingdings" panose="05000000000000000000" pitchFamily="2" charset="2"/>
              </a:rPr>
              <a:t>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evalExpr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(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n.left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)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	y  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  <a:sym typeface="Wingdings" panose="05000000000000000000" pitchFamily="2" charset="2"/>
              </a:rPr>
              <a:t>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evalExpr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(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n.right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)</a:t>
            </a:r>
          </a:p>
          <a:p>
            <a:pPr marL="4572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	op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  <a:sym typeface="Wingdings" panose="05000000000000000000" pitchFamily="2" charset="2"/>
              </a:rPr>
              <a:t></a:t>
            </a: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  <a:ea typeface="ＭＳ Ｐゴシック"/>
              </a:rPr>
              <a:t>n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.item</a:t>
            </a:r>
            <a:endParaRPr lang="en-US" sz="2000" b="1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return  x op y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End </a:t>
            </a:r>
            <a:r>
              <a:rPr lang="en-US" sz="2000" b="1" spc="-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evalExpr</a:t>
            </a:r>
            <a:endParaRPr lang="en-US" sz="2000" b="1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1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914400">
              <a:lnSpc>
                <a:spcPct val="90000"/>
              </a:lnSpc>
              <a:spcBef>
                <a:spcPts val="400"/>
              </a:spcBef>
            </a:pPr>
            <a:endParaRPr lang="en-US" sz="2000" b="1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476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A001-0DBB-4456-8593-B883A459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51424-28F9-424C-8258-85734F99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33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1831-0085-4229-9E60-437C0E87F5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219200"/>
            <a:ext cx="11077903" cy="4937760"/>
          </a:xfrm>
        </p:spPr>
        <p:txBody>
          <a:bodyPr>
            <a:normAutofit/>
          </a:bodyPr>
          <a:lstStyle/>
          <a:p>
            <a:r>
              <a:rPr lang="en-GB" dirty="0"/>
              <a:t>Write an algorithm to find the sum of all nodes in a given binary tree. </a:t>
            </a:r>
          </a:p>
          <a:p>
            <a:r>
              <a:rPr lang="en-GB" dirty="0"/>
              <a:t>Write an algorithm that counts the occurrence of a given element in a binary tree?</a:t>
            </a:r>
            <a:endParaRPr lang="en-US" dirty="0"/>
          </a:p>
          <a:p>
            <a:r>
              <a:rPr lang="en-GB" dirty="0"/>
              <a:t>Write an algorithm that prints all nodes of a binary tree which do not have sibling nodes. For example in the following tree, nodes 6, 8, 5, 7 are such nodes.</a:t>
            </a:r>
          </a:p>
          <a:p>
            <a:r>
              <a:rPr lang="en-GB" dirty="0"/>
              <a:t>Write a method that prints all the root to leaf paths of the tree. Consider the tree in Figure 1, there will be 3 paths from root to the leaves 8, 4, and 7  as given in below output: </a:t>
            </a:r>
            <a:br>
              <a:rPr lang="en-GB" dirty="0"/>
            </a:br>
            <a:r>
              <a:rPr lang="en-GB" dirty="0"/>
              <a:t>0 1 3 6 8 </a:t>
            </a:r>
            <a:br>
              <a:rPr lang="en-GB" dirty="0"/>
            </a:br>
            <a:r>
              <a:rPr lang="en-GB" dirty="0"/>
              <a:t>0 1 4 </a:t>
            </a:r>
            <a:br>
              <a:rPr lang="en-GB" dirty="0"/>
            </a:br>
            <a:r>
              <a:rPr lang="en-GB" dirty="0"/>
              <a:t>0 2 5 7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6" name="Image1">
            <a:extLst>
              <a:ext uri="{FF2B5EF4-FFF2-40B4-BE49-F238E27FC236}">
                <a16:creationId xmlns:a16="http://schemas.microsoft.com/office/drawing/2014/main" id="{4C48BE4B-AC44-4DE4-833D-736C0799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"/>
          <a:stretch>
            <a:fillRect/>
          </a:stretch>
        </p:blipFill>
        <p:spPr bwMode="auto">
          <a:xfrm>
            <a:off x="8732728" y="4397692"/>
            <a:ext cx="1798637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6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4EDD-D094-410E-80CD-351C98B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Binary Search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4EF0-7CC5-4234-A452-D3901276E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A6C2-0DFA-435A-8124-4B3EA05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6531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D0AC-C00E-4049-B65D-859836A1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 (BST)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7CDE5-D817-43D8-887F-C1D0768B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35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2C8BD-5F7A-45B0-9DDE-2BE6526EB1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All items in left sub-tree are less than root.</a:t>
            </a:r>
          </a:p>
          <a:p>
            <a:r>
              <a:rPr lang="en-US" altLang="en-US" sz="3200" dirty="0"/>
              <a:t>All items in right sub-tree are greater than or equal to the root.</a:t>
            </a:r>
          </a:p>
          <a:p>
            <a:r>
              <a:rPr lang="en-US" altLang="en-US" sz="3200" dirty="0"/>
              <a:t>Each sub-tree is a binary search tree.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A69DD3DC-8B33-4B1D-BBED-1AAFB546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45686" y="3293110"/>
            <a:ext cx="5249863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id="{582804E9-AD39-47A6-8BE6-26ABA839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51032" y="5456956"/>
            <a:ext cx="190500" cy="295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26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594A-4F45-4488-9B13-D75813BD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BST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CA39E-C49F-4934-9663-D0513BBE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36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2A1F1-964D-4659-BA43-B5C60B108F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7F5C4A9-7AFB-4D1D-A380-1CB11685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76926" y="1408112"/>
            <a:ext cx="8153400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7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DE8A-E58F-4436-89FD-A2307F2D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Invalid BST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D9221-1423-46AA-81F2-058C617A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37</a:t>
            </a:fld>
            <a:endParaRPr lang="ar-SA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45C7508-3514-4801-A188-9AD4F17D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04883" y="1366043"/>
            <a:ext cx="6938963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50F30C7-3E6F-4DF3-84F9-76E77DF82115}"/>
              </a:ext>
            </a:extLst>
          </p:cNvPr>
          <p:cNvSpPr/>
          <p:nvPr/>
        </p:nvSpPr>
        <p:spPr>
          <a:xfrm>
            <a:off x="2454108" y="1982411"/>
            <a:ext cx="1447800" cy="990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A4D52B-1D46-4BEA-AFF0-A89699AB1409}"/>
              </a:ext>
            </a:extLst>
          </p:cNvPr>
          <p:cNvSpPr/>
          <p:nvPr/>
        </p:nvSpPr>
        <p:spPr>
          <a:xfrm>
            <a:off x="7659521" y="2006223"/>
            <a:ext cx="1447800" cy="990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449F55-07A0-4AC4-804D-17D40770308E}"/>
              </a:ext>
            </a:extLst>
          </p:cNvPr>
          <p:cNvSpPr/>
          <p:nvPr/>
        </p:nvSpPr>
        <p:spPr>
          <a:xfrm>
            <a:off x="2077871" y="4878011"/>
            <a:ext cx="1447800" cy="990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F0FB0D-4F34-4706-8950-0D87BD573536}"/>
              </a:ext>
            </a:extLst>
          </p:cNvPr>
          <p:cNvSpPr/>
          <p:nvPr/>
        </p:nvSpPr>
        <p:spPr>
          <a:xfrm>
            <a:off x="7259471" y="4878011"/>
            <a:ext cx="1447800" cy="990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4364-4CEA-4991-91A4-85A96562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45488-7D3C-4B01-9C04-A0821420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38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195EB-C985-41C5-AC6C-37AEB00BA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Examples</a:t>
            </a:r>
            <a:r>
              <a:rPr lang="en-US" dirty="0"/>
              <a:t> </a:t>
            </a:r>
            <a:r>
              <a:rPr lang="en-US" sz="3200" dirty="0"/>
              <a:t>for BST with data integer, </a:t>
            </a:r>
            <a:r>
              <a:rPr lang="en-US" sz="3200" dirty="0" err="1"/>
              <a:t>charecters</a:t>
            </a:r>
            <a:r>
              <a:rPr lang="en-US" sz="3200" dirty="0"/>
              <a:t>, and string types: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Arial" panose="020B0604020202020204" pitchFamily="34" charset="0"/>
              </a:rPr>
              <a:t>   </a:t>
            </a:r>
            <a:endParaRPr lang="en-US" altLang="en-US" sz="40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4000" b="1" dirty="0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E0BE5-DB95-4D8A-B01E-AB66DF97E4FC}"/>
              </a:ext>
            </a:extLst>
          </p:cNvPr>
          <p:cNvGrpSpPr/>
          <p:nvPr/>
        </p:nvGrpSpPr>
        <p:grpSpPr>
          <a:xfrm>
            <a:off x="789398" y="2714035"/>
            <a:ext cx="3213092" cy="2574768"/>
            <a:chOff x="2003947" y="2502894"/>
            <a:chExt cx="3360613" cy="268081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BF3C9D-8EF1-40FB-8774-BFCDBAA40C2A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224651-3D7A-4063-93C7-6D52375CA01A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C2909-61C7-480C-B201-B702D5BD5F1A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11A4ED-B9A3-4E50-9F35-45F044A22FF6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18D1E-E946-45DA-918E-4B83EA9C61DF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EBC0B2-FE16-4711-9DEB-5DC505D0E801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DE3490-64D2-4392-A66C-D6FCC6E80C11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1E53E-57B1-42FC-B3AB-0DCCE0626FB0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F6A8CE-FB69-4863-9E74-BBC9FB56CA94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55FCE9-C423-4245-8E04-34375A0E13B2}"/>
                </a:ext>
              </a:extLst>
            </p:cNvPr>
            <p:cNvCxnSpPr>
              <a:cxnSpLocks/>
              <a:stCxn id="8" idx="1"/>
              <a:endCxn id="7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BCC9AC-AC26-4311-8A2C-2EFA019A749D}"/>
                </a:ext>
              </a:extLst>
            </p:cNvPr>
            <p:cNvCxnSpPr>
              <a:cxnSpLocks/>
              <a:stCxn id="12" idx="0"/>
              <a:endCxn id="8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D3AA7B-5834-46DA-8634-96306526A1B1}"/>
                </a:ext>
              </a:extLst>
            </p:cNvPr>
            <p:cNvCxnSpPr>
              <a:cxnSpLocks/>
              <a:stCxn id="10" idx="0"/>
              <a:endCxn id="9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5BF903-F644-42E1-821E-360BBF503BF9}"/>
                </a:ext>
              </a:extLst>
            </p:cNvPr>
            <p:cNvCxnSpPr>
              <a:cxnSpLocks/>
              <a:stCxn id="13" idx="0"/>
              <a:endCxn id="12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9F304-9CC9-4F4F-BBA2-F727BF4886D1}"/>
              </a:ext>
            </a:extLst>
          </p:cNvPr>
          <p:cNvGrpSpPr/>
          <p:nvPr/>
        </p:nvGrpSpPr>
        <p:grpSpPr>
          <a:xfrm>
            <a:off x="4708073" y="2714035"/>
            <a:ext cx="3133193" cy="2574768"/>
            <a:chOff x="2087515" y="2502894"/>
            <a:chExt cx="3277045" cy="268081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F1BFBF-FD24-4FC1-9039-DD988BCABE20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6340C8-D054-4282-9ED1-389F73C3B606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K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FA0A410-81BA-4ECD-98EA-29D8BE8DACD8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7CF481-2D8A-4E53-8034-45CB8E237A3C}"/>
                </a:ext>
              </a:extLst>
            </p:cNvPr>
            <p:cNvSpPr/>
            <p:nvPr/>
          </p:nvSpPr>
          <p:spPr>
            <a:xfrm>
              <a:off x="2087515" y="3918562"/>
              <a:ext cx="584636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59399A-78A7-48FD-8A93-017576A2B1AF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71A9155-8A04-4EE2-920C-6EAC2DF3DC7D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Z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3E0999-82FF-49C0-828A-4D9EF5F7F3E3}"/>
                </a:ext>
              </a:extLst>
            </p:cNvPr>
            <p:cNvCxnSpPr>
              <a:cxnSpLocks/>
              <a:stCxn id="21" idx="3"/>
              <a:endCxn id="23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ACC4B1-39C7-47E3-A1CC-828608DD4012}"/>
                </a:ext>
              </a:extLst>
            </p:cNvPr>
            <p:cNvCxnSpPr>
              <a:cxnSpLocks/>
              <a:stCxn id="23" idx="3"/>
              <a:endCxn id="25" idx="0"/>
            </p:cNvCxnSpPr>
            <p:nvPr/>
          </p:nvCxnSpPr>
          <p:spPr>
            <a:xfrm flipH="1">
              <a:off x="2379833" y="3503850"/>
              <a:ext cx="210949" cy="41471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D74F32-DDD1-4229-B1DB-3FE11B74D688}"/>
                </a:ext>
              </a:extLst>
            </p:cNvPr>
            <p:cNvCxnSpPr>
              <a:cxnSpLocks/>
              <a:stCxn id="22" idx="1"/>
              <a:endCxn id="21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6AF966-5339-4735-AB24-56C15F904DBA}"/>
                </a:ext>
              </a:extLst>
            </p:cNvPr>
            <p:cNvCxnSpPr>
              <a:cxnSpLocks/>
              <a:stCxn id="26" idx="0"/>
              <a:endCxn id="22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E98869-1C01-46B8-B6D4-2BFDC83FCA91}"/>
                </a:ext>
              </a:extLst>
            </p:cNvPr>
            <p:cNvCxnSpPr>
              <a:cxnSpLocks/>
              <a:stCxn id="50" idx="0"/>
              <a:endCxn id="23" idx="5"/>
            </p:cNvCxnSpPr>
            <p:nvPr/>
          </p:nvCxnSpPr>
          <p:spPr>
            <a:xfrm flipH="1" flipV="1">
              <a:off x="3004181" y="3503850"/>
              <a:ext cx="268486" cy="40649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D97B83-0EF9-4B81-A98F-0F6C07AF776D}"/>
                </a:ext>
              </a:extLst>
            </p:cNvPr>
            <p:cNvCxnSpPr>
              <a:cxnSpLocks/>
              <a:stCxn id="27" idx="0"/>
              <a:endCxn id="26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80759A-5AD3-4E34-89A5-02009BA0B2F0}"/>
              </a:ext>
            </a:extLst>
          </p:cNvPr>
          <p:cNvGrpSpPr/>
          <p:nvPr/>
        </p:nvGrpSpPr>
        <p:grpSpPr>
          <a:xfrm>
            <a:off x="8266025" y="2707841"/>
            <a:ext cx="3652203" cy="1935103"/>
            <a:chOff x="2003947" y="2502894"/>
            <a:chExt cx="2975574" cy="192623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9369CC-241E-4702-BB04-1069D16A6B1E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Jon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298258-379E-4F55-8301-1298C41A5432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Tom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9E78D2F-E075-425A-861E-227E0F34862A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08C8E6-E090-4188-93A9-10602FEFDF3C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Eli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20C43F0-6B1A-4538-BDF0-97829118A867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Ali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0E4FEA-9150-49BE-B57D-2DD53F99F09E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F059DD8-8F37-4C5C-BA26-135998FBEF2D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8472DA-A7F6-4551-88B0-BD240F2F0B36}"/>
                </a:ext>
              </a:extLst>
            </p:cNvPr>
            <p:cNvCxnSpPr>
              <a:cxnSpLocks/>
              <a:stCxn id="37" idx="3"/>
              <a:endCxn id="39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1FBF94-FBA6-407D-A35E-05FACE98E14B}"/>
                </a:ext>
              </a:extLst>
            </p:cNvPr>
            <p:cNvCxnSpPr>
              <a:cxnSpLocks/>
              <a:stCxn id="36" idx="1"/>
              <a:endCxn id="35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8751A4-53D3-4CC8-AE4E-E305168FF50D}"/>
                </a:ext>
              </a:extLst>
            </p:cNvPr>
            <p:cNvCxnSpPr>
              <a:cxnSpLocks/>
              <a:stCxn id="40" idx="0"/>
              <a:endCxn id="36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8A9300-EAB0-4FE3-AC4C-64C687A69DF0}"/>
                </a:ext>
              </a:extLst>
            </p:cNvPr>
            <p:cNvCxnSpPr>
              <a:cxnSpLocks/>
              <a:stCxn id="38" idx="0"/>
              <a:endCxn id="37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C9FA304-4A78-4FAC-93ED-4A673A4E8F74}"/>
              </a:ext>
            </a:extLst>
          </p:cNvPr>
          <p:cNvSpPr/>
          <p:nvPr/>
        </p:nvSpPr>
        <p:spPr>
          <a:xfrm>
            <a:off x="5561712" y="4065808"/>
            <a:ext cx="558971" cy="488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0828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FA3F-E2BD-4CDF-94EB-25F1DF4F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BST Traversals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70C57-CD4A-41F0-AA28-7C1455BE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39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5196D-7724-4B92-96BF-BB41F52F6A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preorder</a:t>
            </a:r>
            <a:r>
              <a:rPr lang="en-US" dirty="0"/>
              <a:t> traversal of the previous BST produces: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23 18 12 20 44 35 52</a:t>
            </a:r>
          </a:p>
          <a:p>
            <a:r>
              <a:rPr lang="en-US" dirty="0"/>
              <a:t>A </a:t>
            </a:r>
            <a:r>
              <a:rPr lang="en-US" b="1" dirty="0" err="1"/>
              <a:t>postorder</a:t>
            </a:r>
            <a:r>
              <a:rPr lang="en-US" dirty="0"/>
              <a:t> traversal of the previous BST produces: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12 20 18 35 52 44 23</a:t>
            </a:r>
          </a:p>
          <a:p>
            <a:r>
              <a:rPr lang="en-US" dirty="0"/>
              <a:t>An </a:t>
            </a:r>
            <a:r>
              <a:rPr lang="en-US" b="1" dirty="0" err="1"/>
              <a:t>inorder</a:t>
            </a:r>
            <a:r>
              <a:rPr lang="en-US" dirty="0"/>
              <a:t> traversal of the previous BST produces: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12 18 20 23 35 44 52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sorted list!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 err="1"/>
              <a:t>inorder</a:t>
            </a:r>
            <a:r>
              <a:rPr lang="en-US" dirty="0"/>
              <a:t> traversal of a binary search trees visits the keys in increasing order.</a:t>
            </a:r>
          </a:p>
          <a:p>
            <a:pPr lvl="1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2DD9FDC-47C6-4CAB-8847-D239E633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51162" y="3952847"/>
            <a:ext cx="5778584" cy="220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04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448A-AAB0-4443-A2CA-529FA624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B464CA-CD3F-4EE7-832A-CFC1E8BD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22DCB-CF1E-4286-B9AD-F7DB850971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Depth of a node</a:t>
            </a:r>
          </a:p>
          <a:p>
            <a:pPr lvl="1"/>
            <a:r>
              <a:rPr lang="en-GB" dirty="0"/>
              <a:t>Number of ancestors</a:t>
            </a:r>
          </a:p>
          <a:p>
            <a:endParaRPr lang="en-GB" dirty="0"/>
          </a:p>
          <a:p>
            <a:r>
              <a:rPr lang="en-GB" dirty="0"/>
              <a:t>Height of a tree</a:t>
            </a:r>
          </a:p>
          <a:p>
            <a:pPr lvl="1"/>
            <a:r>
              <a:rPr lang="en-GB" dirty="0"/>
              <a:t>Maximum depth of any node</a:t>
            </a:r>
          </a:p>
          <a:p>
            <a:endParaRPr lang="en-GB" dirty="0"/>
          </a:p>
          <a:p>
            <a:r>
              <a:rPr lang="en-GB" dirty="0"/>
              <a:t>Subtree</a:t>
            </a:r>
          </a:p>
          <a:p>
            <a:pPr lvl="1"/>
            <a:r>
              <a:rPr lang="en-GB" dirty="0"/>
              <a:t>Tree consisting of a node and its descendants</a:t>
            </a:r>
          </a:p>
          <a:p>
            <a:endParaRPr lang="en-GB" dirty="0"/>
          </a:p>
          <a:p>
            <a:r>
              <a:rPr lang="en-GB" dirty="0"/>
              <a:t>Degree of a node</a:t>
            </a:r>
          </a:p>
          <a:p>
            <a:pPr lvl="1"/>
            <a:r>
              <a:rPr lang="en-GB" dirty="0"/>
              <a:t>Number of children</a:t>
            </a:r>
          </a:p>
          <a:p>
            <a:endParaRPr lang="en-US" dirty="0"/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71D3E819-6B2C-4545-9B75-B4B5F42196C4}"/>
              </a:ext>
            </a:extLst>
          </p:cNvPr>
          <p:cNvSpPr/>
          <p:nvPr/>
        </p:nvSpPr>
        <p:spPr>
          <a:xfrm>
            <a:off x="8950618" y="2717909"/>
            <a:ext cx="1980720" cy="1828440"/>
          </a:xfrm>
          <a:prstGeom prst="triangle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FECF704D-E742-43B4-8862-281840847D3F}"/>
              </a:ext>
            </a:extLst>
          </p:cNvPr>
          <p:cNvGrpSpPr/>
          <p:nvPr/>
        </p:nvGrpSpPr>
        <p:grpSpPr>
          <a:xfrm>
            <a:off x="7239898" y="2104469"/>
            <a:ext cx="3723120" cy="3113640"/>
            <a:chOff x="5023440" y="2672640"/>
            <a:chExt cx="3723120" cy="3113640"/>
          </a:xfrm>
        </p:grpSpPr>
        <p:sp>
          <p:nvSpPr>
            <p:cNvPr id="29" name="CustomShape 5">
              <a:extLst>
                <a:ext uri="{FF2B5EF4-FFF2-40B4-BE49-F238E27FC236}">
                  <a16:creationId xmlns:a16="http://schemas.microsoft.com/office/drawing/2014/main" id="{834824CE-AC3B-43D2-8F6A-0D3A30C8ADCC}"/>
                </a:ext>
              </a:extLst>
            </p:cNvPr>
            <p:cNvSpPr/>
            <p:nvPr/>
          </p:nvSpPr>
          <p:spPr>
            <a:xfrm>
              <a:off x="6739200" y="2672640"/>
              <a:ext cx="353160" cy="3661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70C0"/>
                  </a:solidFill>
                  <a:latin typeface="Tahoma"/>
                  <a:ea typeface="ＭＳ Ｐゴシック"/>
                </a:rPr>
                <a:t>A</a:t>
              </a:r>
              <a:endParaRPr lang="en-US" sz="16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0" name="CustomShape 6">
              <a:extLst>
                <a:ext uri="{FF2B5EF4-FFF2-40B4-BE49-F238E27FC236}">
                  <a16:creationId xmlns:a16="http://schemas.microsoft.com/office/drawing/2014/main" id="{ADB834FE-A945-4BC7-B2B3-7E5C6874DD7D}"/>
                </a:ext>
              </a:extLst>
            </p:cNvPr>
            <p:cNvSpPr/>
            <p:nvPr/>
          </p:nvSpPr>
          <p:spPr>
            <a:xfrm>
              <a:off x="5416920" y="3587400"/>
              <a:ext cx="353160" cy="365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B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1" name="CustomShape 7">
              <a:extLst>
                <a:ext uri="{FF2B5EF4-FFF2-40B4-BE49-F238E27FC236}">
                  <a16:creationId xmlns:a16="http://schemas.microsoft.com/office/drawing/2014/main" id="{5CF11E94-F282-46D9-9BD7-C05735C8F4A6}"/>
                </a:ext>
              </a:extLst>
            </p:cNvPr>
            <p:cNvSpPr/>
            <p:nvPr/>
          </p:nvSpPr>
          <p:spPr>
            <a:xfrm>
              <a:off x="8374320" y="3586320"/>
              <a:ext cx="372240" cy="3675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D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2" name="CustomShape 8">
              <a:extLst>
                <a:ext uri="{FF2B5EF4-FFF2-40B4-BE49-F238E27FC236}">
                  <a16:creationId xmlns:a16="http://schemas.microsoft.com/office/drawing/2014/main" id="{09771ED1-42B6-4B0B-B6E6-FEAFD4F43A54}"/>
                </a:ext>
              </a:extLst>
            </p:cNvPr>
            <p:cNvSpPr/>
            <p:nvPr/>
          </p:nvSpPr>
          <p:spPr>
            <a:xfrm>
              <a:off x="7591320" y="3587040"/>
              <a:ext cx="357120" cy="3661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C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3" name="CustomShape 9">
              <a:extLst>
                <a:ext uri="{FF2B5EF4-FFF2-40B4-BE49-F238E27FC236}">
                  <a16:creationId xmlns:a16="http://schemas.microsoft.com/office/drawing/2014/main" id="{DBC0220C-D121-42B6-A5A6-A9F8DF3789F0}"/>
                </a:ext>
              </a:extLst>
            </p:cNvPr>
            <p:cNvSpPr/>
            <p:nvPr/>
          </p:nvSpPr>
          <p:spPr>
            <a:xfrm>
              <a:off x="7176960" y="4501080"/>
              <a:ext cx="372960" cy="36684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G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4" name="CustomShape 10">
              <a:extLst>
                <a:ext uri="{FF2B5EF4-FFF2-40B4-BE49-F238E27FC236}">
                  <a16:creationId xmlns:a16="http://schemas.microsoft.com/office/drawing/2014/main" id="{5C403EBB-0BF5-4588-B410-D39F28577719}"/>
                </a:ext>
              </a:extLst>
            </p:cNvPr>
            <p:cNvSpPr/>
            <p:nvPr/>
          </p:nvSpPr>
          <p:spPr>
            <a:xfrm>
              <a:off x="7994520" y="4500720"/>
              <a:ext cx="368280" cy="3675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H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5" name="CustomShape 11">
              <a:extLst>
                <a:ext uri="{FF2B5EF4-FFF2-40B4-BE49-F238E27FC236}">
                  <a16:creationId xmlns:a16="http://schemas.microsoft.com/office/drawing/2014/main" id="{A35E8DE8-D792-4FA5-A23F-65115008DB4F}"/>
                </a:ext>
              </a:extLst>
            </p:cNvPr>
            <p:cNvSpPr/>
            <p:nvPr/>
          </p:nvSpPr>
          <p:spPr>
            <a:xfrm>
              <a:off x="5023440" y="4500720"/>
              <a:ext cx="341280" cy="363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E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6" name="CustomShape 12">
              <a:extLst>
                <a:ext uri="{FF2B5EF4-FFF2-40B4-BE49-F238E27FC236}">
                  <a16:creationId xmlns:a16="http://schemas.microsoft.com/office/drawing/2014/main" id="{52C232AA-E247-4413-9A21-82E964BF0918}"/>
                </a:ext>
              </a:extLst>
            </p:cNvPr>
            <p:cNvSpPr/>
            <p:nvPr/>
          </p:nvSpPr>
          <p:spPr>
            <a:xfrm>
              <a:off x="5825520" y="4502520"/>
              <a:ext cx="329760" cy="36396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F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37" name="CustomShape 13">
              <a:extLst>
                <a:ext uri="{FF2B5EF4-FFF2-40B4-BE49-F238E27FC236}">
                  <a16:creationId xmlns:a16="http://schemas.microsoft.com/office/drawing/2014/main" id="{A79BB59D-357D-4721-98B9-C61A916EB931}"/>
                </a:ext>
              </a:extLst>
            </p:cNvPr>
            <p:cNvSpPr/>
            <p:nvPr/>
          </p:nvSpPr>
          <p:spPr>
            <a:xfrm flipH="1">
              <a:off x="5594400" y="3054240"/>
              <a:ext cx="1321920" cy="51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8" name="CustomShape 14">
              <a:extLst>
                <a:ext uri="{FF2B5EF4-FFF2-40B4-BE49-F238E27FC236}">
                  <a16:creationId xmlns:a16="http://schemas.microsoft.com/office/drawing/2014/main" id="{FAE8F1D1-0CD6-4A93-916E-A0696601968F}"/>
                </a:ext>
              </a:extLst>
            </p:cNvPr>
            <p:cNvSpPr/>
            <p:nvPr/>
          </p:nvSpPr>
          <p:spPr>
            <a:xfrm>
              <a:off x="6916680" y="3054240"/>
              <a:ext cx="853560" cy="515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9" name="CustomShape 15">
              <a:extLst>
                <a:ext uri="{FF2B5EF4-FFF2-40B4-BE49-F238E27FC236}">
                  <a16:creationId xmlns:a16="http://schemas.microsoft.com/office/drawing/2014/main" id="{8B3EBD7A-8F2C-4B6B-9B44-E4DB5C8E85C6}"/>
                </a:ext>
              </a:extLst>
            </p:cNvPr>
            <p:cNvSpPr/>
            <p:nvPr/>
          </p:nvSpPr>
          <p:spPr>
            <a:xfrm>
              <a:off x="6916680" y="3054240"/>
              <a:ext cx="1644120" cy="515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0" name="CustomShape 16">
              <a:extLst>
                <a:ext uri="{FF2B5EF4-FFF2-40B4-BE49-F238E27FC236}">
                  <a16:creationId xmlns:a16="http://schemas.microsoft.com/office/drawing/2014/main" id="{A3599342-FA75-4A18-B78C-1E4A8E91E221}"/>
                </a:ext>
              </a:extLst>
            </p:cNvPr>
            <p:cNvSpPr/>
            <p:nvPr/>
          </p:nvSpPr>
          <p:spPr>
            <a:xfrm>
              <a:off x="7770960" y="3970440"/>
              <a:ext cx="407520" cy="51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1" name="CustomShape 17">
              <a:extLst>
                <a:ext uri="{FF2B5EF4-FFF2-40B4-BE49-F238E27FC236}">
                  <a16:creationId xmlns:a16="http://schemas.microsoft.com/office/drawing/2014/main" id="{2D9412AF-D7DC-4F29-91BF-24153503A9E4}"/>
                </a:ext>
              </a:extLst>
            </p:cNvPr>
            <p:cNvSpPr/>
            <p:nvPr/>
          </p:nvSpPr>
          <p:spPr>
            <a:xfrm flipH="1">
              <a:off x="7364520" y="3970440"/>
              <a:ext cx="406080" cy="514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2" name="CustomShape 18">
              <a:extLst>
                <a:ext uri="{FF2B5EF4-FFF2-40B4-BE49-F238E27FC236}">
                  <a16:creationId xmlns:a16="http://schemas.microsoft.com/office/drawing/2014/main" id="{07A0737D-44CB-4BDA-BE6D-7EF55BD90FBD}"/>
                </a:ext>
              </a:extLst>
            </p:cNvPr>
            <p:cNvSpPr/>
            <p:nvPr/>
          </p:nvSpPr>
          <p:spPr>
            <a:xfrm>
              <a:off x="5594400" y="3968640"/>
              <a:ext cx="396360" cy="51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CustomShape 19">
              <a:extLst>
                <a:ext uri="{FF2B5EF4-FFF2-40B4-BE49-F238E27FC236}">
                  <a16:creationId xmlns:a16="http://schemas.microsoft.com/office/drawing/2014/main" id="{63B544C8-3B0D-4B97-BFDA-211728CE468C}"/>
                </a:ext>
              </a:extLst>
            </p:cNvPr>
            <p:cNvSpPr/>
            <p:nvPr/>
          </p:nvSpPr>
          <p:spPr>
            <a:xfrm flipH="1">
              <a:off x="5194440" y="3968640"/>
              <a:ext cx="399600" cy="512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4" name="CustomShape 20">
              <a:extLst>
                <a:ext uri="{FF2B5EF4-FFF2-40B4-BE49-F238E27FC236}">
                  <a16:creationId xmlns:a16="http://schemas.microsoft.com/office/drawing/2014/main" id="{51CF4067-96B5-4ECB-B5F9-9357F6D7379C}"/>
                </a:ext>
              </a:extLst>
            </p:cNvPr>
            <p:cNvSpPr/>
            <p:nvPr/>
          </p:nvSpPr>
          <p:spPr>
            <a:xfrm>
              <a:off x="5284800" y="5423400"/>
              <a:ext cx="266040" cy="361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I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45" name="CustomShape 21">
              <a:extLst>
                <a:ext uri="{FF2B5EF4-FFF2-40B4-BE49-F238E27FC236}">
                  <a16:creationId xmlns:a16="http://schemas.microsoft.com/office/drawing/2014/main" id="{CBB50A7F-FB5E-4057-8522-4E3740B48186}"/>
                </a:ext>
              </a:extLst>
            </p:cNvPr>
            <p:cNvSpPr/>
            <p:nvPr/>
          </p:nvSpPr>
          <p:spPr>
            <a:xfrm>
              <a:off x="5869800" y="5423040"/>
              <a:ext cx="266040" cy="3618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J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46" name="CustomShape 22">
              <a:extLst>
                <a:ext uri="{FF2B5EF4-FFF2-40B4-BE49-F238E27FC236}">
                  <a16:creationId xmlns:a16="http://schemas.microsoft.com/office/drawing/2014/main" id="{F2D84A02-6FBC-4B87-99A1-40ECA90B70E0}"/>
                </a:ext>
              </a:extLst>
            </p:cNvPr>
            <p:cNvSpPr/>
            <p:nvPr/>
          </p:nvSpPr>
          <p:spPr>
            <a:xfrm>
              <a:off x="5991120" y="4883040"/>
              <a:ext cx="12240" cy="522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7" name="CustomShape 23">
              <a:extLst>
                <a:ext uri="{FF2B5EF4-FFF2-40B4-BE49-F238E27FC236}">
                  <a16:creationId xmlns:a16="http://schemas.microsoft.com/office/drawing/2014/main" id="{5663C367-D372-4CDF-9B8C-3A996CD2674D}"/>
                </a:ext>
              </a:extLst>
            </p:cNvPr>
            <p:cNvSpPr/>
            <p:nvPr/>
          </p:nvSpPr>
          <p:spPr>
            <a:xfrm flipH="1">
              <a:off x="5417280" y="4883040"/>
              <a:ext cx="572760" cy="522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8" name="CustomShape 24">
              <a:extLst>
                <a:ext uri="{FF2B5EF4-FFF2-40B4-BE49-F238E27FC236}">
                  <a16:creationId xmlns:a16="http://schemas.microsoft.com/office/drawing/2014/main" id="{7A8A94B8-7092-4CD2-B163-74C55EB46F80}"/>
                </a:ext>
              </a:extLst>
            </p:cNvPr>
            <p:cNvSpPr/>
            <p:nvPr/>
          </p:nvSpPr>
          <p:spPr>
            <a:xfrm>
              <a:off x="6439320" y="5420880"/>
              <a:ext cx="346320" cy="3654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ＭＳ Ｐゴシック"/>
                </a:rPr>
                <a:t>K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49" name="CustomShape 25">
              <a:extLst>
                <a:ext uri="{FF2B5EF4-FFF2-40B4-BE49-F238E27FC236}">
                  <a16:creationId xmlns:a16="http://schemas.microsoft.com/office/drawing/2014/main" id="{6DC95135-065E-4FC7-9E48-C584D6763281}"/>
                </a:ext>
              </a:extLst>
            </p:cNvPr>
            <p:cNvSpPr/>
            <p:nvPr/>
          </p:nvSpPr>
          <p:spPr>
            <a:xfrm>
              <a:off x="5991120" y="4883040"/>
              <a:ext cx="622080" cy="520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736367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BEA7-395F-4652-9B88-04D9F4EF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C9E3F-1F54-4E53-962A-2A2A8B2E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40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37DDD-E087-4E6F-AD44-6B975F81DC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2DB44-D5D2-46B0-A6A6-9A5DCD8F5159}"/>
              </a:ext>
            </a:extLst>
          </p:cNvPr>
          <p:cNvGrpSpPr>
            <a:grpSpLocks/>
          </p:cNvGrpSpPr>
          <p:nvPr/>
        </p:nvGrpSpPr>
        <p:grpSpPr bwMode="auto">
          <a:xfrm>
            <a:off x="8923338" y="1355784"/>
            <a:ext cx="2659062" cy="1046163"/>
            <a:chOff x="2819400" y="1600200"/>
            <a:chExt cx="1981200" cy="609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5062A9-FB44-47F3-A89E-6BE0312D5E91}"/>
                </a:ext>
              </a:extLst>
            </p:cNvPr>
            <p:cNvSpPr/>
            <p:nvPr/>
          </p:nvSpPr>
          <p:spPr>
            <a:xfrm>
              <a:off x="3277146" y="1600200"/>
              <a:ext cx="1065709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i="1" u="sng">
                <a:solidFill>
                  <a:srgbClr val="00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A043D5-78D1-4F7C-866A-052183C3CC02}"/>
                </a:ext>
              </a:extLst>
            </p:cNvPr>
            <p:cNvSpPr/>
            <p:nvPr/>
          </p:nvSpPr>
          <p:spPr>
            <a:xfrm>
              <a:off x="4342854" y="1600200"/>
              <a:ext cx="457746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i="1" u="sng">
                <a:solidFill>
                  <a:srgbClr val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A72C22-328F-47BA-98E0-3F590F094F5F}"/>
                </a:ext>
              </a:extLst>
            </p:cNvPr>
            <p:cNvSpPr/>
            <p:nvPr/>
          </p:nvSpPr>
          <p:spPr>
            <a:xfrm>
              <a:off x="2819400" y="1600200"/>
              <a:ext cx="457746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i="1" u="sng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B265BEA-57B5-4AF2-8D79-A5844055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263" y="1676459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3366"/>
                </a:solidFill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EF3ED75-4F52-49B2-854F-ED2120418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3" y="1658997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003366"/>
                </a:solidFill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1CEEE6F-0FFE-4801-B970-EFA8ECC2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0" y="1811397"/>
            <a:ext cx="954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003366"/>
                </a:solidFill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659E0A6-CCDF-4B59-9346-9B3FDF95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988" y="1320859"/>
            <a:ext cx="954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003366"/>
                </a:solidFill>
                <a:cs typeface="Arial" panose="020B0604020202020204" pitchFamily="34" charset="0"/>
              </a:rPr>
              <a:t>Key</a:t>
            </a:r>
          </a:p>
        </p:txBody>
      </p:sp>
      <p:cxnSp>
        <p:nvCxnSpPr>
          <p:cNvPr id="22" name="Straight Connector 2">
            <a:extLst>
              <a:ext uri="{FF2B5EF4-FFF2-40B4-BE49-F238E27FC236}">
                <a16:creationId xmlns:a16="http://schemas.microsoft.com/office/drawing/2014/main" id="{5AD78F18-843C-4BE5-887E-7EFDB714C1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39288" y="1811397"/>
            <a:ext cx="14287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D074AC-E53A-455F-8A99-F0DB89856D2E}"/>
              </a:ext>
            </a:extLst>
          </p:cNvPr>
          <p:cNvSpPr txBox="1"/>
          <p:nvPr/>
        </p:nvSpPr>
        <p:spPr>
          <a:xfrm>
            <a:off x="816864" y="1360706"/>
            <a:ext cx="83713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/** Constructors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) {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0503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BEA7-395F-4652-9B88-04D9F4EF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C9E3F-1F54-4E53-962A-2A2A8B2E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41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37DDD-E087-4E6F-AD44-6B975F81DC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2DB44-D5D2-46B0-A6A6-9A5DCD8F5159}"/>
              </a:ext>
            </a:extLst>
          </p:cNvPr>
          <p:cNvGrpSpPr>
            <a:grpSpLocks/>
          </p:cNvGrpSpPr>
          <p:nvPr/>
        </p:nvGrpSpPr>
        <p:grpSpPr bwMode="auto">
          <a:xfrm>
            <a:off x="8923338" y="1355784"/>
            <a:ext cx="2659062" cy="1046163"/>
            <a:chOff x="2819400" y="1600200"/>
            <a:chExt cx="1981200" cy="609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5062A9-FB44-47F3-A89E-6BE0312D5E91}"/>
                </a:ext>
              </a:extLst>
            </p:cNvPr>
            <p:cNvSpPr/>
            <p:nvPr/>
          </p:nvSpPr>
          <p:spPr>
            <a:xfrm>
              <a:off x="3277146" y="1600200"/>
              <a:ext cx="1065709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i="1" u="sng">
                <a:solidFill>
                  <a:srgbClr val="00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A043D5-78D1-4F7C-866A-052183C3CC02}"/>
                </a:ext>
              </a:extLst>
            </p:cNvPr>
            <p:cNvSpPr/>
            <p:nvPr/>
          </p:nvSpPr>
          <p:spPr>
            <a:xfrm>
              <a:off x="4342854" y="1600200"/>
              <a:ext cx="457746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i="1" u="sng">
                <a:solidFill>
                  <a:srgbClr val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A72C22-328F-47BA-98E0-3F590F094F5F}"/>
                </a:ext>
              </a:extLst>
            </p:cNvPr>
            <p:cNvSpPr/>
            <p:nvPr/>
          </p:nvSpPr>
          <p:spPr>
            <a:xfrm>
              <a:off x="2819400" y="1600200"/>
              <a:ext cx="457746" cy="609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i="1" u="sng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B265BEA-57B5-4AF2-8D79-A58440557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263" y="1676459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003366"/>
                </a:solidFill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EF3ED75-4F52-49B2-854F-ED2120418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3" y="1658997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003366"/>
                </a:solidFill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1CEEE6F-0FFE-4801-B970-EFA8ECC2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0" y="1811397"/>
            <a:ext cx="954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003366"/>
                </a:solidFill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659E0A6-CCDF-4B59-9346-9B3FDF953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988" y="1320859"/>
            <a:ext cx="954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90000"/>
              <a:buFont typeface="Wingdings 2" panose="05020102010507070707" pitchFamily="18" charset="2"/>
              <a:buChar char="©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1B1BFF"/>
              </a:buClr>
              <a:buSzPct val="80000"/>
              <a:buFont typeface="Times New Roman" panose="02020603050405020304" pitchFamily="18" charset="0"/>
              <a:buChar char="»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Book Antiqua" panose="02040602050305030304" pitchFamily="18" charset="0"/>
              <a:buChar char="−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anose="05000000000000000000" pitchFamily="2" charset="2"/>
              <a:buChar char="l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1">
                <a:solidFill>
                  <a:srgbClr val="003366"/>
                </a:solidFill>
                <a:cs typeface="Arial" panose="020B0604020202020204" pitchFamily="34" charset="0"/>
              </a:rPr>
              <a:t>Key</a:t>
            </a:r>
          </a:p>
        </p:txBody>
      </p:sp>
      <p:cxnSp>
        <p:nvCxnSpPr>
          <p:cNvPr id="22" name="Straight Connector 2">
            <a:extLst>
              <a:ext uri="{FF2B5EF4-FFF2-40B4-BE49-F238E27FC236}">
                <a16:creationId xmlns:a16="http://schemas.microsoft.com/office/drawing/2014/main" id="{5AD78F18-843C-4BE5-887E-7EFDB714C1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39288" y="1811397"/>
            <a:ext cx="14287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D074AC-E53A-455F-8A99-F0DB89856D2E}"/>
              </a:ext>
            </a:extLst>
          </p:cNvPr>
          <p:cNvSpPr txBox="1"/>
          <p:nvPr/>
        </p:nvSpPr>
        <p:spPr>
          <a:xfrm>
            <a:off x="241674" y="1219200"/>
            <a:ext cx="837130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en-US" sz="1600" dirty="0">
                <a:solidFill>
                  <a:srgbClr val="3F5FBF"/>
                </a:solidFill>
                <a:latin typeface="Monaco"/>
                <a:cs typeface="Arial" panose="020B0604020202020204" pitchFamily="34" charset="0"/>
              </a:rPr>
              <a:t> 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/** Get and set the key value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 Get and set the data value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 Get and set the left child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 Get and set the right child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/** return True if a leaf node, false otherwise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7996-3D03-490E-955D-97B45B12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51099-A801-420D-9F4E-9506A4F1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42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BB59-AEBB-43FC-ABCE-9CD38B276C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root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search   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FBCBF-F463-4742-B884-49A440112CE8}"/>
              </a:ext>
            </a:extLst>
          </p:cNvPr>
          <p:cNvSpPr txBox="1"/>
          <p:nvPr/>
        </p:nvSpPr>
        <p:spPr>
          <a:xfrm>
            <a:off x="7055427" y="1828800"/>
            <a:ext cx="2660073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1B6C-84AD-495A-ACA5-B7B8749E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Searching for an Item in a Binary Search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A50BC-AEFF-4625-BD8B-063EAFF3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43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5F503-54DE-4C56-87A9-BD8441A9CA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/>
              <a:t>Search: Algorithm for searching for an item with a key k</a:t>
            </a:r>
            <a:endParaRPr lang="en-US" sz="2800" dirty="0"/>
          </a:p>
          <a:p>
            <a:pPr lvl="1"/>
            <a:r>
              <a:rPr lang="en-GB" dirty="0"/>
              <a:t>if k == the root node’s key, you’re done</a:t>
            </a:r>
          </a:p>
          <a:p>
            <a:pPr lvl="1"/>
            <a:r>
              <a:rPr lang="en-GB" dirty="0"/>
              <a:t>else if k &lt; the root node’s key, search the left subtree</a:t>
            </a:r>
          </a:p>
          <a:p>
            <a:pPr lvl="1"/>
            <a:r>
              <a:rPr lang="en-GB" dirty="0"/>
              <a:t>else search the right subtree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F3C695-DECD-46CC-9BF1-634EE9D783C5}"/>
              </a:ext>
            </a:extLst>
          </p:cNvPr>
          <p:cNvGrpSpPr/>
          <p:nvPr/>
        </p:nvGrpSpPr>
        <p:grpSpPr>
          <a:xfrm>
            <a:off x="1134630" y="3643865"/>
            <a:ext cx="3303038" cy="1723857"/>
            <a:chOff x="528817" y="1369483"/>
            <a:chExt cx="5054863" cy="227723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8AB24A50-75C9-4D86-974E-2BE35BF8A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07812" y="1825071"/>
              <a:ext cx="4775868" cy="1821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BA718D-5BCD-4016-8002-B9DAE1C152B2}"/>
                </a:ext>
              </a:extLst>
            </p:cNvPr>
            <p:cNvSpPr/>
            <p:nvPr/>
          </p:nvSpPr>
          <p:spPr>
            <a:xfrm>
              <a:off x="528817" y="1369483"/>
              <a:ext cx="1535011" cy="609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prstClr val="black"/>
                  </a:solidFill>
                </a:rPr>
                <a:t>20</a:t>
              </a:r>
              <a:endParaRPr lang="en-US" sz="2400" dirty="0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41A042F4-45C4-4E08-8377-1122EC1AEFA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46508" y="2046519"/>
              <a:ext cx="1032525" cy="368967"/>
            </a:xfrm>
            <a:prstGeom prst="curvedConnector3">
              <a:avLst>
                <a:gd name="adj1" fmla="val 10593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8CB2A033-211F-4AD7-BC3D-BA6329D047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37658" y="2792260"/>
              <a:ext cx="497739" cy="385012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00198E-1791-43D5-AB6F-9954CA958DDB}"/>
              </a:ext>
            </a:extLst>
          </p:cNvPr>
          <p:cNvGrpSpPr/>
          <p:nvPr/>
        </p:nvGrpSpPr>
        <p:grpSpPr>
          <a:xfrm>
            <a:off x="8461668" y="3609389"/>
            <a:ext cx="3120732" cy="1636715"/>
            <a:chOff x="6409784" y="3411841"/>
            <a:chExt cx="4995062" cy="2162122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63D7CB14-24FC-4313-B029-C157B4559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8978" y="3752314"/>
              <a:ext cx="4775868" cy="1821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7E46237D-CAAD-4856-B6FF-92508949BFE3}"/>
                </a:ext>
              </a:extLst>
            </p:cNvPr>
            <p:cNvCxnSpPr>
              <a:cxnSpLocks/>
            </p:cNvCxnSpPr>
            <p:nvPr/>
          </p:nvCxnSpPr>
          <p:spPr>
            <a:xfrm>
              <a:off x="9414598" y="3829838"/>
              <a:ext cx="1171073" cy="588123"/>
            </a:xfrm>
            <a:prstGeom prst="curvedConnector3">
              <a:avLst>
                <a:gd name="adj1" fmla="val 100685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AC7E455-7DA5-4B79-91E8-3347C5274C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850152" y="4719501"/>
              <a:ext cx="497739" cy="385012"/>
            </a:xfrm>
            <a:prstGeom prst="curvedConnector3">
              <a:avLst>
                <a:gd name="adj1" fmla="val 1132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788035-5E04-4F2C-83FA-D2B330AC3A3D}"/>
                </a:ext>
              </a:extLst>
            </p:cNvPr>
            <p:cNvSpPr/>
            <p:nvPr/>
          </p:nvSpPr>
          <p:spPr>
            <a:xfrm>
              <a:off x="6409784" y="3411841"/>
              <a:ext cx="8386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prstClr val="black"/>
                  </a:solidFill>
                </a:rPr>
                <a:t>55</a:t>
              </a:r>
              <a:endParaRPr lang="en-US" sz="2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3E5C2D-06D1-4C36-B800-D2BAC833C959}"/>
              </a:ext>
            </a:extLst>
          </p:cNvPr>
          <p:cNvGrpSpPr/>
          <p:nvPr/>
        </p:nvGrpSpPr>
        <p:grpSpPr>
          <a:xfrm>
            <a:off x="4671049" y="3646294"/>
            <a:ext cx="3509192" cy="1599810"/>
            <a:chOff x="972832" y="3960870"/>
            <a:chExt cx="4972672" cy="2113370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DCAE9676-BDAC-4A06-A02E-114370DE3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9636" y="4252591"/>
              <a:ext cx="4775868" cy="1821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B42B9-F05B-4906-ACE9-88C3DB078F9E}"/>
                </a:ext>
              </a:extLst>
            </p:cNvPr>
            <p:cNvSpPr/>
            <p:nvPr/>
          </p:nvSpPr>
          <p:spPr>
            <a:xfrm>
              <a:off x="972832" y="3960870"/>
              <a:ext cx="1198392" cy="609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chemeClr val="tx2"/>
                </a:buClr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prstClr val="black"/>
                  </a:solidFill>
                </a:rPr>
                <a:t>44</a:t>
              </a:r>
              <a:endParaRPr lang="en-US" sz="2400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2F9CACC-BA7A-49D2-89EA-B6E556ECC59C}"/>
                </a:ext>
              </a:extLst>
            </p:cNvPr>
            <p:cNvCxnSpPr>
              <a:cxnSpLocks/>
            </p:cNvCxnSpPr>
            <p:nvPr/>
          </p:nvCxnSpPr>
          <p:spPr>
            <a:xfrm>
              <a:off x="3987514" y="4330115"/>
              <a:ext cx="930442" cy="512891"/>
            </a:xfrm>
            <a:prstGeom prst="curvedConnector3">
              <a:avLst>
                <a:gd name="adj1" fmla="val 9137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4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196-34E9-456B-AC5F-1D31BDCD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5A5A6-CA3C-4717-A7C7-4FC7F716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44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7826-22C6-4E89-99E8-FE9F36CDB3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45D11-2E08-4047-910C-F185523A197D}"/>
              </a:ext>
            </a:extLst>
          </p:cNvPr>
          <p:cNvSpPr txBox="1"/>
          <p:nvPr/>
        </p:nvSpPr>
        <p:spPr>
          <a:xfrm>
            <a:off x="935438" y="1182586"/>
            <a:ext cx="83861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BSTree</a:t>
            </a:r>
            <a:r>
              <a:rPr lang="en-US" sz="1600" dirty="0"/>
              <a:t> &lt;K </a:t>
            </a:r>
            <a:r>
              <a:rPr lang="en-US" sz="1600" dirty="0">
                <a:solidFill>
                  <a:srgbClr val="FF0000"/>
                </a:solidFill>
              </a:rPr>
              <a:t>extends Comparable &lt;K&gt;</a:t>
            </a:r>
            <a:r>
              <a:rPr lang="en-US" sz="1600" dirty="0"/>
              <a:t>, E&gt; 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private </a:t>
            </a:r>
            <a:r>
              <a:rPr lang="en-US" sz="1600" dirty="0" err="1" smtClean="0"/>
              <a:t>BSTNode</a:t>
            </a:r>
            <a:r>
              <a:rPr lang="en-US" sz="1600" dirty="0" smtClean="0"/>
              <a:t>&lt;K, E&gt; root; 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public E search(K k) { 			                // "wrapper method"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BSTNode</a:t>
            </a:r>
            <a:r>
              <a:rPr lang="en-US" sz="1600" dirty="0"/>
              <a:t> &lt;K,E&gt;  n = </a:t>
            </a:r>
            <a:r>
              <a:rPr lang="en-US" sz="1600" dirty="0" err="1"/>
              <a:t>searchTree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70C0"/>
                </a:solidFill>
              </a:rPr>
              <a:t>root</a:t>
            </a:r>
            <a:r>
              <a:rPr lang="en-US" sz="1600" dirty="0"/>
              <a:t>, k); 	// get Node for key </a:t>
            </a:r>
          </a:p>
          <a:p>
            <a:r>
              <a:rPr lang="en-US" sz="1600" dirty="0"/>
              <a:t>      if (n == null)</a:t>
            </a:r>
          </a:p>
          <a:p>
            <a:r>
              <a:rPr lang="en-US" sz="1600" dirty="0"/>
              <a:t>	return null; 			// no such key </a:t>
            </a:r>
          </a:p>
          <a:p>
            <a:r>
              <a:rPr lang="en-US" sz="1600" dirty="0"/>
              <a:t>      else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n.getData</a:t>
            </a:r>
            <a:r>
              <a:rPr lang="en-US" sz="1600" dirty="0"/>
              <a:t>(); 			// return list of values for key 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private </a:t>
            </a:r>
            <a:r>
              <a:rPr lang="en-US" sz="1600" dirty="0" err="1"/>
              <a:t>BSTNode</a:t>
            </a:r>
            <a:r>
              <a:rPr lang="en-US" sz="1600" dirty="0"/>
              <a:t> &lt;K,E&gt; </a:t>
            </a:r>
            <a:r>
              <a:rPr lang="en-US" sz="1600" dirty="0" err="1"/>
              <a:t>searchTree</a:t>
            </a:r>
            <a:r>
              <a:rPr lang="en-US" sz="1600" dirty="0"/>
              <a:t>(</a:t>
            </a:r>
            <a:r>
              <a:rPr lang="en-US" sz="1600" dirty="0" err="1"/>
              <a:t>BSTNode</a:t>
            </a:r>
            <a:r>
              <a:rPr lang="en-US" sz="1600" dirty="0"/>
              <a:t>&lt;K,E&gt; n, K key) </a:t>
            </a:r>
          </a:p>
          <a:p>
            <a:r>
              <a:rPr lang="en-US" sz="1600" dirty="0"/>
              <a:t>  { 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if (                              )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	else if (                     )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	else if (                     )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	</a:t>
            </a:r>
          </a:p>
          <a:p>
            <a:r>
              <a:rPr lang="en-US" sz="1600" dirty="0">
                <a:solidFill>
                  <a:srgbClr val="0070C0"/>
                </a:solidFill>
              </a:rPr>
              <a:t>	else 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2451465-EB5E-4D7E-ADC5-B999B79357E4}"/>
              </a:ext>
            </a:extLst>
          </p:cNvPr>
          <p:cNvSpPr/>
          <p:nvPr/>
        </p:nvSpPr>
        <p:spPr>
          <a:xfrm>
            <a:off x="6551720" y="4136993"/>
            <a:ext cx="275207" cy="834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903AF7D-B8FA-40C3-BB12-C8541DBED0DA}"/>
              </a:ext>
            </a:extLst>
          </p:cNvPr>
          <p:cNvSpPr/>
          <p:nvPr/>
        </p:nvSpPr>
        <p:spPr>
          <a:xfrm>
            <a:off x="6551720" y="5047694"/>
            <a:ext cx="275207" cy="834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59D9D-3235-42A3-90ED-6BB6DE8F98C2}"/>
              </a:ext>
            </a:extLst>
          </p:cNvPr>
          <p:cNvSpPr txBox="1"/>
          <p:nvPr/>
        </p:nvSpPr>
        <p:spPr>
          <a:xfrm>
            <a:off x="7051089" y="43695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Base cases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B10F4-4002-4CDA-AA03-3508DE95E90D}"/>
              </a:ext>
            </a:extLst>
          </p:cNvPr>
          <p:cNvSpPr txBox="1"/>
          <p:nvPr/>
        </p:nvSpPr>
        <p:spPr>
          <a:xfrm>
            <a:off x="7051089" y="5263268"/>
            <a:ext cx="334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Recursive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C277-ED72-4234-AA3B-13EA11D0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Inserting an Item in a Binary Search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4CE18-DE43-4E21-AAAC-E773F4FD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45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B062-E2A6-4790-97F4-E638D78B2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6181249" cy="4937760"/>
          </a:xfrm>
        </p:spPr>
        <p:txBody>
          <a:bodyPr/>
          <a:lstStyle/>
          <a:p>
            <a:r>
              <a:rPr lang="en-GB" dirty="0"/>
              <a:t>public void insert(K key, E data)</a:t>
            </a:r>
          </a:p>
          <a:p>
            <a:pPr lvl="1"/>
            <a:r>
              <a:rPr lang="en-GB" dirty="0"/>
              <a:t>add a new (key, data) pair to the tree</a:t>
            </a:r>
          </a:p>
          <a:p>
            <a:r>
              <a:rPr lang="en-GB" dirty="0"/>
              <a:t>We start by searching for k.</a:t>
            </a:r>
          </a:p>
          <a:p>
            <a:pPr lvl="1"/>
            <a:r>
              <a:rPr lang="en-US" altLang="en-US" sz="2500" dirty="0"/>
              <a:t>If the tree is empty, insert the new node as the root node.</a:t>
            </a:r>
          </a:p>
          <a:p>
            <a:pPr lvl="1"/>
            <a:r>
              <a:rPr lang="en-GB" altLang="en-US" sz="2500" dirty="0"/>
              <a:t>If we don’t find k, the last node seen in the search becomes the parent </a:t>
            </a:r>
            <a:r>
              <a:rPr lang="en-GB" altLang="en-US" sz="2500" dirty="0">
                <a:solidFill>
                  <a:srgbClr val="0070C0"/>
                </a:solidFill>
              </a:rPr>
              <a:t>P</a:t>
            </a:r>
            <a:r>
              <a:rPr lang="en-GB" altLang="en-US" sz="2500" dirty="0"/>
              <a:t> of the new node </a:t>
            </a:r>
            <a:r>
              <a:rPr lang="en-GB" altLang="en-US" sz="2500" dirty="0">
                <a:solidFill>
                  <a:srgbClr val="0070C0"/>
                </a:solidFill>
              </a:rPr>
              <a:t>N</a:t>
            </a:r>
            <a:r>
              <a:rPr lang="en-GB" altLang="en-US" sz="2500" dirty="0"/>
              <a:t>.</a:t>
            </a:r>
          </a:p>
          <a:p>
            <a:pPr lvl="2"/>
            <a:r>
              <a:rPr lang="en-GB" altLang="en-US" sz="2200" dirty="0"/>
              <a:t>	if k &lt; </a:t>
            </a:r>
            <a:r>
              <a:rPr lang="en-GB" altLang="en-US" sz="2200" dirty="0">
                <a:solidFill>
                  <a:srgbClr val="0070C0"/>
                </a:solidFill>
              </a:rPr>
              <a:t>P</a:t>
            </a:r>
            <a:r>
              <a:rPr lang="en-GB" altLang="en-US" sz="2200" dirty="0"/>
              <a:t>’s key, make </a:t>
            </a:r>
            <a:r>
              <a:rPr lang="en-GB" altLang="en-US" sz="2200" dirty="0">
                <a:solidFill>
                  <a:srgbClr val="0070C0"/>
                </a:solidFill>
              </a:rPr>
              <a:t>N</a:t>
            </a:r>
            <a:r>
              <a:rPr lang="en-GB" altLang="en-US" sz="2200" dirty="0"/>
              <a:t> the left child of </a:t>
            </a:r>
            <a:r>
              <a:rPr lang="en-GB" altLang="en-US" sz="2200" dirty="0">
                <a:solidFill>
                  <a:srgbClr val="0070C0"/>
                </a:solidFill>
              </a:rPr>
              <a:t>P</a:t>
            </a:r>
          </a:p>
          <a:p>
            <a:pPr lvl="2"/>
            <a:r>
              <a:rPr lang="en-GB" altLang="en-US" sz="2200" dirty="0"/>
              <a:t>	else make </a:t>
            </a:r>
            <a:r>
              <a:rPr lang="en-GB" altLang="en-US" sz="2200" dirty="0">
                <a:solidFill>
                  <a:srgbClr val="0070C0"/>
                </a:solidFill>
              </a:rPr>
              <a:t>N</a:t>
            </a:r>
            <a:r>
              <a:rPr lang="en-GB" altLang="en-US" sz="2200" dirty="0"/>
              <a:t> the right child of </a:t>
            </a:r>
            <a:r>
              <a:rPr lang="en-GB" altLang="en-US" sz="2200" dirty="0">
                <a:solidFill>
                  <a:srgbClr val="0070C0"/>
                </a:solidFill>
              </a:rPr>
              <a:t>P</a:t>
            </a:r>
          </a:p>
          <a:p>
            <a:pPr lvl="1"/>
            <a:endParaRPr lang="en-US" altLang="en-US" sz="2500" dirty="0"/>
          </a:p>
          <a:p>
            <a:endParaRPr lang="en-GB" dirty="0"/>
          </a:p>
          <a:p>
            <a:endParaRPr lang="en-GB" dirty="0"/>
          </a:p>
          <a:p>
            <a:pPr lvl="1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AF2F48-52DC-4E5C-8D9E-86237BCCED00}"/>
              </a:ext>
            </a:extLst>
          </p:cNvPr>
          <p:cNvGrpSpPr/>
          <p:nvPr/>
        </p:nvGrpSpPr>
        <p:grpSpPr>
          <a:xfrm>
            <a:off x="8631323" y="1355619"/>
            <a:ext cx="2615284" cy="1587469"/>
            <a:chOff x="2003947" y="2502894"/>
            <a:chExt cx="2975574" cy="19262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F67CB-5F85-4BE1-A42B-92C26351B28B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79241E-2834-48F5-9FD7-D186E9EDB748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597CF8-4719-4A9E-B368-F0A5070DBBB6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02AD0D-A26F-4D77-B232-93F6CB5FBA3A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031BA4-1D31-4B37-BA20-4721353E320F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12F91D-84D7-4B10-8F49-1EFBF6CCF83F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BBDC9-F0F3-4731-B1B3-8330E74BC9F2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6C48C7-21EB-4EFB-9534-0EF1FD9FE80E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05CE8-73F1-43EF-A1FA-B5452C37CB97}"/>
                </a:ext>
              </a:extLst>
            </p:cNvPr>
            <p:cNvCxnSpPr>
              <a:cxnSpLocks/>
              <a:stCxn id="15" idx="1"/>
              <a:endCxn id="14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DF2F7A-7EC5-4C21-9CF7-42DEC7A299D1}"/>
                </a:ext>
              </a:extLst>
            </p:cNvPr>
            <p:cNvCxnSpPr>
              <a:cxnSpLocks/>
              <a:stCxn id="19" idx="0"/>
              <a:endCxn id="15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0187F2-0DE8-407E-84E4-820EFE47452E}"/>
                </a:ext>
              </a:extLst>
            </p:cNvPr>
            <p:cNvCxnSpPr>
              <a:cxnSpLocks/>
              <a:stCxn id="17" idx="0"/>
              <a:endCxn id="16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75E88F-E5DF-4B88-B957-F0BE61432A34}"/>
              </a:ext>
            </a:extLst>
          </p:cNvPr>
          <p:cNvGrpSpPr/>
          <p:nvPr/>
        </p:nvGrpSpPr>
        <p:grpSpPr>
          <a:xfrm>
            <a:off x="8517862" y="3848554"/>
            <a:ext cx="2953702" cy="2209346"/>
            <a:chOff x="2003947" y="2502894"/>
            <a:chExt cx="3360613" cy="26808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20DDC0-B7AF-4849-8F42-58CE894095B4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26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DE6EAE6-6766-497D-B934-2C3378375F44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67EA9F-85CC-4E1B-A47D-F3C04549F0B0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B3ED460-C746-4761-820D-C5DF105163E2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FF0A1A-A28E-4898-B75B-7F8B23CFD580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268B0D-4790-40F7-8F07-A1B39C81CCE4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237821-71E2-4379-A41B-6CE65F1D0DEE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40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6ECE46-DBDE-449B-B656-A94A5EA0D17E}"/>
                </a:ext>
              </a:extLst>
            </p:cNvPr>
            <p:cNvCxnSpPr>
              <a:cxnSpLocks/>
              <a:stCxn id="28" idx="3"/>
              <a:endCxn id="30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D24211-3DD1-4008-B22C-FD181C1FA64E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2D543A-CC29-4F8A-835A-DA4AEB2F8EB9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A073C4-C674-42F0-B155-BF2797464390}"/>
                </a:ext>
              </a:extLst>
            </p:cNvPr>
            <p:cNvCxnSpPr>
              <a:cxnSpLocks/>
              <a:stCxn id="33" idx="0"/>
              <a:endCxn id="29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C77B6B5-A314-43DA-B846-2A1E30201AF5}"/>
                </a:ext>
              </a:extLst>
            </p:cNvPr>
            <p:cNvCxnSpPr>
              <a:cxnSpLocks/>
              <a:stCxn id="31" idx="0"/>
              <a:endCxn id="30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A69269-EDF4-4C8B-BAAF-1F299C3068F3}"/>
                </a:ext>
              </a:extLst>
            </p:cNvPr>
            <p:cNvCxnSpPr>
              <a:cxnSpLocks/>
              <a:stCxn id="34" idx="0"/>
              <a:endCxn id="33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B769248-3822-4BFA-853F-8E756C5A53B6}"/>
              </a:ext>
            </a:extLst>
          </p:cNvPr>
          <p:cNvSpPr txBox="1"/>
          <p:nvPr/>
        </p:nvSpPr>
        <p:spPr>
          <a:xfrm>
            <a:off x="7316724" y="1246288"/>
            <a:ext cx="2012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 </a:t>
            </a:r>
            <a:r>
              <a:rPr lang="en-US" sz="2000" b="1" dirty="0">
                <a:solidFill>
                  <a:srgbClr val="0070C0"/>
                </a:solidFill>
              </a:rPr>
              <a:t>insert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C543B-4BB7-45B6-965B-26A5E88222DA}"/>
              </a:ext>
            </a:extLst>
          </p:cNvPr>
          <p:cNvSpPr txBox="1"/>
          <p:nvPr/>
        </p:nvSpPr>
        <p:spPr>
          <a:xfrm>
            <a:off x="8413865" y="2312379"/>
            <a:ext cx="4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A90B96-5A83-4B63-9FDC-4D875241E1FF}"/>
              </a:ext>
            </a:extLst>
          </p:cNvPr>
          <p:cNvSpPr/>
          <p:nvPr/>
        </p:nvSpPr>
        <p:spPr>
          <a:xfrm>
            <a:off x="8247959" y="3129009"/>
            <a:ext cx="513846" cy="4190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C2064F-A2B4-4538-9AD7-A33C201E587A}"/>
              </a:ext>
            </a:extLst>
          </p:cNvPr>
          <p:cNvCxnSpPr>
            <a:cxnSpLocks/>
            <a:stCxn id="18" idx="3"/>
            <a:endCxn id="45" idx="0"/>
          </p:cNvCxnSpPr>
          <p:nvPr/>
        </p:nvCxnSpPr>
        <p:spPr>
          <a:xfrm flipH="1">
            <a:off x="8504882" y="2880026"/>
            <a:ext cx="201692" cy="248983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71FC26-D181-477A-BC0D-970DD5C68E44}"/>
              </a:ext>
            </a:extLst>
          </p:cNvPr>
          <p:cNvSpPr txBox="1"/>
          <p:nvPr/>
        </p:nvSpPr>
        <p:spPr>
          <a:xfrm>
            <a:off x="7316724" y="3902212"/>
            <a:ext cx="247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</a:t>
            </a:r>
          </a:p>
          <a:p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insert 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822841-021D-455E-B0C1-DF6D2BD39DC1}"/>
              </a:ext>
            </a:extLst>
          </p:cNvPr>
          <p:cNvSpPr txBox="1"/>
          <p:nvPr/>
        </p:nvSpPr>
        <p:spPr>
          <a:xfrm>
            <a:off x="7996405" y="2880026"/>
            <a:ext cx="4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AB383D-B5FB-4590-B53C-FCC9C98EF18F}"/>
              </a:ext>
            </a:extLst>
          </p:cNvPr>
          <p:cNvSpPr txBox="1"/>
          <p:nvPr/>
        </p:nvSpPr>
        <p:spPr>
          <a:xfrm>
            <a:off x="10956550" y="4629480"/>
            <a:ext cx="4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7BDFE-3D72-40FA-A267-AB898021F8AD}"/>
              </a:ext>
            </a:extLst>
          </p:cNvPr>
          <p:cNvSpPr txBox="1"/>
          <p:nvPr/>
        </p:nvSpPr>
        <p:spPr>
          <a:xfrm>
            <a:off x="11389589" y="5224792"/>
            <a:ext cx="47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029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CBBB-4F09-4B26-AB27-748C98C7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Tree Insertion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1F794-9286-41E4-B217-90C08058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46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3F3F-8BBD-456D-BC94-B3D1E7949A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5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not use recursion</a:t>
            </a:r>
          </a:p>
          <a:p>
            <a:r>
              <a:rPr lang="en-GB" dirty="0"/>
              <a:t>We will use two references:</a:t>
            </a:r>
          </a:p>
          <a:p>
            <a:pPr lvl="1"/>
            <a:r>
              <a:rPr lang="en-GB" dirty="0" err="1"/>
              <a:t>trav</a:t>
            </a:r>
            <a:r>
              <a:rPr lang="en-GB" dirty="0"/>
              <a:t>: performs the traversal down to the point of insertion</a:t>
            </a:r>
          </a:p>
          <a:p>
            <a:pPr lvl="1"/>
            <a:r>
              <a:rPr lang="en-GB" dirty="0"/>
              <a:t>parent: stays one behind </a:t>
            </a:r>
            <a:r>
              <a:rPr lang="en-GB" dirty="0" err="1"/>
              <a:t>trav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E446A-0022-43E2-BABA-94567622F14F}"/>
              </a:ext>
            </a:extLst>
          </p:cNvPr>
          <p:cNvGrpSpPr/>
          <p:nvPr/>
        </p:nvGrpSpPr>
        <p:grpSpPr>
          <a:xfrm>
            <a:off x="8548195" y="2072902"/>
            <a:ext cx="2615284" cy="1587469"/>
            <a:chOff x="2003947" y="2502894"/>
            <a:chExt cx="2975574" cy="192623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5CDDA7-4179-49C4-A70C-FC4A51AC2162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2EDF3D-CDD9-4CF4-B5DE-E64E80A45400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32BE84-727F-485C-83D1-B9628A22987C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8C8005-DF1E-4474-B212-1671FF459556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453F44-FDB5-4951-8359-F4B1B328448D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08D4ED-1525-4A32-8990-EC29E35F52EE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94DFB4-CEAB-4DFC-B1A8-2E15745DAD25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AC2B6E-A7DC-486B-AB9B-CBCD91149F6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386553-5493-456E-BB86-B77B2426599A}"/>
                </a:ext>
              </a:extLst>
            </p:cNvPr>
            <p:cNvCxnSpPr>
              <a:cxnSpLocks/>
              <a:stCxn id="7" idx="1"/>
              <a:endCxn id="6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F272E2-6C28-4950-87C0-692796C6CE42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7DF471-FAEC-4229-9FEC-9AFF561946C8}"/>
                </a:ext>
              </a:extLst>
            </p:cNvPr>
            <p:cNvCxnSpPr>
              <a:cxnSpLocks/>
              <a:stCxn id="9" idx="0"/>
              <a:endCxn id="8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91C146-82CA-4A0E-A80E-B0FDC5E9AC56}"/>
              </a:ext>
            </a:extLst>
          </p:cNvPr>
          <p:cNvSpPr txBox="1"/>
          <p:nvPr/>
        </p:nvSpPr>
        <p:spPr>
          <a:xfrm>
            <a:off x="9926168" y="1677028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17D45-069E-4CCC-BB10-E129A546B506}"/>
              </a:ext>
            </a:extLst>
          </p:cNvPr>
          <p:cNvSpPr txBox="1"/>
          <p:nvPr/>
        </p:nvSpPr>
        <p:spPr>
          <a:xfrm>
            <a:off x="10769403" y="2300696"/>
            <a:ext cx="98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trav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0BB5B-7F15-42F6-9C93-9A7359D33F40}"/>
              </a:ext>
            </a:extLst>
          </p:cNvPr>
          <p:cNvSpPr txBox="1"/>
          <p:nvPr/>
        </p:nvSpPr>
        <p:spPr>
          <a:xfrm>
            <a:off x="873447" y="2779214"/>
            <a:ext cx="86721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public void insert(K key, E data)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BSTNode</a:t>
            </a:r>
            <a:r>
              <a:rPr lang="en-US" sz="1600" dirty="0"/>
              <a:t>&lt;K,E&gt; parent = null;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BSTNode</a:t>
            </a:r>
            <a:r>
              <a:rPr lang="en-US" sz="1600" dirty="0"/>
              <a:t>&lt;K,E&gt; </a:t>
            </a:r>
            <a:r>
              <a:rPr lang="en-US" sz="1600" dirty="0" err="1"/>
              <a:t>trav</a:t>
            </a:r>
            <a:r>
              <a:rPr lang="en-US" sz="1600" dirty="0"/>
              <a:t> = root; </a:t>
            </a:r>
          </a:p>
          <a:p>
            <a:r>
              <a:rPr lang="en-US" sz="1600" dirty="0"/>
              <a:t>       while (</a:t>
            </a:r>
            <a:r>
              <a:rPr lang="en-US" sz="1600" dirty="0" err="1"/>
              <a:t>trav</a:t>
            </a:r>
            <a:r>
              <a:rPr lang="en-US" sz="1600" dirty="0"/>
              <a:t> != null) {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          // what should go here?  </a:t>
            </a:r>
            <a:r>
              <a:rPr lang="en-US" sz="1600" dirty="0"/>
              <a:t>        }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BSTNode</a:t>
            </a:r>
            <a:r>
              <a:rPr lang="en-US" sz="1600" dirty="0"/>
              <a:t>&lt;K,E&gt; </a:t>
            </a:r>
            <a:r>
              <a:rPr lang="en-US" sz="1600" dirty="0" err="1"/>
              <a:t>newNode</a:t>
            </a:r>
            <a:r>
              <a:rPr lang="en-US" sz="1600" dirty="0"/>
              <a:t> = new </a:t>
            </a:r>
            <a:r>
              <a:rPr lang="en-US" sz="1600" dirty="0" err="1"/>
              <a:t>BSTNode</a:t>
            </a:r>
            <a:r>
              <a:rPr lang="en-US" sz="1600" dirty="0"/>
              <a:t>&lt;K,E&gt;(key, data); </a:t>
            </a:r>
          </a:p>
          <a:p>
            <a:r>
              <a:rPr lang="en-US" sz="1600" dirty="0"/>
              <a:t>        if (root == null)                  </a:t>
            </a:r>
          </a:p>
          <a:p>
            <a:r>
              <a:rPr lang="en-US" sz="1600" dirty="0"/>
              <a:t>               root = </a:t>
            </a:r>
            <a:r>
              <a:rPr lang="en-US" sz="1600" dirty="0" err="1"/>
              <a:t>newNode</a:t>
            </a:r>
            <a:r>
              <a:rPr lang="en-US" sz="1600" dirty="0"/>
              <a:t>; </a:t>
            </a:r>
          </a:p>
          <a:p>
            <a:r>
              <a:rPr lang="en-US" sz="1600" dirty="0"/>
              <a:t>        </a:t>
            </a:r>
            <a:r>
              <a:rPr lang="en-GB" sz="1600" dirty="0"/>
              <a:t>else if (</a:t>
            </a:r>
            <a:r>
              <a:rPr lang="en-GB" sz="1600" dirty="0" err="1"/>
              <a:t>parent.getKey</a:t>
            </a:r>
            <a:r>
              <a:rPr lang="en-GB" sz="1600" dirty="0"/>
              <a:t>().</a:t>
            </a:r>
            <a:r>
              <a:rPr lang="en-GB" sz="1600" dirty="0" err="1"/>
              <a:t>compareTo</a:t>
            </a:r>
            <a:r>
              <a:rPr lang="en-GB" sz="1600" dirty="0"/>
              <a:t>(key)&gt;0)       </a:t>
            </a:r>
          </a:p>
          <a:p>
            <a:r>
              <a:rPr lang="en-GB" sz="1600" dirty="0"/>
              <a:t>               </a:t>
            </a:r>
            <a:r>
              <a:rPr lang="en-GB" sz="1600" dirty="0" err="1"/>
              <a:t>parent.setLeft</a:t>
            </a:r>
            <a:r>
              <a:rPr lang="en-GB" sz="1600" dirty="0"/>
              <a:t>(</a:t>
            </a:r>
            <a:r>
              <a:rPr lang="en-GB" sz="1600" dirty="0" err="1"/>
              <a:t>newNode</a:t>
            </a:r>
            <a:r>
              <a:rPr lang="en-GB" sz="1600" dirty="0"/>
              <a:t>); </a:t>
            </a:r>
          </a:p>
          <a:p>
            <a:r>
              <a:rPr lang="en-GB" sz="1600" dirty="0"/>
              <a:t>        else                                             </a:t>
            </a:r>
          </a:p>
          <a:p>
            <a:r>
              <a:rPr lang="en-GB" sz="1600" dirty="0"/>
              <a:t>               </a:t>
            </a:r>
            <a:r>
              <a:rPr lang="en-GB" sz="1600" dirty="0" err="1"/>
              <a:t>parent.setRight</a:t>
            </a:r>
            <a:r>
              <a:rPr lang="en-GB" sz="1600" dirty="0"/>
              <a:t>(</a:t>
            </a:r>
            <a:r>
              <a:rPr lang="en-GB" sz="1600" dirty="0" err="1"/>
              <a:t>newNode</a:t>
            </a:r>
            <a:r>
              <a:rPr lang="en-GB" sz="1600" dirty="0"/>
              <a:t>); 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5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7C5B-763D-4660-B4F2-8C3FB638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BST: Delete Node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D6AB1-261B-43D1-8BC7-789BFA8B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47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C229C-A61C-49AE-9E8F-F3C9939851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 3" panose="05040102010807070707" pitchFamily="18" charset="2"/>
              <a:buNone/>
            </a:pPr>
            <a:r>
              <a:rPr lang="en-US" altLang="en-US" sz="3200" dirty="0"/>
              <a:t>Three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The node to be deleted has </a:t>
            </a:r>
            <a:r>
              <a:rPr lang="en-US" altLang="en-US" sz="3200" dirty="0">
                <a:solidFill>
                  <a:srgbClr val="FF0000"/>
                </a:solidFill>
              </a:rPr>
              <a:t>no child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The node to be deleted has </a:t>
            </a:r>
            <a:r>
              <a:rPr lang="en-US" altLang="en-US" sz="3200" dirty="0">
                <a:solidFill>
                  <a:srgbClr val="FF0000"/>
                </a:solidFill>
              </a:rPr>
              <a:t>only one child</a:t>
            </a:r>
            <a:endParaRPr lang="en-US" altLang="en-US" sz="3200" dirty="0"/>
          </a:p>
          <a:p>
            <a:pPr marL="514350" indent="-514350">
              <a:buFont typeface="+mj-lt"/>
              <a:buAutoNum type="arabicPeriod"/>
            </a:pPr>
            <a:endParaRPr lang="en-US" alt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/>
              <a:t>The node to be deleted has </a:t>
            </a:r>
            <a:r>
              <a:rPr lang="en-US" altLang="en-US" sz="3200" dirty="0">
                <a:solidFill>
                  <a:srgbClr val="FF0000"/>
                </a:solidFill>
              </a:rPr>
              <a:t>two children</a:t>
            </a:r>
            <a:endParaRPr lang="en-US" altLang="en-US" sz="3200" dirty="0"/>
          </a:p>
          <a:p>
            <a:pPr marL="514350" indent="-514350">
              <a:buFont typeface="Wingdings 3" panose="05040102010807070707" pitchFamily="18" charset="2"/>
              <a:buNone/>
            </a:pPr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E837-0AB9-4F15-BDF8-4876D16E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BST: Delete Node (Case 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B2220-1AC9-4578-A455-14FFF6E3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48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A7A6-1DD4-4B44-8151-B39F56E4DE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Delete a node without children. Remove x from the tree by setting its parent’s reference to null.</a:t>
            </a:r>
          </a:p>
          <a:p>
            <a:pPr lvl="1"/>
            <a:r>
              <a:rPr lang="en-GB" dirty="0"/>
              <a:t>Example: Delete 4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E9A7B-E459-4848-A28E-020306F4E155}"/>
              </a:ext>
            </a:extLst>
          </p:cNvPr>
          <p:cNvSpPr/>
          <p:nvPr/>
        </p:nvSpPr>
        <p:spPr>
          <a:xfrm>
            <a:off x="8088086" y="2209219"/>
            <a:ext cx="1088571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1935-0620-4973-BF62-FF3936498D2E}"/>
              </a:ext>
            </a:extLst>
          </p:cNvPr>
          <p:cNvSpPr/>
          <p:nvPr/>
        </p:nvSpPr>
        <p:spPr>
          <a:xfrm>
            <a:off x="10314214" y="2066105"/>
            <a:ext cx="1763486" cy="1057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1B3A71-81E5-475E-B59C-B7AEAC99A2E1}"/>
              </a:ext>
            </a:extLst>
          </p:cNvPr>
          <p:cNvGrpSpPr/>
          <p:nvPr/>
        </p:nvGrpSpPr>
        <p:grpSpPr>
          <a:xfrm>
            <a:off x="2031939" y="2857457"/>
            <a:ext cx="3213092" cy="2574768"/>
            <a:chOff x="2003947" y="2502894"/>
            <a:chExt cx="3360613" cy="268081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582074-243A-437C-8683-DF2FE5AB8962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1BA44C-1F44-4F20-AAD6-987DDDED5D13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E54E8B-618F-42F3-BB82-57DC2BD02368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ACA19E-CC76-49F0-9C63-3C2B78F99CD8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B95CC-F423-411B-8127-66A930635D26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E1A99C-FEC2-43AE-BBEA-A15EE4A63471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9D5CE5-8951-43D6-9348-46A3067B4BCB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F2F84C-B0C8-4D69-9004-F8BE4D1888DB}"/>
                </a:ext>
              </a:extLst>
            </p:cNvPr>
            <p:cNvCxnSpPr>
              <a:cxnSpLocks/>
              <a:stCxn id="12" idx="3"/>
              <a:endCxn id="16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EC34A7-152D-4D29-8A7F-DB6A7EE55CBB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EA7F96-9BC9-409D-B629-ECC589378A21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0A9E8B-F15E-49BF-8C19-314D5A4A7FAD}"/>
                </a:ext>
              </a:extLst>
            </p:cNvPr>
            <p:cNvCxnSpPr>
              <a:cxnSpLocks/>
              <a:stCxn id="22" idx="0"/>
              <a:endCxn id="14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2C6EF8-50D3-4C0B-9F13-AFBED74F7294}"/>
                </a:ext>
              </a:extLst>
            </p:cNvPr>
            <p:cNvCxnSpPr>
              <a:cxnSpLocks/>
              <a:stCxn id="18" idx="0"/>
              <a:endCxn id="16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4F3B76-3212-418A-B6B6-A9BEEFD1B024}"/>
                </a:ext>
              </a:extLst>
            </p:cNvPr>
            <p:cNvCxnSpPr>
              <a:cxnSpLocks/>
              <a:stCxn id="24" idx="0"/>
              <a:endCxn id="22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07A1FE-94E4-4538-81E4-54B9107AAC5D}"/>
              </a:ext>
            </a:extLst>
          </p:cNvPr>
          <p:cNvSpPr/>
          <p:nvPr/>
        </p:nvSpPr>
        <p:spPr>
          <a:xfrm>
            <a:off x="5731251" y="4043829"/>
            <a:ext cx="1069910" cy="304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B8373B-060A-4992-A3E2-D15C41762520}"/>
              </a:ext>
            </a:extLst>
          </p:cNvPr>
          <p:cNvGrpSpPr/>
          <p:nvPr/>
        </p:nvGrpSpPr>
        <p:grpSpPr>
          <a:xfrm>
            <a:off x="7734773" y="2854716"/>
            <a:ext cx="2704658" cy="2516975"/>
            <a:chOff x="2505164" y="2502894"/>
            <a:chExt cx="2828836" cy="262064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B7DAE-ADB1-4C74-9AF2-0BBA5CCC38F7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E5628F1-1683-4C96-B43B-71C94E36FA0A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A812C-8F9A-42A1-9805-0AA0277ABE01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23DEA9-2011-43F5-B188-E63631853820}"/>
                </a:ext>
              </a:extLst>
            </p:cNvPr>
            <p:cNvSpPr/>
            <p:nvPr/>
          </p:nvSpPr>
          <p:spPr>
            <a:xfrm>
              <a:off x="2980948" y="3821409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AEF726-D607-43CE-B0E8-77538B5A6A78}"/>
                </a:ext>
              </a:extLst>
            </p:cNvPr>
            <p:cNvSpPr/>
            <p:nvPr/>
          </p:nvSpPr>
          <p:spPr>
            <a:xfrm>
              <a:off x="4394885" y="385357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4AB50F0-0B54-43A9-B640-AFF992A8A399}"/>
                </a:ext>
              </a:extLst>
            </p:cNvPr>
            <p:cNvSpPr/>
            <p:nvPr/>
          </p:nvSpPr>
          <p:spPr>
            <a:xfrm>
              <a:off x="4749365" y="461502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53B98CF-CCE4-42D6-A2CA-DAF61B2FCA2E}"/>
                </a:ext>
              </a:extLst>
            </p:cNvPr>
            <p:cNvCxnSpPr>
              <a:cxnSpLocks/>
              <a:stCxn id="88" idx="3"/>
              <a:endCxn id="90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CD6E68-BDDA-4052-8419-96EB22D55D60}"/>
                </a:ext>
              </a:extLst>
            </p:cNvPr>
            <p:cNvCxnSpPr>
              <a:cxnSpLocks/>
              <a:stCxn id="89" idx="1"/>
              <a:endCxn id="88" idx="5"/>
            </p:cNvCxnSpPr>
            <p:nvPr/>
          </p:nvCxnSpPr>
          <p:spPr>
            <a:xfrm flipH="1" flipV="1">
              <a:off x="3738295" y="2936941"/>
              <a:ext cx="307472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EFBFA35-1DBC-4862-B06E-0D1DC9857E79}"/>
                </a:ext>
              </a:extLst>
            </p:cNvPr>
            <p:cNvCxnSpPr>
              <a:cxnSpLocks/>
              <a:stCxn id="93" idx="0"/>
              <a:endCxn id="89" idx="5"/>
            </p:cNvCxnSpPr>
            <p:nvPr/>
          </p:nvCxnSpPr>
          <p:spPr>
            <a:xfrm flipH="1" flipV="1">
              <a:off x="4459167" y="3503850"/>
              <a:ext cx="228036" cy="34972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5A297E-7518-47E5-8029-17718146783B}"/>
                </a:ext>
              </a:extLst>
            </p:cNvPr>
            <p:cNvCxnSpPr>
              <a:cxnSpLocks/>
              <a:stCxn id="91" idx="0"/>
              <a:endCxn id="90" idx="5"/>
            </p:cNvCxnSpPr>
            <p:nvPr/>
          </p:nvCxnSpPr>
          <p:spPr>
            <a:xfrm flipH="1" flipV="1">
              <a:off x="3004181" y="3503850"/>
              <a:ext cx="269085" cy="31755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A02612-2309-4228-B06E-620F84CB9C0F}"/>
                </a:ext>
              </a:extLst>
            </p:cNvPr>
            <p:cNvCxnSpPr>
              <a:cxnSpLocks/>
              <a:stCxn id="94" idx="0"/>
              <a:endCxn id="93" idx="5"/>
            </p:cNvCxnSpPr>
            <p:nvPr/>
          </p:nvCxnSpPr>
          <p:spPr>
            <a:xfrm flipH="1" flipV="1">
              <a:off x="4893902" y="4287621"/>
              <a:ext cx="147781" cy="3274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5BB33C-50C2-476A-8083-031F43B913FA}"/>
              </a:ext>
            </a:extLst>
          </p:cNvPr>
          <p:cNvSpPr/>
          <p:nvPr/>
        </p:nvSpPr>
        <p:spPr>
          <a:xfrm rot="18807840">
            <a:off x="2243496" y="3638864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653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E837-0AB9-4F15-BDF8-4876D16E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BST: Delete Node (Case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B2220-1AC9-4578-A455-14FFF6E3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49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A7A6-1DD4-4B44-8151-B39F56E4DE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Delete a node with one child. Make the parent’s reference to the child</a:t>
            </a:r>
          </a:p>
          <a:p>
            <a:pPr lvl="1"/>
            <a:r>
              <a:rPr lang="en-GB" dirty="0"/>
              <a:t>Example: Delete 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1935-0620-4973-BF62-FF3936498D2E}"/>
              </a:ext>
            </a:extLst>
          </p:cNvPr>
          <p:cNvSpPr/>
          <p:nvPr/>
        </p:nvSpPr>
        <p:spPr>
          <a:xfrm>
            <a:off x="10314214" y="2066105"/>
            <a:ext cx="1763486" cy="1057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1B3A71-81E5-475E-B59C-B7AEAC99A2E1}"/>
              </a:ext>
            </a:extLst>
          </p:cNvPr>
          <p:cNvGrpSpPr/>
          <p:nvPr/>
        </p:nvGrpSpPr>
        <p:grpSpPr>
          <a:xfrm>
            <a:off x="2031939" y="2857457"/>
            <a:ext cx="3213092" cy="2574768"/>
            <a:chOff x="2003947" y="2502894"/>
            <a:chExt cx="3360613" cy="268081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582074-243A-437C-8683-DF2FE5AB8962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1BA44C-1F44-4F20-AAD6-987DDDED5D13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E54E8B-618F-42F3-BB82-57DC2BD02368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ACA19E-CC76-49F0-9C63-3C2B78F99CD8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5B95CC-F423-411B-8127-66A930635D26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E1A99C-FEC2-43AE-BBEA-A15EE4A63471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9D5CE5-8951-43D6-9348-46A3067B4BCB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9F2F84C-B0C8-4D69-9004-F8BE4D1888DB}"/>
                </a:ext>
              </a:extLst>
            </p:cNvPr>
            <p:cNvCxnSpPr>
              <a:cxnSpLocks/>
              <a:stCxn id="12" idx="3"/>
              <a:endCxn id="16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EC34A7-152D-4D29-8A7F-DB6A7EE55CBB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EA7F96-9BC9-409D-B629-ECC589378A21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0A9E8B-F15E-49BF-8C19-314D5A4A7FAD}"/>
                </a:ext>
              </a:extLst>
            </p:cNvPr>
            <p:cNvCxnSpPr>
              <a:cxnSpLocks/>
              <a:stCxn id="22" idx="0"/>
              <a:endCxn id="14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2C6EF8-50D3-4C0B-9F13-AFBED74F7294}"/>
                </a:ext>
              </a:extLst>
            </p:cNvPr>
            <p:cNvCxnSpPr>
              <a:cxnSpLocks/>
              <a:stCxn id="18" idx="0"/>
              <a:endCxn id="16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64F3B76-3212-418A-B6B6-A9BEEFD1B024}"/>
                </a:ext>
              </a:extLst>
            </p:cNvPr>
            <p:cNvCxnSpPr>
              <a:cxnSpLocks/>
              <a:stCxn id="24" idx="0"/>
              <a:endCxn id="22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07A1FE-94E4-4538-81E4-54B9107AAC5D}"/>
              </a:ext>
            </a:extLst>
          </p:cNvPr>
          <p:cNvSpPr/>
          <p:nvPr/>
        </p:nvSpPr>
        <p:spPr>
          <a:xfrm>
            <a:off x="5731251" y="4043829"/>
            <a:ext cx="1069910" cy="304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5BB33C-50C2-476A-8083-031F43B913FA}"/>
              </a:ext>
            </a:extLst>
          </p:cNvPr>
          <p:cNvSpPr/>
          <p:nvPr/>
        </p:nvSpPr>
        <p:spPr>
          <a:xfrm rot="19891961">
            <a:off x="4231172" y="3594360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ACFAC6-456F-4383-955C-754D613CDE5E}"/>
              </a:ext>
            </a:extLst>
          </p:cNvPr>
          <p:cNvGrpSpPr/>
          <p:nvPr/>
        </p:nvGrpSpPr>
        <p:grpSpPr>
          <a:xfrm>
            <a:off x="7313238" y="2908943"/>
            <a:ext cx="3031366" cy="1848068"/>
            <a:chOff x="2003947" y="2502894"/>
            <a:chExt cx="3170540" cy="192418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CC46C58-9CF4-4956-8583-C0465EEB6614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03CEE5B-60A5-4CE5-8583-EFCF6AB91910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FCC33B-DD58-4A9C-9F5B-33C37C3E11DB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534FCA-DF75-4255-BFC4-6173493EEB1F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53EEA2-DB06-4504-AF6B-32DFDF22A313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809337-F0D8-444D-9647-D87525E7EE50}"/>
                </a:ext>
              </a:extLst>
            </p:cNvPr>
            <p:cNvSpPr/>
            <p:nvPr/>
          </p:nvSpPr>
          <p:spPr>
            <a:xfrm>
              <a:off x="4589853" y="3864954"/>
              <a:ext cx="584634" cy="5085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575153-0DBE-4DDB-86F6-538E75D7A6FC}"/>
                </a:ext>
              </a:extLst>
            </p:cNvPr>
            <p:cNvCxnSpPr>
              <a:cxnSpLocks/>
              <a:stCxn id="37" idx="3"/>
              <a:endCxn id="40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1F8C73-5321-4422-A987-F880E1D66169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026B6F-2375-4F19-B671-097CC0BDE8A5}"/>
                </a:ext>
              </a:extLst>
            </p:cNvPr>
            <p:cNvCxnSpPr>
              <a:cxnSpLocks/>
              <a:stCxn id="38" idx="1"/>
              <a:endCxn id="37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D3CBA41-3809-43F6-9EFC-9ED72DCF371B}"/>
                </a:ext>
              </a:extLst>
            </p:cNvPr>
            <p:cNvCxnSpPr>
              <a:cxnSpLocks/>
              <a:stCxn id="41" idx="0"/>
              <a:endCxn id="40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52C0D6-8546-44EC-8A46-96BD45182C39}"/>
                </a:ext>
              </a:extLst>
            </p:cNvPr>
            <p:cNvCxnSpPr>
              <a:cxnSpLocks/>
              <a:stCxn id="45" idx="0"/>
              <a:endCxn id="38" idx="5"/>
            </p:cNvCxnSpPr>
            <p:nvPr/>
          </p:nvCxnSpPr>
          <p:spPr>
            <a:xfrm flipH="1" flipV="1">
              <a:off x="4459167" y="3503850"/>
              <a:ext cx="423003" cy="3611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F634EB-0437-405B-8D26-DB229DE26F68}"/>
              </a:ext>
            </a:extLst>
          </p:cNvPr>
          <p:cNvSpPr/>
          <p:nvPr/>
        </p:nvSpPr>
        <p:spPr>
          <a:xfrm>
            <a:off x="4460033" y="3685592"/>
            <a:ext cx="643812" cy="1287624"/>
          </a:xfrm>
          <a:custGeom>
            <a:avLst/>
            <a:gdLst>
              <a:gd name="connsiteX0" fmla="*/ 0 w 643812"/>
              <a:gd name="connsiteY0" fmla="*/ 0 h 1287624"/>
              <a:gd name="connsiteX1" fmla="*/ 522514 w 643812"/>
              <a:gd name="connsiteY1" fmla="*/ 223935 h 1287624"/>
              <a:gd name="connsiteX2" fmla="*/ 643812 w 643812"/>
              <a:gd name="connsiteY2" fmla="*/ 1287624 h 128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12" h="1287624">
                <a:moveTo>
                  <a:pt x="0" y="0"/>
                </a:moveTo>
                <a:cubicBezTo>
                  <a:pt x="207606" y="4665"/>
                  <a:pt x="415212" y="9331"/>
                  <a:pt x="522514" y="223935"/>
                </a:cubicBezTo>
                <a:cubicBezTo>
                  <a:pt x="629816" y="438539"/>
                  <a:pt x="636814" y="863081"/>
                  <a:pt x="643812" y="128762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98C3-15DD-49B9-9D9A-4E33A65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E842E-A4AE-4F34-85EC-BE46B3BF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</a:t>
            </a:fld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A135DA-3079-4A30-8F2F-6759963991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/>
                  <a:t>The depth of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length of the path from the root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root node has a depth of 0</a:t>
                </a:r>
              </a:p>
              <a:p>
                <a:pPr lvl="1"/>
                <a:r>
                  <a:rPr lang="en-GB" dirty="0"/>
                  <a:t>The depth of a tree is the depth of its deepest leaf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A135DA-3079-4A30-8F2F-675996399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0E28B1A-FF47-4BC0-B424-EC7FE3D5000D}"/>
              </a:ext>
            </a:extLst>
          </p:cNvPr>
          <p:cNvGrpSpPr/>
          <p:nvPr/>
        </p:nvGrpSpPr>
        <p:grpSpPr>
          <a:xfrm>
            <a:off x="4959712" y="2953011"/>
            <a:ext cx="6054480" cy="2542680"/>
            <a:chOff x="4145520" y="3465720"/>
            <a:chExt cx="6054480" cy="2542680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03A21486-8D85-47BF-9F54-21AE6C75DA9E}"/>
                </a:ext>
              </a:extLst>
            </p:cNvPr>
            <p:cNvSpPr/>
            <p:nvPr/>
          </p:nvSpPr>
          <p:spPr>
            <a:xfrm>
              <a:off x="7899600" y="346572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pc="-1" dirty="0">
                  <a:solidFill>
                    <a:srgbClr val="0070C0"/>
                  </a:solidFill>
                  <a:latin typeface="Tahoma"/>
                  <a:ea typeface="Arial"/>
                </a:rPr>
                <a:t>6</a:t>
              </a:r>
              <a:endParaRPr lang="en-US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CA2BFE1C-CF42-4AED-B03A-F0386DEB983D}"/>
                </a:ext>
              </a:extLst>
            </p:cNvPr>
            <p:cNvSpPr/>
            <p:nvPr/>
          </p:nvSpPr>
          <p:spPr>
            <a:xfrm rot="5400000">
              <a:off x="7691160" y="4097880"/>
              <a:ext cx="485280" cy="310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" name="CustomShape 5">
              <a:extLst>
                <a:ext uri="{FF2B5EF4-FFF2-40B4-BE49-F238E27FC236}">
                  <a16:creationId xmlns:a16="http://schemas.microsoft.com/office/drawing/2014/main" id="{FDF0DC13-90C6-4DCE-B6F9-5B3599C6B26A}"/>
                </a:ext>
              </a:extLst>
            </p:cNvPr>
            <p:cNvSpPr/>
            <p:nvPr/>
          </p:nvSpPr>
          <p:spPr>
            <a:xfrm rot="16200000" flipH="1">
              <a:off x="8198040" y="4136040"/>
              <a:ext cx="484200" cy="23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1A733891-6D8F-4A88-B068-FE96E9DBABF1}"/>
                </a:ext>
              </a:extLst>
            </p:cNvPr>
            <p:cNvSpPr/>
            <p:nvPr/>
          </p:nvSpPr>
          <p:spPr>
            <a:xfrm>
              <a:off x="7294080" y="443448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10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CAF0DB5E-D153-4AAB-98A2-ED7965FB3AE5}"/>
                </a:ext>
              </a:extLst>
            </p:cNvPr>
            <p:cNvSpPr/>
            <p:nvPr/>
          </p:nvSpPr>
          <p:spPr>
            <a:xfrm>
              <a:off x="8444640" y="443448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pc="-1">
                  <a:solidFill>
                    <a:srgbClr val="0070C0"/>
                  </a:solidFill>
                  <a:latin typeface="Tahoma"/>
                  <a:ea typeface="Arial"/>
                </a:rPr>
                <a:t>8</a:t>
              </a:r>
              <a:endParaRPr lang="en-US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8">
              <a:extLst>
                <a:ext uri="{FF2B5EF4-FFF2-40B4-BE49-F238E27FC236}">
                  <a16:creationId xmlns:a16="http://schemas.microsoft.com/office/drawing/2014/main" id="{F4E40E9C-3851-4164-8C8D-E181045BA2E5}"/>
                </a:ext>
              </a:extLst>
            </p:cNvPr>
            <p:cNvSpPr/>
            <p:nvPr/>
          </p:nvSpPr>
          <p:spPr>
            <a:xfrm rot="16200000" flipH="1">
              <a:off x="8682600" y="5104800"/>
              <a:ext cx="484200" cy="233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28801EF3-A7F0-4080-9EB8-52ED09459288}"/>
                </a:ext>
              </a:extLst>
            </p:cNvPr>
            <p:cNvSpPr/>
            <p:nvPr/>
          </p:nvSpPr>
          <p:spPr>
            <a:xfrm rot="5400000">
              <a:off x="8293440" y="5131080"/>
              <a:ext cx="484200" cy="18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2E1D0E67-BBCC-4371-9D64-2DDFA77EA25B}"/>
                </a:ext>
              </a:extLst>
            </p:cNvPr>
            <p:cNvSpPr/>
            <p:nvPr/>
          </p:nvSpPr>
          <p:spPr>
            <a:xfrm>
              <a:off x="8020560" y="546372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4" name="CustomShape 11">
              <a:extLst>
                <a:ext uri="{FF2B5EF4-FFF2-40B4-BE49-F238E27FC236}">
                  <a16:creationId xmlns:a16="http://schemas.microsoft.com/office/drawing/2014/main" id="{6DA27B3F-D67E-47A9-917E-6DAC4521CCEE}"/>
                </a:ext>
              </a:extLst>
            </p:cNvPr>
            <p:cNvSpPr/>
            <p:nvPr/>
          </p:nvSpPr>
          <p:spPr>
            <a:xfrm>
              <a:off x="8807880" y="546372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12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93529F3F-DF60-42F3-AE69-1E9016B37D51}"/>
                </a:ext>
              </a:extLst>
            </p:cNvPr>
            <p:cNvSpPr/>
            <p:nvPr/>
          </p:nvSpPr>
          <p:spPr>
            <a:xfrm>
              <a:off x="8989680" y="4918680"/>
              <a:ext cx="693720" cy="624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11992B2E-BC1E-4697-87ED-034C2DB75F31}"/>
                </a:ext>
              </a:extLst>
            </p:cNvPr>
            <p:cNvSpPr/>
            <p:nvPr/>
          </p:nvSpPr>
          <p:spPr>
            <a:xfrm>
              <a:off x="9594840" y="546372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32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7" name="CustomShape 14">
              <a:extLst>
                <a:ext uri="{FF2B5EF4-FFF2-40B4-BE49-F238E27FC236}">
                  <a16:creationId xmlns:a16="http://schemas.microsoft.com/office/drawing/2014/main" id="{1A7F0AE0-92E4-412D-AAC2-AB27998B7EDC}"/>
                </a:ext>
              </a:extLst>
            </p:cNvPr>
            <p:cNvSpPr/>
            <p:nvPr/>
          </p:nvSpPr>
          <p:spPr>
            <a:xfrm>
              <a:off x="6749400" y="3768480"/>
              <a:ext cx="1089360" cy="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" name="CustomShape 15">
              <a:extLst>
                <a:ext uri="{FF2B5EF4-FFF2-40B4-BE49-F238E27FC236}">
                  <a16:creationId xmlns:a16="http://schemas.microsoft.com/office/drawing/2014/main" id="{A44ED85F-CC86-4BB8-AF5E-DB84B601E0B1}"/>
                </a:ext>
              </a:extLst>
            </p:cNvPr>
            <p:cNvSpPr/>
            <p:nvPr/>
          </p:nvSpPr>
          <p:spPr>
            <a:xfrm rot="5400000">
              <a:off x="7173120" y="5161320"/>
              <a:ext cx="544680" cy="18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8131ABBE-3FDA-49DA-96B4-E848FC994F4E}"/>
                </a:ext>
              </a:extLst>
            </p:cNvPr>
            <p:cNvSpPr/>
            <p:nvPr/>
          </p:nvSpPr>
          <p:spPr>
            <a:xfrm>
              <a:off x="6930840" y="5463720"/>
              <a:ext cx="605160" cy="5446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id="{BD5134FC-EECD-4340-A600-19FB9E24FFBE}"/>
                </a:ext>
              </a:extLst>
            </p:cNvPr>
            <p:cNvSpPr/>
            <p:nvPr/>
          </p:nvSpPr>
          <p:spPr>
            <a:xfrm>
              <a:off x="5114280" y="3586680"/>
              <a:ext cx="163476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Depth= 0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1" name="CustomShape 18">
              <a:extLst>
                <a:ext uri="{FF2B5EF4-FFF2-40B4-BE49-F238E27FC236}">
                  <a16:creationId xmlns:a16="http://schemas.microsoft.com/office/drawing/2014/main" id="{09D11623-8C87-47C5-8C29-7E9327720008}"/>
                </a:ext>
              </a:extLst>
            </p:cNvPr>
            <p:cNvSpPr/>
            <p:nvPr/>
          </p:nvSpPr>
          <p:spPr>
            <a:xfrm>
              <a:off x="6204360" y="4675320"/>
              <a:ext cx="1089360" cy="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" name="CustomShape 19">
              <a:extLst>
                <a:ext uri="{FF2B5EF4-FFF2-40B4-BE49-F238E27FC236}">
                  <a16:creationId xmlns:a16="http://schemas.microsoft.com/office/drawing/2014/main" id="{2BB9A8B5-2D95-4734-A375-ADB3E50F73D3}"/>
                </a:ext>
              </a:extLst>
            </p:cNvPr>
            <p:cNvSpPr/>
            <p:nvPr/>
          </p:nvSpPr>
          <p:spPr>
            <a:xfrm>
              <a:off x="5840760" y="5706000"/>
              <a:ext cx="108972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" name="CustomShape 20">
              <a:extLst>
                <a:ext uri="{FF2B5EF4-FFF2-40B4-BE49-F238E27FC236}">
                  <a16:creationId xmlns:a16="http://schemas.microsoft.com/office/drawing/2014/main" id="{3A87A122-337D-437A-8E4A-9CB45A1B8D0D}"/>
                </a:ext>
              </a:extLst>
            </p:cNvPr>
            <p:cNvSpPr/>
            <p:nvPr/>
          </p:nvSpPr>
          <p:spPr>
            <a:xfrm>
              <a:off x="4569240" y="4494960"/>
              <a:ext cx="163476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Depth= 1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4" name="CustomShape 21">
              <a:extLst>
                <a:ext uri="{FF2B5EF4-FFF2-40B4-BE49-F238E27FC236}">
                  <a16:creationId xmlns:a16="http://schemas.microsoft.com/office/drawing/2014/main" id="{BFCBF6C1-8AD8-493A-A892-953827D5FDC3}"/>
                </a:ext>
              </a:extLst>
            </p:cNvPr>
            <p:cNvSpPr/>
            <p:nvPr/>
          </p:nvSpPr>
          <p:spPr>
            <a:xfrm>
              <a:off x="4145520" y="5524200"/>
              <a:ext cx="1634760" cy="4248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Depth= 2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389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8CB6-40A3-4026-B59A-79DA0A89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BST: Delete Node (Case 3)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D795D-418F-480B-A797-7DEA44C2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50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979-04A4-4846-A92E-A2B1DB55CB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Delete a node with two children. </a:t>
            </a:r>
            <a:r>
              <a:rPr lang="en-GB" b="1" dirty="0"/>
              <a:t>Keep</a:t>
            </a:r>
            <a:r>
              <a:rPr lang="en-GB" dirty="0"/>
              <a:t> the node and </a:t>
            </a:r>
            <a:r>
              <a:rPr lang="en-GB" b="1" dirty="0"/>
              <a:t>Replace</a:t>
            </a:r>
            <a:r>
              <a:rPr lang="en-GB" dirty="0"/>
              <a:t> its key and data with other node. Two options: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93D061-100A-40ED-919A-E7C4FCFE36FD}"/>
              </a:ext>
            </a:extLst>
          </p:cNvPr>
          <p:cNvGrpSpPr/>
          <p:nvPr/>
        </p:nvGrpSpPr>
        <p:grpSpPr>
          <a:xfrm>
            <a:off x="737463" y="3338004"/>
            <a:ext cx="3213092" cy="2618004"/>
            <a:chOff x="2003947" y="2502894"/>
            <a:chExt cx="3360613" cy="26808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BA96AD-94EF-47B9-98E7-E92A2A7EB5E6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9F3C40-A94F-4FCB-A0A6-48A13741A338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713CF1-BEA4-436D-AB53-B330E36F95F4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D5C6907-9491-42C4-B04D-8AA8740BCF27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0CC1E1-BCCB-4C3D-9744-84F8D1971FF0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35453F-CF74-43B2-8575-277F2E84EA78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AACECB-2CCD-4B84-A310-84A255ECDB5E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841071-3467-49E3-8EB0-E3CA9186832F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07C28A-784E-4604-8344-99C804587C88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EFB3DE-9E11-4281-86AA-DFFBC56E4928}"/>
                </a:ext>
              </a:extLst>
            </p:cNvPr>
            <p:cNvCxnSpPr>
              <a:cxnSpLocks/>
              <a:stCxn id="7" idx="1"/>
              <a:endCxn id="6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CBD581-F085-4986-A364-631D3F892B89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F51FC2-CFD9-4780-80BA-11B8C9EE6648}"/>
                </a:ext>
              </a:extLst>
            </p:cNvPr>
            <p:cNvCxnSpPr>
              <a:cxnSpLocks/>
              <a:stCxn id="9" idx="0"/>
              <a:endCxn id="8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94F0F8-CE31-48BE-8CFB-2839190D3D3D}"/>
                </a:ext>
              </a:extLst>
            </p:cNvPr>
            <p:cNvCxnSpPr>
              <a:cxnSpLocks/>
              <a:stCxn id="12" idx="0"/>
              <a:endCxn id="11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57888F-2831-4EC9-9CE4-7FD4047B5758}"/>
              </a:ext>
            </a:extLst>
          </p:cNvPr>
          <p:cNvSpPr/>
          <p:nvPr/>
        </p:nvSpPr>
        <p:spPr>
          <a:xfrm>
            <a:off x="3568823" y="4083728"/>
            <a:ext cx="1873189" cy="30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4740E-AD34-412C-82AF-BBA0BBB8B270}"/>
              </a:ext>
            </a:extLst>
          </p:cNvPr>
          <p:cNvSpPr txBox="1"/>
          <p:nvPr/>
        </p:nvSpPr>
        <p:spPr>
          <a:xfrm>
            <a:off x="3757492" y="3761881"/>
            <a:ext cx="138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15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3256F5-C356-4ECE-9231-D78A27278937}"/>
              </a:ext>
            </a:extLst>
          </p:cNvPr>
          <p:cNvGrpSpPr/>
          <p:nvPr/>
        </p:nvGrpSpPr>
        <p:grpSpPr>
          <a:xfrm>
            <a:off x="5393482" y="3338004"/>
            <a:ext cx="3213092" cy="2618004"/>
            <a:chOff x="2003947" y="2502894"/>
            <a:chExt cx="3360613" cy="26808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4BA164-99DE-4725-B40D-A8A45CF56F1F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699739C-878E-4969-BA33-EBE19BC414D9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E1CAEE-714E-4432-B4AD-070EC742440B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9B7DB1-3233-4CB1-BE88-74A2C0DEBD7A}"/>
                </a:ext>
              </a:extLst>
            </p:cNvPr>
            <p:cNvSpPr/>
            <p:nvPr/>
          </p:nvSpPr>
          <p:spPr>
            <a:xfrm>
              <a:off x="2003947" y="3918562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3D5AE4-6947-4952-840B-7F0261F7DADC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32AE45-1432-4302-ACAC-27E387FECD77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C41DE-45B0-42CB-B3C0-736B7CB2A89C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BEBBD1-B9C1-4ED4-97EF-D2777B167D99}"/>
                </a:ext>
              </a:extLst>
            </p:cNvPr>
            <p:cNvCxnSpPr>
              <a:cxnSpLocks/>
              <a:stCxn id="24" idx="3"/>
              <a:endCxn id="26" idx="0"/>
            </p:cNvCxnSpPr>
            <p:nvPr/>
          </p:nvCxnSpPr>
          <p:spPr>
            <a:xfrm flipH="1">
              <a:off x="2296265" y="3503849"/>
              <a:ext cx="294516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61FAE2-9840-4D9F-ACA8-B3F60DE1ABEA}"/>
                </a:ext>
              </a:extLst>
            </p:cNvPr>
            <p:cNvCxnSpPr>
              <a:cxnSpLocks/>
              <a:stCxn id="23" idx="1"/>
              <a:endCxn id="22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369C7C-B35C-4FB3-B184-E7A580B64461}"/>
                </a:ext>
              </a:extLst>
            </p:cNvPr>
            <p:cNvCxnSpPr>
              <a:cxnSpLocks/>
              <a:stCxn id="27" idx="0"/>
              <a:endCxn id="23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8C286D-4783-4B23-835B-A02C6CB1D427}"/>
                </a:ext>
              </a:extLst>
            </p:cNvPr>
            <p:cNvCxnSpPr>
              <a:cxnSpLocks/>
              <a:stCxn id="28" idx="0"/>
              <a:endCxn id="27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90F642-5E5E-422E-8B69-749C61E43D87}"/>
              </a:ext>
            </a:extLst>
          </p:cNvPr>
          <p:cNvGrpSpPr/>
          <p:nvPr/>
        </p:nvGrpSpPr>
        <p:grpSpPr>
          <a:xfrm>
            <a:off x="9244973" y="3338004"/>
            <a:ext cx="2733877" cy="2618004"/>
            <a:chOff x="2505164" y="2502894"/>
            <a:chExt cx="2859396" cy="268081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BA1972-FA09-4D3D-9CC9-DB83DD234776}"/>
                </a:ext>
              </a:extLst>
            </p:cNvPr>
            <p:cNvSpPr/>
            <p:nvPr/>
          </p:nvSpPr>
          <p:spPr>
            <a:xfrm>
              <a:off x="3239278" y="2502894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26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F8A43A-AF23-4EE6-B3B3-E369EF9CE265}"/>
                </a:ext>
              </a:extLst>
            </p:cNvPr>
            <p:cNvSpPr/>
            <p:nvPr/>
          </p:nvSpPr>
          <p:spPr>
            <a:xfrm>
              <a:off x="3960150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30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7CC3D76-9EB2-4224-A71D-3A23EB7BB023}"/>
                </a:ext>
              </a:extLst>
            </p:cNvPr>
            <p:cNvSpPr/>
            <p:nvPr/>
          </p:nvSpPr>
          <p:spPr>
            <a:xfrm>
              <a:off x="2505164" y="3069803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5AE1E85-4604-4D48-96D2-3A22956909B4}"/>
                </a:ext>
              </a:extLst>
            </p:cNvPr>
            <p:cNvSpPr/>
            <p:nvPr/>
          </p:nvSpPr>
          <p:spPr>
            <a:xfrm>
              <a:off x="2980948" y="3918562"/>
              <a:ext cx="584635" cy="4472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18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3B6E82E-4FF8-4C39-8CBE-1198332DE64F}"/>
                </a:ext>
              </a:extLst>
            </p:cNvPr>
            <p:cNvSpPr/>
            <p:nvPr/>
          </p:nvSpPr>
          <p:spPr>
            <a:xfrm>
              <a:off x="4394886" y="3920610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32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64582A-BFA4-4B25-AC7E-5830508B7F02}"/>
                </a:ext>
              </a:extLst>
            </p:cNvPr>
            <p:cNvSpPr/>
            <p:nvPr/>
          </p:nvSpPr>
          <p:spPr>
            <a:xfrm>
              <a:off x="4779925" y="4675195"/>
              <a:ext cx="584635" cy="5085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38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91AFD1-2D41-4157-A64E-58D35A8CDCA3}"/>
                </a:ext>
              </a:extLst>
            </p:cNvPr>
            <p:cNvCxnSpPr>
              <a:cxnSpLocks/>
              <a:stCxn id="48" idx="3"/>
              <a:endCxn id="50" idx="7"/>
            </p:cNvCxnSpPr>
            <p:nvPr/>
          </p:nvCxnSpPr>
          <p:spPr>
            <a:xfrm flipH="1">
              <a:off x="3004181" y="2936941"/>
              <a:ext cx="320715" cy="20733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44763F-6E5E-4EE6-814E-CA4CFF07391C}"/>
                </a:ext>
              </a:extLst>
            </p:cNvPr>
            <p:cNvCxnSpPr>
              <a:cxnSpLocks/>
              <a:stCxn id="49" idx="1"/>
              <a:endCxn id="48" idx="5"/>
            </p:cNvCxnSpPr>
            <p:nvPr/>
          </p:nvCxnSpPr>
          <p:spPr>
            <a:xfrm flipH="1" flipV="1">
              <a:off x="3738296" y="2936941"/>
              <a:ext cx="307471" cy="2073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6FCFF9-6BA2-4967-BCCB-C12793A11135}"/>
                </a:ext>
              </a:extLst>
            </p:cNvPr>
            <p:cNvCxnSpPr>
              <a:cxnSpLocks/>
              <a:stCxn id="53" idx="0"/>
              <a:endCxn id="49" idx="5"/>
            </p:cNvCxnSpPr>
            <p:nvPr/>
          </p:nvCxnSpPr>
          <p:spPr>
            <a:xfrm flipH="1" flipV="1">
              <a:off x="4459167" y="3503849"/>
              <a:ext cx="228036" cy="41676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AF620D-042F-4216-B3FA-49ED39C4DB6C}"/>
                </a:ext>
              </a:extLst>
            </p:cNvPr>
            <p:cNvCxnSpPr>
              <a:cxnSpLocks/>
              <a:stCxn id="51" idx="0"/>
              <a:endCxn id="50" idx="5"/>
            </p:cNvCxnSpPr>
            <p:nvPr/>
          </p:nvCxnSpPr>
          <p:spPr>
            <a:xfrm flipH="1" flipV="1">
              <a:off x="3004181" y="3503849"/>
              <a:ext cx="269084" cy="41471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765811-2E7F-4308-8727-4EBD3B950509}"/>
                </a:ext>
              </a:extLst>
            </p:cNvPr>
            <p:cNvCxnSpPr>
              <a:cxnSpLocks/>
              <a:stCxn id="54" idx="0"/>
              <a:endCxn id="53" idx="5"/>
            </p:cNvCxnSpPr>
            <p:nvPr/>
          </p:nvCxnSpPr>
          <p:spPr>
            <a:xfrm flipH="1" flipV="1">
              <a:off x="4893904" y="4354656"/>
              <a:ext cx="178340" cy="32053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23795D-F1D4-416F-831C-7A710821FAF6}"/>
              </a:ext>
            </a:extLst>
          </p:cNvPr>
          <p:cNvSpPr txBox="1"/>
          <p:nvPr/>
        </p:nvSpPr>
        <p:spPr>
          <a:xfrm>
            <a:off x="9289752" y="2338474"/>
            <a:ext cx="18731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>
                <a:solidFill>
                  <a:srgbClr val="FF0000"/>
                </a:solidFill>
              </a:rPr>
              <a:t>Largest node in its left subtree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6AEE2E-CFA7-4052-89D5-5F5D1D417287}"/>
              </a:ext>
            </a:extLst>
          </p:cNvPr>
          <p:cNvSpPr txBox="1"/>
          <p:nvPr/>
        </p:nvSpPr>
        <p:spPr>
          <a:xfrm>
            <a:off x="5809772" y="2376574"/>
            <a:ext cx="2013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>
                <a:solidFill>
                  <a:srgbClr val="FF0000"/>
                </a:solidFill>
              </a:rPr>
              <a:t>Smallest node in its right subtree</a:t>
            </a:r>
          </a:p>
        </p:txBody>
      </p:sp>
    </p:spTree>
    <p:extLst>
      <p:ext uri="{BB962C8B-B14F-4D97-AF65-F5344CB8AC3E}">
        <p14:creationId xmlns:p14="http://schemas.microsoft.com/office/powerpoint/2010/main" val="6028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3FC-D1EB-47F2-8F45-4D386248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BST: Delete Node cont.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ECE4-080E-449A-90AD-443DD496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51</a:t>
            </a:fld>
            <a:endParaRPr lang="ar-SA" dirty="0"/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9E661AD1-A261-4FF3-8014-9CF07D28E1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en-US" dirty="0"/>
              <a:t>Delete the node with value </a:t>
            </a:r>
            <a:r>
              <a:rPr lang="en-US" altLang="en-US" b="1" u="sng" dirty="0"/>
              <a:t>6</a:t>
            </a:r>
            <a:endParaRPr lang="ar-SA" altLang="en-US" b="1" u="sng" dirty="0"/>
          </a:p>
          <a:p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86A8CD-418E-42A8-B43E-1C7357E616A2}"/>
              </a:ext>
            </a:extLst>
          </p:cNvPr>
          <p:cNvGrpSpPr/>
          <p:nvPr/>
        </p:nvGrpSpPr>
        <p:grpSpPr>
          <a:xfrm>
            <a:off x="193516" y="2523691"/>
            <a:ext cx="3301482" cy="3376998"/>
            <a:chOff x="1276078" y="2548983"/>
            <a:chExt cx="3301482" cy="33769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CD1A57-5D62-4206-9F4D-08221ADA899D}"/>
                </a:ext>
              </a:extLst>
            </p:cNvPr>
            <p:cNvSpPr/>
            <p:nvPr/>
          </p:nvSpPr>
          <p:spPr>
            <a:xfrm>
              <a:off x="2610511" y="2548983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1AD53-DB09-4AE8-BE78-BDE56B746CF1}"/>
                </a:ext>
              </a:extLst>
            </p:cNvPr>
            <p:cNvSpPr/>
            <p:nvPr/>
          </p:nvSpPr>
          <p:spPr>
            <a:xfrm>
              <a:off x="1968423" y="327569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033354-445B-44D3-BE71-367A7D4D606C}"/>
                </a:ext>
              </a:extLst>
            </p:cNvPr>
            <p:cNvSpPr/>
            <p:nvPr/>
          </p:nvSpPr>
          <p:spPr>
            <a:xfrm>
              <a:off x="3248321" y="327569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B8AF9F-EEF2-405A-B4FE-7D8DC2A9E656}"/>
                </a:ext>
              </a:extLst>
            </p:cNvPr>
            <p:cNvSpPr/>
            <p:nvPr/>
          </p:nvSpPr>
          <p:spPr>
            <a:xfrm>
              <a:off x="2552312" y="3978839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5C097B-6FF6-451A-9596-4F6D16ABDA35}"/>
                </a:ext>
              </a:extLst>
            </p:cNvPr>
            <p:cNvSpPr/>
            <p:nvPr/>
          </p:nvSpPr>
          <p:spPr>
            <a:xfrm>
              <a:off x="3204069" y="464762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5F751E-65FB-45AE-8CB0-4DE8B7E18334}"/>
                </a:ext>
              </a:extLst>
            </p:cNvPr>
            <p:cNvSpPr/>
            <p:nvPr/>
          </p:nvSpPr>
          <p:spPr>
            <a:xfrm>
              <a:off x="3984002" y="3965995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20C1F9-951B-4427-8754-605C8986A804}"/>
                </a:ext>
              </a:extLst>
            </p:cNvPr>
            <p:cNvSpPr/>
            <p:nvPr/>
          </p:nvSpPr>
          <p:spPr>
            <a:xfrm>
              <a:off x="1276078" y="3995007"/>
              <a:ext cx="593558" cy="566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0A0B35-C4E5-4B36-B125-56782AA045CF}"/>
                </a:ext>
              </a:extLst>
            </p:cNvPr>
            <p:cNvSpPr/>
            <p:nvPr/>
          </p:nvSpPr>
          <p:spPr>
            <a:xfrm>
              <a:off x="3852702" y="5332423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EB7172-B2EF-4BE1-8EE4-511ED9CB68FE}"/>
                </a:ext>
              </a:extLst>
            </p:cNvPr>
            <p:cNvCxnSpPr>
              <a:cxnSpLocks/>
              <a:stCxn id="14" idx="7"/>
              <a:endCxn id="13" idx="3"/>
            </p:cNvCxnSpPr>
            <p:nvPr/>
          </p:nvCxnSpPr>
          <p:spPr>
            <a:xfrm flipV="1">
              <a:off x="2475056" y="3055616"/>
              <a:ext cx="222380" cy="3069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9AC3A5-0334-4DFE-86DC-DCCB3A39050F}"/>
                </a:ext>
              </a:extLst>
            </p:cNvPr>
            <p:cNvCxnSpPr>
              <a:cxnSpLocks/>
              <a:stCxn id="28" idx="7"/>
              <a:endCxn id="14" idx="3"/>
            </p:cNvCxnSpPr>
            <p:nvPr/>
          </p:nvCxnSpPr>
          <p:spPr>
            <a:xfrm flipV="1">
              <a:off x="1782711" y="3782323"/>
              <a:ext cx="272637" cy="2957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EC2143-68C8-403A-BDAF-8C60407316D2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3117144" y="3055616"/>
              <a:ext cx="218102" cy="3069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A790E16-21CF-452A-AE56-6FA048DFCEB3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058945" y="3782323"/>
              <a:ext cx="276301" cy="28344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FDD669-D687-44CE-B8C6-3418F426D782}"/>
                </a:ext>
              </a:extLst>
            </p:cNvPr>
            <p:cNvCxnSpPr>
              <a:cxnSpLocks/>
              <a:stCxn id="26" idx="1"/>
              <a:endCxn id="15" idx="5"/>
            </p:cNvCxnSpPr>
            <p:nvPr/>
          </p:nvCxnSpPr>
          <p:spPr>
            <a:xfrm flipH="1" flipV="1">
              <a:off x="3754954" y="3782323"/>
              <a:ext cx="315973" cy="27059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F03E38-F297-4E73-AC2D-3032C77CA849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3058945" y="4485472"/>
              <a:ext cx="232049" cy="2490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B6AF681-1DD4-42CB-A3F7-3CD87B363CFD}"/>
                </a:ext>
              </a:extLst>
            </p:cNvPr>
            <p:cNvCxnSpPr>
              <a:cxnSpLocks/>
              <a:stCxn id="33" idx="1"/>
              <a:endCxn id="17" idx="5"/>
            </p:cNvCxnSpPr>
            <p:nvPr/>
          </p:nvCxnSpPr>
          <p:spPr>
            <a:xfrm flipH="1" flipV="1">
              <a:off x="3710702" y="5154253"/>
              <a:ext cx="228925" cy="26509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ED6BDF2-B02E-4CD4-9FEB-72E961192780}"/>
              </a:ext>
            </a:extLst>
          </p:cNvPr>
          <p:cNvGrpSpPr/>
          <p:nvPr/>
        </p:nvGrpSpPr>
        <p:grpSpPr>
          <a:xfrm>
            <a:off x="4480746" y="2497858"/>
            <a:ext cx="3301482" cy="2692195"/>
            <a:chOff x="1276078" y="2548983"/>
            <a:chExt cx="3301482" cy="269219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5AFBE62-417E-4F3F-BF2B-D286345A8D7D}"/>
                </a:ext>
              </a:extLst>
            </p:cNvPr>
            <p:cNvSpPr/>
            <p:nvPr/>
          </p:nvSpPr>
          <p:spPr>
            <a:xfrm>
              <a:off x="2610511" y="2548983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61C198F-8E13-47EF-9A5B-51A9DDB1275D}"/>
                </a:ext>
              </a:extLst>
            </p:cNvPr>
            <p:cNvSpPr/>
            <p:nvPr/>
          </p:nvSpPr>
          <p:spPr>
            <a:xfrm>
              <a:off x="1968423" y="327569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D592684-9C6B-4A0D-84E2-9EE3F2A29F9B}"/>
                </a:ext>
              </a:extLst>
            </p:cNvPr>
            <p:cNvSpPr/>
            <p:nvPr/>
          </p:nvSpPr>
          <p:spPr>
            <a:xfrm>
              <a:off x="3248321" y="327569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11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BA6E0BC-1924-4043-B7F8-418E4CC10A0D}"/>
                </a:ext>
              </a:extLst>
            </p:cNvPr>
            <p:cNvSpPr/>
            <p:nvPr/>
          </p:nvSpPr>
          <p:spPr>
            <a:xfrm>
              <a:off x="2552312" y="3978839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BBDA0-8CDD-412E-B90E-E5AA81C2DB2E}"/>
                </a:ext>
              </a:extLst>
            </p:cNvPr>
            <p:cNvSpPr/>
            <p:nvPr/>
          </p:nvSpPr>
          <p:spPr>
            <a:xfrm>
              <a:off x="3204069" y="464762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10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A6BDF16-0A2F-4A10-89CD-EBEFAF605190}"/>
                </a:ext>
              </a:extLst>
            </p:cNvPr>
            <p:cNvSpPr/>
            <p:nvPr/>
          </p:nvSpPr>
          <p:spPr>
            <a:xfrm>
              <a:off x="3984002" y="3965995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15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BDC1E92-6423-4DC2-A2CA-A5DB6A1CADFE}"/>
                </a:ext>
              </a:extLst>
            </p:cNvPr>
            <p:cNvSpPr/>
            <p:nvPr/>
          </p:nvSpPr>
          <p:spPr>
            <a:xfrm>
              <a:off x="1276078" y="3995007"/>
              <a:ext cx="593558" cy="566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8A598C-71E7-4BFD-9828-7A8D90EA9AD9}"/>
                </a:ext>
              </a:extLst>
            </p:cNvPr>
            <p:cNvCxnSpPr>
              <a:cxnSpLocks/>
              <a:stCxn id="124" idx="7"/>
              <a:endCxn id="123" idx="3"/>
            </p:cNvCxnSpPr>
            <p:nvPr/>
          </p:nvCxnSpPr>
          <p:spPr>
            <a:xfrm flipV="1">
              <a:off x="2475056" y="3055616"/>
              <a:ext cx="222380" cy="3069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0CAAA2-5BE1-4312-B39B-2C840B0FBB0F}"/>
                </a:ext>
              </a:extLst>
            </p:cNvPr>
            <p:cNvCxnSpPr>
              <a:cxnSpLocks/>
              <a:stCxn id="129" idx="7"/>
              <a:endCxn id="124" idx="3"/>
            </p:cNvCxnSpPr>
            <p:nvPr/>
          </p:nvCxnSpPr>
          <p:spPr>
            <a:xfrm flipV="1">
              <a:off x="1782711" y="3782323"/>
              <a:ext cx="272637" cy="2957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6C81C65-F5D6-4C58-9EE3-347F81E740E1}"/>
                </a:ext>
              </a:extLst>
            </p:cNvPr>
            <p:cNvCxnSpPr>
              <a:cxnSpLocks/>
              <a:stCxn id="123" idx="5"/>
              <a:endCxn id="125" idx="1"/>
            </p:cNvCxnSpPr>
            <p:nvPr/>
          </p:nvCxnSpPr>
          <p:spPr>
            <a:xfrm>
              <a:off x="3117144" y="3055616"/>
              <a:ext cx="218102" cy="3069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281E2EA-237C-487B-BC58-675A88733A7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3058945" y="3782323"/>
              <a:ext cx="276301" cy="28344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0D556EA-81DB-43CC-A29D-D2677665FADB}"/>
                </a:ext>
              </a:extLst>
            </p:cNvPr>
            <p:cNvCxnSpPr>
              <a:cxnSpLocks/>
              <a:stCxn id="128" idx="1"/>
              <a:endCxn id="125" idx="5"/>
            </p:cNvCxnSpPr>
            <p:nvPr/>
          </p:nvCxnSpPr>
          <p:spPr>
            <a:xfrm flipH="1" flipV="1">
              <a:off x="3754954" y="3782323"/>
              <a:ext cx="315973" cy="27059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64556DB-1F94-44BA-B5A7-7A48718C7B61}"/>
                </a:ext>
              </a:extLst>
            </p:cNvPr>
            <p:cNvCxnSpPr>
              <a:cxnSpLocks/>
              <a:stCxn id="127" idx="1"/>
              <a:endCxn id="126" idx="5"/>
            </p:cNvCxnSpPr>
            <p:nvPr/>
          </p:nvCxnSpPr>
          <p:spPr>
            <a:xfrm flipH="1" flipV="1">
              <a:off x="3058945" y="4485472"/>
              <a:ext cx="232049" cy="2490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3525F87-F30E-4933-982B-F7B825DE0B70}"/>
              </a:ext>
            </a:extLst>
          </p:cNvPr>
          <p:cNvGrpSpPr/>
          <p:nvPr/>
        </p:nvGrpSpPr>
        <p:grpSpPr>
          <a:xfrm>
            <a:off x="8882714" y="2492272"/>
            <a:ext cx="2609137" cy="3376998"/>
            <a:chOff x="1968423" y="2548983"/>
            <a:chExt cx="2609137" cy="3376998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725E701-AD34-45B0-9137-445BD5DB08D3}"/>
                </a:ext>
              </a:extLst>
            </p:cNvPr>
            <p:cNvSpPr/>
            <p:nvPr/>
          </p:nvSpPr>
          <p:spPr>
            <a:xfrm>
              <a:off x="2610511" y="2548983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9C7C926-4CC9-4C5B-BC9E-CA259CC78D00}"/>
                </a:ext>
              </a:extLst>
            </p:cNvPr>
            <p:cNvSpPr/>
            <p:nvPr/>
          </p:nvSpPr>
          <p:spPr>
            <a:xfrm>
              <a:off x="1968423" y="327569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81E03EB-A719-448B-820D-EAD0B8995792}"/>
                </a:ext>
              </a:extLst>
            </p:cNvPr>
            <p:cNvSpPr/>
            <p:nvPr/>
          </p:nvSpPr>
          <p:spPr>
            <a:xfrm>
              <a:off x="3248321" y="327569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64F0FDB-E8DA-40F2-BB2F-1F018D723DE4}"/>
                </a:ext>
              </a:extLst>
            </p:cNvPr>
            <p:cNvSpPr/>
            <p:nvPr/>
          </p:nvSpPr>
          <p:spPr>
            <a:xfrm>
              <a:off x="2552312" y="3978839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8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008A317-A54C-4546-8903-0482C7C3D66D}"/>
                </a:ext>
              </a:extLst>
            </p:cNvPr>
            <p:cNvSpPr/>
            <p:nvPr/>
          </p:nvSpPr>
          <p:spPr>
            <a:xfrm>
              <a:off x="3204069" y="464762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9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0EFA1DC-8EDC-4A0C-923A-0612F4A62EA0}"/>
                </a:ext>
              </a:extLst>
            </p:cNvPr>
            <p:cNvSpPr/>
            <p:nvPr/>
          </p:nvSpPr>
          <p:spPr>
            <a:xfrm>
              <a:off x="3984002" y="3965995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15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A2D0A4D-9B2F-48B1-92F1-6C4BA742A56C}"/>
                </a:ext>
              </a:extLst>
            </p:cNvPr>
            <p:cNvSpPr/>
            <p:nvPr/>
          </p:nvSpPr>
          <p:spPr>
            <a:xfrm>
              <a:off x="3852702" y="5332423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10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3E00FB6-057B-48E8-8920-9E21DC052B65}"/>
                </a:ext>
              </a:extLst>
            </p:cNvPr>
            <p:cNvCxnSpPr>
              <a:cxnSpLocks/>
              <a:stCxn id="140" idx="7"/>
              <a:endCxn id="139" idx="3"/>
            </p:cNvCxnSpPr>
            <p:nvPr/>
          </p:nvCxnSpPr>
          <p:spPr>
            <a:xfrm flipV="1">
              <a:off x="2475056" y="3055616"/>
              <a:ext cx="222380" cy="3069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99A50DC-2BDD-4632-A6E3-9CD98B5FD929}"/>
                </a:ext>
              </a:extLst>
            </p:cNvPr>
            <p:cNvCxnSpPr>
              <a:cxnSpLocks/>
              <a:stCxn id="139" idx="5"/>
              <a:endCxn id="141" idx="1"/>
            </p:cNvCxnSpPr>
            <p:nvPr/>
          </p:nvCxnSpPr>
          <p:spPr>
            <a:xfrm>
              <a:off x="3117144" y="3055616"/>
              <a:ext cx="218102" cy="30699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0431795-F34B-4381-84E3-70BC15D2259C}"/>
                </a:ext>
              </a:extLst>
            </p:cNvPr>
            <p:cNvCxnSpPr>
              <a:cxnSpLocks/>
              <a:stCxn id="142" idx="7"/>
              <a:endCxn id="141" idx="3"/>
            </p:cNvCxnSpPr>
            <p:nvPr/>
          </p:nvCxnSpPr>
          <p:spPr>
            <a:xfrm flipV="1">
              <a:off x="3058945" y="3782323"/>
              <a:ext cx="276301" cy="28344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97D595A-867E-4CD7-B1A7-6279E34F201D}"/>
                </a:ext>
              </a:extLst>
            </p:cNvPr>
            <p:cNvCxnSpPr>
              <a:cxnSpLocks/>
              <a:stCxn id="144" idx="1"/>
              <a:endCxn id="141" idx="5"/>
            </p:cNvCxnSpPr>
            <p:nvPr/>
          </p:nvCxnSpPr>
          <p:spPr>
            <a:xfrm flipH="1" flipV="1">
              <a:off x="3754954" y="3782323"/>
              <a:ext cx="315973" cy="27059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002BE71-095E-4F01-8BC6-FE33156F4F96}"/>
                </a:ext>
              </a:extLst>
            </p:cNvPr>
            <p:cNvCxnSpPr>
              <a:cxnSpLocks/>
              <a:stCxn id="143" idx="1"/>
              <a:endCxn id="142" idx="5"/>
            </p:cNvCxnSpPr>
            <p:nvPr/>
          </p:nvCxnSpPr>
          <p:spPr>
            <a:xfrm flipH="1" flipV="1">
              <a:off x="3058945" y="4485472"/>
              <a:ext cx="232049" cy="2490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71D21-139E-44AC-B4B1-E7D94B9F14AB}"/>
                </a:ext>
              </a:extLst>
            </p:cNvPr>
            <p:cNvCxnSpPr>
              <a:cxnSpLocks/>
              <a:stCxn id="146" idx="1"/>
              <a:endCxn id="143" idx="5"/>
            </p:cNvCxnSpPr>
            <p:nvPr/>
          </p:nvCxnSpPr>
          <p:spPr>
            <a:xfrm flipH="1" flipV="1">
              <a:off x="3710702" y="5154253"/>
              <a:ext cx="228925" cy="26509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91DD624F-86A4-4A85-AF29-ED12E32F8456}"/>
              </a:ext>
            </a:extLst>
          </p:cNvPr>
          <p:cNvSpPr txBox="1"/>
          <p:nvPr/>
        </p:nvSpPr>
        <p:spPr>
          <a:xfrm>
            <a:off x="8554284" y="1511792"/>
            <a:ext cx="18731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>
                <a:solidFill>
                  <a:srgbClr val="FF0000"/>
                </a:solidFill>
              </a:rPr>
              <a:t>Largest node in its left subtree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5BE19D-B886-4360-9BF5-2A91A0B1B1C8}"/>
              </a:ext>
            </a:extLst>
          </p:cNvPr>
          <p:cNvSpPr txBox="1"/>
          <p:nvPr/>
        </p:nvSpPr>
        <p:spPr>
          <a:xfrm>
            <a:off x="5074304" y="1549892"/>
            <a:ext cx="2013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dirty="0">
                <a:solidFill>
                  <a:srgbClr val="FF0000"/>
                </a:solidFill>
              </a:rPr>
              <a:t>Smallest node in its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0653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7C37-6811-4C24-9FA2-038F20AC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4B0E1-E811-4162-B94C-9925295D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52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B695F-C0C7-4308-9FCE-CB7C94A0B2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50751-1CA7-4E88-82C4-14B5A4D8A336}"/>
              </a:ext>
            </a:extLst>
          </p:cNvPr>
          <p:cNvSpPr txBox="1"/>
          <p:nvPr/>
        </p:nvSpPr>
        <p:spPr>
          <a:xfrm>
            <a:off x="1161163" y="1219200"/>
            <a:ext cx="757237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public E </a:t>
            </a:r>
            <a:r>
              <a:rPr lang="en-US" sz="1600" b="1" dirty="0"/>
              <a:t>delete(Key key)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BSTNode</a:t>
            </a:r>
            <a:r>
              <a:rPr lang="en-US" sz="1600" dirty="0"/>
              <a:t>&lt;K,E&gt; parent = null; 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BSTNode</a:t>
            </a:r>
            <a:r>
              <a:rPr lang="en-US" sz="1600" dirty="0"/>
              <a:t>&lt;K,E&gt; </a:t>
            </a:r>
            <a:r>
              <a:rPr lang="en-US" sz="1600" dirty="0" err="1"/>
              <a:t>trav</a:t>
            </a:r>
            <a:r>
              <a:rPr lang="en-US" sz="1600" dirty="0"/>
              <a:t> = root; </a:t>
            </a:r>
          </a:p>
          <a:p>
            <a:r>
              <a:rPr lang="en-US" sz="1600" dirty="0"/>
              <a:t>         </a:t>
            </a:r>
          </a:p>
          <a:p>
            <a:r>
              <a:rPr lang="en-US" sz="1600" dirty="0"/>
              <a:t>         while (</a:t>
            </a:r>
            <a:r>
              <a:rPr lang="en-US" sz="1600" dirty="0" err="1"/>
              <a:t>trav</a:t>
            </a:r>
            <a:r>
              <a:rPr lang="en-US" sz="1600" dirty="0"/>
              <a:t> != null &amp;&amp; </a:t>
            </a:r>
            <a:r>
              <a:rPr lang="en-US" sz="1600" dirty="0" err="1"/>
              <a:t>trav.key</a:t>
            </a:r>
            <a:r>
              <a:rPr lang="en-US" sz="1600" dirty="0"/>
              <a:t> != key) { </a:t>
            </a:r>
          </a:p>
          <a:p>
            <a:r>
              <a:rPr lang="en-US" sz="1600" dirty="0"/>
              <a:t>                  parent = </a:t>
            </a:r>
            <a:r>
              <a:rPr lang="en-US" sz="1600" dirty="0" err="1"/>
              <a:t>trav</a:t>
            </a:r>
            <a:r>
              <a:rPr lang="en-US" sz="1600" dirty="0"/>
              <a:t>; </a:t>
            </a:r>
          </a:p>
          <a:p>
            <a:r>
              <a:rPr lang="en-US" sz="1600" dirty="0"/>
              <a:t>                  if (</a:t>
            </a:r>
            <a:r>
              <a:rPr lang="en-US" sz="1600" dirty="0" err="1"/>
              <a:t>key.compareTo</a:t>
            </a:r>
            <a:r>
              <a:rPr lang="en-US" sz="1600" dirty="0"/>
              <a:t>(</a:t>
            </a:r>
            <a:r>
              <a:rPr lang="en-US" sz="1600" dirty="0" err="1"/>
              <a:t>trav.getKey</a:t>
            </a:r>
            <a:r>
              <a:rPr lang="en-US" sz="1600" dirty="0"/>
              <a:t>()) &lt;0) </a:t>
            </a:r>
          </a:p>
          <a:p>
            <a:r>
              <a:rPr lang="en-US" sz="1600" dirty="0"/>
              <a:t>                         </a:t>
            </a:r>
            <a:r>
              <a:rPr lang="en-US" sz="1600" dirty="0" err="1"/>
              <a:t>trav</a:t>
            </a:r>
            <a:r>
              <a:rPr lang="en-US" sz="1600" dirty="0"/>
              <a:t> = </a:t>
            </a:r>
            <a:r>
              <a:rPr lang="en-US" sz="1600" dirty="0" err="1"/>
              <a:t>trav.getLeft</a:t>
            </a:r>
            <a:r>
              <a:rPr lang="en-US" sz="1600" dirty="0"/>
              <a:t>(); </a:t>
            </a:r>
          </a:p>
          <a:p>
            <a:r>
              <a:rPr lang="en-US" sz="1600" dirty="0"/>
              <a:t>                 else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trav</a:t>
            </a:r>
            <a:r>
              <a:rPr lang="en-US" sz="1600" dirty="0"/>
              <a:t> = </a:t>
            </a:r>
            <a:r>
              <a:rPr lang="en-US" sz="1600" dirty="0" err="1"/>
              <a:t>trav.getRight</a:t>
            </a:r>
            <a:r>
              <a:rPr lang="en-US" sz="1600" dirty="0"/>
              <a:t>(); </a:t>
            </a:r>
          </a:p>
          <a:p>
            <a:r>
              <a:rPr lang="en-US" sz="1600" dirty="0"/>
              <a:t>           }</a:t>
            </a:r>
          </a:p>
          <a:p>
            <a:r>
              <a:rPr lang="en-US" sz="1600" dirty="0"/>
              <a:t>          // Delete the node (if any) and return the removed item. </a:t>
            </a:r>
          </a:p>
          <a:p>
            <a:r>
              <a:rPr lang="en-US" sz="1600" dirty="0"/>
              <a:t>          if (</a:t>
            </a:r>
            <a:r>
              <a:rPr lang="en-US" sz="1600" dirty="0" err="1"/>
              <a:t>trav</a:t>
            </a:r>
            <a:r>
              <a:rPr lang="en-US" sz="1600" dirty="0"/>
              <a:t> == null)  // no such key </a:t>
            </a:r>
          </a:p>
          <a:p>
            <a:r>
              <a:rPr lang="en-US" sz="1600" dirty="0"/>
              <a:t>                  return null; </a:t>
            </a:r>
          </a:p>
          <a:p>
            <a:r>
              <a:rPr lang="en-US" sz="1600" dirty="0"/>
              <a:t>          else{</a:t>
            </a:r>
          </a:p>
          <a:p>
            <a:r>
              <a:rPr lang="en-US" sz="1600" dirty="0"/>
              <a:t>                  E </a:t>
            </a:r>
            <a:r>
              <a:rPr lang="en-US" sz="1600" dirty="0" err="1"/>
              <a:t>removedData</a:t>
            </a:r>
            <a:r>
              <a:rPr lang="en-US" sz="1600" dirty="0"/>
              <a:t> = </a:t>
            </a:r>
            <a:r>
              <a:rPr lang="en-US" sz="1600" dirty="0" err="1"/>
              <a:t>trav.getData</a:t>
            </a:r>
            <a:r>
              <a:rPr lang="en-US" sz="1600" dirty="0"/>
              <a:t>(); </a:t>
            </a:r>
          </a:p>
          <a:p>
            <a:r>
              <a:rPr lang="en-US" sz="1600" dirty="0"/>
              <a:t>                  </a:t>
            </a:r>
            <a:r>
              <a:rPr lang="en-US" sz="1600" dirty="0" err="1">
                <a:solidFill>
                  <a:srgbClr val="0070C0"/>
                </a:solidFill>
              </a:rPr>
              <a:t>deleteNode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trav</a:t>
            </a:r>
            <a:r>
              <a:rPr lang="en-US" sz="1600" dirty="0">
                <a:solidFill>
                  <a:srgbClr val="0070C0"/>
                </a:solidFill>
              </a:rPr>
              <a:t>, parent);               </a:t>
            </a:r>
            <a:r>
              <a:rPr lang="en-US" sz="1600" dirty="0">
                <a:solidFill>
                  <a:srgbClr val="FF0000"/>
                </a:solidFill>
              </a:rPr>
              <a:t>// call helper method</a:t>
            </a:r>
          </a:p>
          <a:p>
            <a:r>
              <a:rPr lang="en-US" sz="1600" dirty="0"/>
              <a:t>                  return  </a:t>
            </a:r>
            <a:r>
              <a:rPr lang="en-US" sz="1600" dirty="0" err="1"/>
              <a:t>removedData</a:t>
            </a:r>
            <a:r>
              <a:rPr lang="en-US" sz="1600" dirty="0"/>
              <a:t>; </a:t>
            </a:r>
          </a:p>
          <a:p>
            <a:r>
              <a:rPr lang="en-US" sz="1600" dirty="0"/>
              <a:t>               }</a:t>
            </a:r>
          </a:p>
          <a:p>
            <a:r>
              <a:rPr lang="en-US" sz="1600" dirty="0"/>
              <a:t>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E3EBC-9CA3-4451-93CB-3B50A65A6F3E}"/>
              </a:ext>
            </a:extLst>
          </p:cNvPr>
          <p:cNvSpPr txBox="1"/>
          <p:nvPr/>
        </p:nvSpPr>
        <p:spPr>
          <a:xfrm>
            <a:off x="7803472" y="1376039"/>
            <a:ext cx="148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delete(17)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A16571C-ED6F-4CC0-9F58-D9119A7FE5E6}"/>
              </a:ext>
            </a:extLst>
          </p:cNvPr>
          <p:cNvGrpSpPr/>
          <p:nvPr/>
        </p:nvGrpSpPr>
        <p:grpSpPr>
          <a:xfrm>
            <a:off x="7908211" y="1740501"/>
            <a:ext cx="3785031" cy="4049024"/>
            <a:chOff x="7908211" y="1740501"/>
            <a:chExt cx="3785031" cy="40490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3ACEFA-C878-4CF8-9C62-A1AE8FE96E5A}"/>
                </a:ext>
              </a:extLst>
            </p:cNvPr>
            <p:cNvGrpSpPr/>
            <p:nvPr/>
          </p:nvGrpSpPr>
          <p:grpSpPr>
            <a:xfrm>
              <a:off x="7908211" y="1740501"/>
              <a:ext cx="3785031" cy="3454329"/>
              <a:chOff x="7908211" y="1740501"/>
              <a:chExt cx="3785031" cy="345432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A885466-B46C-4FF6-8E5D-8B8BBF68AC34}"/>
                  </a:ext>
                </a:extLst>
              </p:cNvPr>
              <p:cNvGrpSpPr/>
              <p:nvPr/>
            </p:nvGrpSpPr>
            <p:grpSpPr>
              <a:xfrm>
                <a:off x="7908211" y="1740501"/>
                <a:ext cx="3301482" cy="3454329"/>
                <a:chOff x="7908211" y="1740501"/>
                <a:chExt cx="3301482" cy="345432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F8099BF-A27D-4E08-A3CC-614B8A2F5BD6}"/>
                    </a:ext>
                  </a:extLst>
                </p:cNvPr>
                <p:cNvGrpSpPr/>
                <p:nvPr/>
              </p:nvGrpSpPr>
              <p:grpSpPr>
                <a:xfrm>
                  <a:off x="7908211" y="1740501"/>
                  <a:ext cx="3301482" cy="3454329"/>
                  <a:chOff x="1276078" y="2548983"/>
                  <a:chExt cx="3301482" cy="3454329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695E1464-E92C-491E-9C4C-746102BDEC82}"/>
                      </a:ext>
                    </a:extLst>
                  </p:cNvPr>
                  <p:cNvSpPr/>
                  <p:nvPr/>
                </p:nvSpPr>
                <p:spPr>
                  <a:xfrm>
                    <a:off x="2610511" y="2548983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6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E28E7B9-4106-435D-891B-09242BC310A0}"/>
                      </a:ext>
                    </a:extLst>
                  </p:cNvPr>
                  <p:cNvSpPr/>
                  <p:nvPr/>
                </p:nvSpPr>
                <p:spPr>
                  <a:xfrm>
                    <a:off x="1968423" y="3275690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2</a:t>
                    </a:r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47C57EC-7B8A-4D08-8BBD-54E48710B00A}"/>
                      </a:ext>
                    </a:extLst>
                  </p:cNvPr>
                  <p:cNvSpPr/>
                  <p:nvPr/>
                </p:nvSpPr>
                <p:spPr>
                  <a:xfrm>
                    <a:off x="3248321" y="3275690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25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CFE9FC3-BF39-425E-94E5-9FF84BF3BB0A}"/>
                      </a:ext>
                    </a:extLst>
                  </p:cNvPr>
                  <p:cNvSpPr/>
                  <p:nvPr/>
                </p:nvSpPr>
                <p:spPr>
                  <a:xfrm>
                    <a:off x="2552312" y="3978839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4A7F3AA-AAAA-4254-8E01-2581CAA53A43}"/>
                      </a:ext>
                    </a:extLst>
                  </p:cNvPr>
                  <p:cNvSpPr/>
                  <p:nvPr/>
                </p:nvSpPr>
                <p:spPr>
                  <a:xfrm>
                    <a:off x="3138186" y="4642662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23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7DDD63E7-854C-4B03-8328-3E1B51162A33}"/>
                      </a:ext>
                    </a:extLst>
                  </p:cNvPr>
                  <p:cNvSpPr/>
                  <p:nvPr/>
                </p:nvSpPr>
                <p:spPr>
                  <a:xfrm>
                    <a:off x="3984002" y="3965995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35</a:t>
                    </a: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2F69C36-42BF-4129-8743-E44C028EBA2D}"/>
                      </a:ext>
                    </a:extLst>
                  </p:cNvPr>
                  <p:cNvSpPr/>
                  <p:nvPr/>
                </p:nvSpPr>
                <p:spPr>
                  <a:xfrm>
                    <a:off x="1276078" y="3995007"/>
                    <a:ext cx="593558" cy="566967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1</a:t>
                    </a: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9157E776-C87D-4B01-9EB0-5475EA6076CF}"/>
                      </a:ext>
                    </a:extLst>
                  </p:cNvPr>
                  <p:cNvSpPr/>
                  <p:nvPr/>
                </p:nvSpPr>
                <p:spPr>
                  <a:xfrm>
                    <a:off x="2794956" y="5409754"/>
                    <a:ext cx="593558" cy="59355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/>
                      <a:t>18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72DEE0CE-423E-455E-BB81-7132EA3BD7E3}"/>
                      </a:ext>
                    </a:extLst>
                  </p:cNvPr>
                  <p:cNvCxnSpPr>
                    <a:cxnSpLocks/>
                    <a:stCxn id="9" idx="7"/>
                    <a:endCxn id="8" idx="3"/>
                  </p:cNvCxnSpPr>
                  <p:nvPr/>
                </p:nvCxnSpPr>
                <p:spPr>
                  <a:xfrm flipV="1">
                    <a:off x="2475056" y="3055616"/>
                    <a:ext cx="222380" cy="30699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D7A27A0-FC42-4993-957E-EABDFD815970}"/>
                      </a:ext>
                    </a:extLst>
                  </p:cNvPr>
                  <p:cNvCxnSpPr>
                    <a:cxnSpLocks/>
                    <a:stCxn id="14" idx="7"/>
                    <a:endCxn id="9" idx="3"/>
                  </p:cNvCxnSpPr>
                  <p:nvPr/>
                </p:nvCxnSpPr>
                <p:spPr>
                  <a:xfrm flipV="1">
                    <a:off x="1782711" y="3782323"/>
                    <a:ext cx="272637" cy="2957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324AFCF-45B6-42AC-BB94-A01D8FC7B006}"/>
                      </a:ext>
                    </a:extLst>
                  </p:cNvPr>
                  <p:cNvCxnSpPr>
                    <a:cxnSpLocks/>
                    <a:stCxn id="8" idx="5"/>
                    <a:endCxn id="10" idx="1"/>
                  </p:cNvCxnSpPr>
                  <p:nvPr/>
                </p:nvCxnSpPr>
                <p:spPr>
                  <a:xfrm>
                    <a:off x="3117144" y="3055616"/>
                    <a:ext cx="218102" cy="30699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6136E58-6BF2-4D34-A4CD-5E36BC53B698}"/>
                      </a:ext>
                    </a:extLst>
                  </p:cNvPr>
                  <p:cNvCxnSpPr>
                    <a:cxnSpLocks/>
                    <a:stCxn id="11" idx="7"/>
                    <a:endCxn id="10" idx="3"/>
                  </p:cNvCxnSpPr>
                  <p:nvPr/>
                </p:nvCxnSpPr>
                <p:spPr>
                  <a:xfrm flipV="1">
                    <a:off x="3058945" y="3782323"/>
                    <a:ext cx="276301" cy="28344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31B3D66-AD30-40A4-91DB-499BBCDD5376}"/>
                      </a:ext>
                    </a:extLst>
                  </p:cNvPr>
                  <p:cNvCxnSpPr>
                    <a:cxnSpLocks/>
                    <a:stCxn id="13" idx="1"/>
                    <a:endCxn id="10" idx="5"/>
                  </p:cNvCxnSpPr>
                  <p:nvPr/>
                </p:nvCxnSpPr>
                <p:spPr>
                  <a:xfrm flipH="1" flipV="1">
                    <a:off x="3754954" y="3782323"/>
                    <a:ext cx="315973" cy="27059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485D8AD-CCAC-4D44-A8F2-CE1F54854C35}"/>
                      </a:ext>
                    </a:extLst>
                  </p:cNvPr>
                  <p:cNvCxnSpPr>
                    <a:cxnSpLocks/>
                    <a:stCxn id="12" idx="1"/>
                    <a:endCxn id="11" idx="5"/>
                  </p:cNvCxnSpPr>
                  <p:nvPr/>
                </p:nvCxnSpPr>
                <p:spPr>
                  <a:xfrm flipH="1" flipV="1">
                    <a:off x="3058945" y="4485472"/>
                    <a:ext cx="166166" cy="2441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A7ACDE2F-D1C1-426B-97EB-3C18C693597E}"/>
                      </a:ext>
                    </a:extLst>
                  </p:cNvPr>
                  <p:cNvCxnSpPr>
                    <a:cxnSpLocks/>
                    <a:stCxn id="15" idx="0"/>
                    <a:endCxn id="12" idx="3"/>
                  </p:cNvCxnSpPr>
                  <p:nvPr/>
                </p:nvCxnSpPr>
                <p:spPr>
                  <a:xfrm flipV="1">
                    <a:off x="3091735" y="5149295"/>
                    <a:ext cx="133376" cy="26045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D50275E-A1D9-410F-9972-B4DCA2953B1A}"/>
                    </a:ext>
                  </a:extLst>
                </p:cNvPr>
                <p:cNvSpPr/>
                <p:nvPr/>
              </p:nvSpPr>
              <p:spPr>
                <a:xfrm>
                  <a:off x="8820717" y="3899110"/>
                  <a:ext cx="593558" cy="56696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15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74CD92E-33FA-4B6A-BCDA-A99CE6F56845}"/>
                    </a:ext>
                  </a:extLst>
                </p:cNvPr>
                <p:cNvCxnSpPr>
                  <a:cxnSpLocks/>
                  <a:stCxn id="24" idx="0"/>
                  <a:endCxn id="11" idx="3"/>
                </p:cNvCxnSpPr>
                <p:nvPr/>
              </p:nvCxnSpPr>
              <p:spPr>
                <a:xfrm flipV="1">
                  <a:off x="9117496" y="3676990"/>
                  <a:ext cx="153874" cy="2221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F4C980-FCC8-4F16-936F-E81C0CE1D79A}"/>
                  </a:ext>
                </a:extLst>
              </p:cNvPr>
              <p:cNvSpPr txBox="1"/>
              <p:nvPr/>
            </p:nvSpPr>
            <p:spPr>
              <a:xfrm>
                <a:off x="10211613" y="2003691"/>
                <a:ext cx="1481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parent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063749-DCED-41B8-B828-5FA280D0308C}"/>
                  </a:ext>
                </a:extLst>
              </p:cNvPr>
              <p:cNvSpPr txBox="1"/>
              <p:nvPr/>
            </p:nvSpPr>
            <p:spPr>
              <a:xfrm>
                <a:off x="9150525" y="2831681"/>
                <a:ext cx="1481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</a:rPr>
                  <a:t>trav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DDD35E-4166-4E1A-9B6C-D93653C312CB}"/>
                </a:ext>
              </a:extLst>
            </p:cNvPr>
            <p:cNvSpPr/>
            <p:nvPr/>
          </p:nvSpPr>
          <p:spPr>
            <a:xfrm>
              <a:off x="9967379" y="5195967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19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5904ED-E429-4AEE-A2A1-0E8AE0005B2A}"/>
                </a:ext>
              </a:extLst>
            </p:cNvPr>
            <p:cNvCxnSpPr>
              <a:cxnSpLocks/>
              <a:stCxn id="60" idx="1"/>
              <a:endCxn id="15" idx="5"/>
            </p:cNvCxnSpPr>
            <p:nvPr/>
          </p:nvCxnSpPr>
          <p:spPr>
            <a:xfrm flipH="1" flipV="1">
              <a:off x="9933722" y="5107905"/>
              <a:ext cx="120582" cy="17498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020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3181-F1C2-42E7-BBEA-237BA4F9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Case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3B7AB-986E-4F92-A55A-54E317F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53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3EDB-05B3-464C-9658-F90C98CFCC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07DB7-BAFE-417B-9C0A-E32D2CB811E1}"/>
              </a:ext>
            </a:extLst>
          </p:cNvPr>
          <p:cNvSpPr txBox="1"/>
          <p:nvPr/>
        </p:nvSpPr>
        <p:spPr>
          <a:xfrm>
            <a:off x="893185" y="1143000"/>
            <a:ext cx="1040563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private void </a:t>
            </a:r>
            <a:r>
              <a:rPr lang="en-GB" sz="1600" dirty="0" err="1"/>
              <a:t>deleteNode</a:t>
            </a:r>
            <a:r>
              <a:rPr lang="en-GB" sz="1600" dirty="0"/>
              <a:t>(</a:t>
            </a:r>
            <a:r>
              <a:rPr lang="en-GB" sz="1600" dirty="0" err="1"/>
              <a:t>BSTNode</a:t>
            </a:r>
            <a:r>
              <a:rPr lang="en-GB" sz="1600" dirty="0"/>
              <a:t>&lt;K,E&gt; </a:t>
            </a:r>
            <a:r>
              <a:rPr lang="en-GB" sz="1600" dirty="0" err="1"/>
              <a:t>toDelete</a:t>
            </a:r>
            <a:r>
              <a:rPr lang="en-GB" sz="1600" dirty="0"/>
              <a:t>, </a:t>
            </a:r>
            <a:r>
              <a:rPr lang="en-GB" sz="1600" dirty="0" err="1"/>
              <a:t>BSTNode</a:t>
            </a:r>
            <a:r>
              <a:rPr lang="en-GB" sz="1600" dirty="0"/>
              <a:t> &lt;K,E&gt; parent) { </a:t>
            </a:r>
          </a:p>
          <a:p>
            <a:endParaRPr lang="en-GB" sz="1600" dirty="0"/>
          </a:p>
          <a:p>
            <a:r>
              <a:rPr lang="en-GB" sz="1600" dirty="0"/>
              <a:t>if (</a:t>
            </a:r>
            <a:r>
              <a:rPr lang="en-GB" sz="1600" dirty="0" err="1"/>
              <a:t>toDelete.getLeft</a:t>
            </a:r>
            <a:r>
              <a:rPr lang="en-GB" sz="1600" dirty="0"/>
              <a:t>() != null &amp;&amp; </a:t>
            </a:r>
            <a:r>
              <a:rPr lang="en-GB" sz="1600" dirty="0" err="1"/>
              <a:t>toDelete.getRight</a:t>
            </a:r>
            <a:r>
              <a:rPr lang="en-GB" sz="1600" dirty="0"/>
              <a:t>() != null) { </a:t>
            </a:r>
          </a:p>
          <a:p>
            <a:r>
              <a:rPr lang="en-GB" sz="1600" dirty="0"/>
              <a:t>       // Find a replacement – and   the replacement's parent. </a:t>
            </a:r>
          </a:p>
          <a:p>
            <a:r>
              <a:rPr lang="en-GB" sz="1600" dirty="0"/>
              <a:t>       </a:t>
            </a:r>
            <a:r>
              <a:rPr lang="en-GB" sz="1600" dirty="0" err="1"/>
              <a:t>BSTNode</a:t>
            </a:r>
            <a:r>
              <a:rPr lang="en-GB" sz="1600" dirty="0"/>
              <a:t> &lt;K,E&gt; </a:t>
            </a:r>
            <a:r>
              <a:rPr lang="en-GB" sz="1600" dirty="0" err="1"/>
              <a:t>replaceParent</a:t>
            </a:r>
            <a:r>
              <a:rPr lang="en-GB" sz="1600" dirty="0"/>
              <a:t> = </a:t>
            </a:r>
            <a:r>
              <a:rPr lang="en-GB" sz="1600" dirty="0" err="1"/>
              <a:t>toDelete</a:t>
            </a:r>
            <a:r>
              <a:rPr lang="en-GB" sz="1600" dirty="0"/>
              <a:t>; </a:t>
            </a:r>
          </a:p>
          <a:p>
            <a:r>
              <a:rPr lang="en-GB" sz="1600" dirty="0"/>
              <a:t>       // Get the smallest item  in the right subtree. </a:t>
            </a:r>
          </a:p>
          <a:p>
            <a:r>
              <a:rPr lang="en-GB" sz="1600" dirty="0"/>
              <a:t>       </a:t>
            </a:r>
            <a:r>
              <a:rPr lang="en-GB" sz="1600" dirty="0" err="1"/>
              <a:t>BSTNode</a:t>
            </a:r>
            <a:r>
              <a:rPr lang="en-GB" sz="1600" dirty="0"/>
              <a:t> &lt;K,E&gt; replace = </a:t>
            </a:r>
            <a:r>
              <a:rPr lang="en-GB" sz="1600" dirty="0" err="1"/>
              <a:t>toDelete.getRight</a:t>
            </a:r>
            <a:r>
              <a:rPr lang="en-GB" sz="1600" dirty="0"/>
              <a:t>();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</a:t>
            </a:r>
            <a:r>
              <a:rPr lang="en-US" sz="1600" dirty="0">
                <a:solidFill>
                  <a:srgbClr val="0070C0"/>
                </a:solidFill>
              </a:rPr>
              <a:t>// what should go here?</a:t>
            </a:r>
            <a:endParaRPr lang="en-GB" sz="1600" dirty="0">
              <a:solidFill>
                <a:srgbClr val="0070C0"/>
              </a:solidFill>
            </a:endParaRPr>
          </a:p>
          <a:p>
            <a:r>
              <a:rPr lang="en-GB" sz="1600" dirty="0"/>
              <a:t>       </a:t>
            </a:r>
          </a:p>
          <a:p>
            <a:r>
              <a:rPr lang="en-GB" sz="1600" dirty="0"/>
              <a:t>       // Replace </a:t>
            </a:r>
            <a:r>
              <a:rPr lang="en-GB" sz="1600" dirty="0" err="1"/>
              <a:t>toDelete's</a:t>
            </a:r>
            <a:r>
              <a:rPr lang="en-GB" sz="1600" dirty="0"/>
              <a:t> key and data  with those of the replacement item. </a:t>
            </a:r>
          </a:p>
          <a:p>
            <a:r>
              <a:rPr lang="en-GB" sz="1600" dirty="0"/>
              <a:t>      </a:t>
            </a:r>
            <a:r>
              <a:rPr lang="en-GB" sz="1600" dirty="0" err="1"/>
              <a:t>toDelete.setKey</a:t>
            </a:r>
            <a:r>
              <a:rPr lang="en-GB" sz="1600" dirty="0"/>
              <a:t>( </a:t>
            </a:r>
            <a:r>
              <a:rPr lang="en-GB" sz="1600" dirty="0" err="1"/>
              <a:t>replace.getKey</a:t>
            </a:r>
            <a:r>
              <a:rPr lang="en-GB" sz="1600" dirty="0"/>
              <a:t>());</a:t>
            </a:r>
          </a:p>
          <a:p>
            <a:r>
              <a:rPr lang="en-GB" sz="1600" dirty="0"/>
              <a:t>      </a:t>
            </a:r>
            <a:r>
              <a:rPr lang="en-GB" sz="1600" dirty="0" err="1"/>
              <a:t>toDelete.setData</a:t>
            </a:r>
            <a:r>
              <a:rPr lang="en-GB" sz="1600" dirty="0"/>
              <a:t>(</a:t>
            </a:r>
            <a:r>
              <a:rPr lang="en-GB" sz="1600" dirty="0" err="1"/>
              <a:t>replace.getData</a:t>
            </a:r>
            <a:r>
              <a:rPr lang="en-GB" sz="1600" dirty="0"/>
              <a:t>()); </a:t>
            </a:r>
          </a:p>
          <a:p>
            <a:r>
              <a:rPr lang="en-GB" sz="1600" dirty="0"/>
              <a:t>       // Recursively delete the replacement  item's old node. It has at most one child, so we don't have to  </a:t>
            </a:r>
          </a:p>
          <a:p>
            <a:r>
              <a:rPr lang="en-GB" sz="1600" dirty="0"/>
              <a:t>       // worry about infinite recursion. </a:t>
            </a:r>
          </a:p>
          <a:p>
            <a:r>
              <a:rPr lang="en-GB" sz="1600" dirty="0"/>
              <a:t>       </a:t>
            </a:r>
            <a:r>
              <a:rPr lang="en-GB" sz="1600" dirty="0" err="1"/>
              <a:t>deleteNode</a:t>
            </a:r>
            <a:r>
              <a:rPr lang="en-GB" sz="1600" dirty="0"/>
              <a:t>(replace, </a:t>
            </a:r>
            <a:r>
              <a:rPr lang="en-GB" sz="1600" dirty="0" err="1"/>
              <a:t>replaceParent</a:t>
            </a:r>
            <a:r>
              <a:rPr lang="en-GB" sz="1600" dirty="0"/>
              <a:t>); </a:t>
            </a:r>
          </a:p>
          <a:p>
            <a:r>
              <a:rPr lang="en-GB" sz="1600" dirty="0"/>
              <a:t> } </a:t>
            </a:r>
          </a:p>
          <a:p>
            <a:r>
              <a:rPr lang="en-GB" sz="1600" dirty="0"/>
              <a:t>else { ...  }                   </a:t>
            </a:r>
            <a:r>
              <a:rPr lang="en-GB" sz="1600" dirty="0">
                <a:solidFill>
                  <a:srgbClr val="0070C0"/>
                </a:solidFill>
              </a:rPr>
              <a:t>//Case 1 &amp; 2</a:t>
            </a:r>
            <a:endParaRPr lang="en-GB" sz="1600" dirty="0"/>
          </a:p>
          <a:p>
            <a:r>
              <a:rPr lang="en-GB" sz="1600" dirty="0"/>
              <a:t>}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FFC0CA-8EA0-4FDA-AE6A-94126DBCF373}"/>
              </a:ext>
            </a:extLst>
          </p:cNvPr>
          <p:cNvSpPr txBox="1"/>
          <p:nvPr/>
        </p:nvSpPr>
        <p:spPr>
          <a:xfrm>
            <a:off x="9411339" y="1328705"/>
            <a:ext cx="115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toDelete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230B9F-6C06-4B3D-89C0-63DD38696437}"/>
              </a:ext>
            </a:extLst>
          </p:cNvPr>
          <p:cNvGrpSpPr/>
          <p:nvPr/>
        </p:nvGrpSpPr>
        <p:grpSpPr>
          <a:xfrm>
            <a:off x="9558595" y="1807542"/>
            <a:ext cx="1740220" cy="2222920"/>
            <a:chOff x="8820717" y="3170357"/>
            <a:chExt cx="1740220" cy="261916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EF4DF3-A163-4FCB-9DC4-869D1997DCCE}"/>
                </a:ext>
              </a:extLst>
            </p:cNvPr>
            <p:cNvGrpSpPr/>
            <p:nvPr/>
          </p:nvGrpSpPr>
          <p:grpSpPr>
            <a:xfrm>
              <a:off x="8820717" y="3170357"/>
              <a:ext cx="1543160" cy="2024473"/>
              <a:chOff x="8820717" y="3170357"/>
              <a:chExt cx="1543160" cy="202447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C158166-8195-4489-8632-A79C315BDD0A}"/>
                  </a:ext>
                </a:extLst>
              </p:cNvPr>
              <p:cNvGrpSpPr/>
              <p:nvPr/>
            </p:nvGrpSpPr>
            <p:grpSpPr>
              <a:xfrm>
                <a:off x="9184445" y="3170357"/>
                <a:ext cx="1179432" cy="2024473"/>
                <a:chOff x="2552312" y="3978839"/>
                <a:chExt cx="1179432" cy="2024473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84BBCDB-BBD6-45FE-9B72-349680CFBB9A}"/>
                    </a:ext>
                  </a:extLst>
                </p:cNvPr>
                <p:cNvSpPr/>
                <p:nvPr/>
              </p:nvSpPr>
              <p:spPr>
                <a:xfrm>
                  <a:off x="2552312" y="3978839"/>
                  <a:ext cx="593558" cy="5935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17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12A38F5-A6B6-43B4-BA47-374298C208E8}"/>
                    </a:ext>
                  </a:extLst>
                </p:cNvPr>
                <p:cNvSpPr/>
                <p:nvPr/>
              </p:nvSpPr>
              <p:spPr>
                <a:xfrm>
                  <a:off x="3138186" y="4642662"/>
                  <a:ext cx="593558" cy="5935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23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BFEB566-C324-4CF6-A1FE-B462E59CB512}"/>
                    </a:ext>
                  </a:extLst>
                </p:cNvPr>
                <p:cNvSpPr/>
                <p:nvPr/>
              </p:nvSpPr>
              <p:spPr>
                <a:xfrm>
                  <a:off x="2794956" y="5409754"/>
                  <a:ext cx="593558" cy="5935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18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555560E-5BF2-4B42-9BC9-922887F39138}"/>
                    </a:ext>
                  </a:extLst>
                </p:cNvPr>
                <p:cNvCxnSpPr>
                  <a:cxnSpLocks/>
                  <a:stCxn id="80" idx="1"/>
                  <a:endCxn id="79" idx="5"/>
                </p:cNvCxnSpPr>
                <p:nvPr/>
              </p:nvCxnSpPr>
              <p:spPr>
                <a:xfrm flipH="1" flipV="1">
                  <a:off x="3058945" y="4485472"/>
                  <a:ext cx="166166" cy="2441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B153862-C163-4AAC-A2ED-B6906E89BB59}"/>
                    </a:ext>
                  </a:extLst>
                </p:cNvPr>
                <p:cNvCxnSpPr>
                  <a:cxnSpLocks/>
                  <a:stCxn id="83" idx="0"/>
                  <a:endCxn id="80" idx="3"/>
                </p:cNvCxnSpPr>
                <p:nvPr/>
              </p:nvCxnSpPr>
              <p:spPr>
                <a:xfrm flipV="1">
                  <a:off x="3091735" y="5149295"/>
                  <a:ext cx="133376" cy="2604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8F4BED-C977-4D90-B56E-25EFDE99357F}"/>
                  </a:ext>
                </a:extLst>
              </p:cNvPr>
              <p:cNvSpPr/>
              <p:nvPr/>
            </p:nvSpPr>
            <p:spPr>
              <a:xfrm>
                <a:off x="8820717" y="3899110"/>
                <a:ext cx="593558" cy="566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5A7430E-8B21-4173-BDD0-845ADAA36FF5}"/>
                  </a:ext>
                </a:extLst>
              </p:cNvPr>
              <p:cNvCxnSpPr>
                <a:cxnSpLocks/>
                <a:stCxn id="74" idx="0"/>
                <a:endCxn id="79" idx="3"/>
              </p:cNvCxnSpPr>
              <p:nvPr/>
            </p:nvCxnSpPr>
            <p:spPr>
              <a:xfrm flipV="1">
                <a:off x="9117496" y="3676990"/>
                <a:ext cx="153874" cy="22212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B147154-F150-4FAF-AED0-E920A47D1778}"/>
                </a:ext>
              </a:extLst>
            </p:cNvPr>
            <p:cNvSpPr/>
            <p:nvPr/>
          </p:nvSpPr>
          <p:spPr>
            <a:xfrm>
              <a:off x="9967379" y="5195967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19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73BF599-92ED-4D5E-A63E-D72609A36F66}"/>
                </a:ext>
              </a:extLst>
            </p:cNvPr>
            <p:cNvCxnSpPr>
              <a:cxnSpLocks/>
              <a:stCxn id="68" idx="1"/>
              <a:endCxn id="83" idx="5"/>
            </p:cNvCxnSpPr>
            <p:nvPr/>
          </p:nvCxnSpPr>
          <p:spPr>
            <a:xfrm flipH="1" flipV="1">
              <a:off x="9933722" y="5107905"/>
              <a:ext cx="120582" cy="17498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55CD8CE-0E19-43B7-9B05-6F84F28F171D}"/>
              </a:ext>
            </a:extLst>
          </p:cNvPr>
          <p:cNvSpPr txBox="1"/>
          <p:nvPr/>
        </p:nvSpPr>
        <p:spPr>
          <a:xfrm>
            <a:off x="9370352" y="3278373"/>
            <a:ext cx="1159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E4B-D789-41BA-962E-65A69853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Case 1 and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89F94-8402-41B3-890A-6395AE5B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54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E38FF-FA87-4FCB-852E-979CD3B860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01C8B-43A9-4E6A-A230-07157975FC96}"/>
              </a:ext>
            </a:extLst>
          </p:cNvPr>
          <p:cNvSpPr txBox="1"/>
          <p:nvPr/>
        </p:nvSpPr>
        <p:spPr>
          <a:xfrm>
            <a:off x="1028388" y="1219200"/>
            <a:ext cx="103259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private void </a:t>
            </a:r>
            <a:r>
              <a:rPr lang="en-US" sz="1600" dirty="0" err="1"/>
              <a:t>deleteNode</a:t>
            </a:r>
            <a:r>
              <a:rPr lang="en-US" sz="1600" dirty="0"/>
              <a:t>(</a:t>
            </a:r>
            <a:r>
              <a:rPr lang="en-US" sz="1600" dirty="0" err="1"/>
              <a:t>BSTNode</a:t>
            </a:r>
            <a:r>
              <a:rPr lang="en-GB" sz="1600" dirty="0"/>
              <a:t> &lt;K,E&gt;</a:t>
            </a:r>
            <a:r>
              <a:rPr lang="en-US" sz="1600" dirty="0"/>
              <a:t> </a:t>
            </a:r>
            <a:r>
              <a:rPr lang="en-US" sz="1600" dirty="0" err="1"/>
              <a:t>toDelete</a:t>
            </a:r>
            <a:r>
              <a:rPr lang="en-US" sz="1600" dirty="0"/>
              <a:t>, </a:t>
            </a:r>
            <a:r>
              <a:rPr lang="en-US" sz="1600" dirty="0" err="1"/>
              <a:t>BSTNode</a:t>
            </a:r>
            <a:r>
              <a:rPr lang="en-GB" sz="1600" dirty="0"/>
              <a:t> &lt;K,E&gt;</a:t>
            </a:r>
            <a:r>
              <a:rPr lang="en-US" sz="1600" dirty="0"/>
              <a:t> parent) {</a:t>
            </a:r>
          </a:p>
          <a:p>
            <a:endParaRPr lang="en-US" sz="1600" dirty="0"/>
          </a:p>
          <a:p>
            <a:r>
              <a:rPr lang="en-US" sz="1600" dirty="0"/>
              <a:t>if (</a:t>
            </a:r>
            <a:r>
              <a:rPr lang="en-US" sz="1600" dirty="0" err="1"/>
              <a:t>toDelete.getLeft</a:t>
            </a:r>
            <a:r>
              <a:rPr lang="en-US" sz="1600" dirty="0"/>
              <a:t>() != null &amp;&amp; </a:t>
            </a:r>
            <a:r>
              <a:rPr lang="en-US" sz="1600" dirty="0" err="1"/>
              <a:t>toDelete.getRight</a:t>
            </a:r>
            <a:r>
              <a:rPr lang="en-US" sz="1600" dirty="0"/>
              <a:t>() != null) </a:t>
            </a:r>
          </a:p>
          <a:p>
            <a:r>
              <a:rPr lang="en-US" sz="1600" dirty="0"/>
              <a:t>{ ... }		</a:t>
            </a:r>
            <a:r>
              <a:rPr lang="en-US" sz="1600" dirty="0">
                <a:solidFill>
                  <a:srgbClr val="0070C0"/>
                </a:solidFill>
              </a:rPr>
              <a:t>//Case3</a:t>
            </a:r>
          </a:p>
          <a:p>
            <a:r>
              <a:rPr lang="en-US" sz="1600" dirty="0"/>
              <a:t>else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BSTNode</a:t>
            </a:r>
            <a:r>
              <a:rPr lang="en-US" sz="1600" dirty="0"/>
              <a:t>&lt;K, E&gt; </a:t>
            </a:r>
            <a:r>
              <a:rPr lang="en-US" sz="1600" dirty="0" err="1"/>
              <a:t>toDeleteChild</a:t>
            </a:r>
            <a:r>
              <a:rPr lang="en-US" sz="1600" dirty="0"/>
              <a:t>; </a:t>
            </a:r>
          </a:p>
          <a:p>
            <a:endParaRPr lang="en-US" sz="1600" dirty="0"/>
          </a:p>
          <a:p>
            <a:r>
              <a:rPr lang="en-US" sz="1600" dirty="0"/>
              <a:t>      if (</a:t>
            </a:r>
            <a:r>
              <a:rPr lang="en-US" sz="1600" dirty="0" err="1"/>
              <a:t>toDelete.getLeft</a:t>
            </a:r>
            <a:r>
              <a:rPr lang="en-US" sz="1600" dirty="0"/>
              <a:t>() != null) 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toDeleteChild</a:t>
            </a:r>
            <a:r>
              <a:rPr lang="en-US" sz="1600" dirty="0"/>
              <a:t> = </a:t>
            </a:r>
            <a:r>
              <a:rPr lang="en-US" sz="1600" dirty="0" err="1"/>
              <a:t>toDelete.getLeft</a:t>
            </a:r>
            <a:r>
              <a:rPr lang="en-US" sz="1600" dirty="0"/>
              <a:t>(); </a:t>
            </a:r>
          </a:p>
          <a:p>
            <a:r>
              <a:rPr lang="en-US" sz="1600" dirty="0"/>
              <a:t>      else </a:t>
            </a:r>
          </a:p>
          <a:p>
            <a:r>
              <a:rPr lang="en-US" sz="1600" dirty="0"/>
              <a:t>               </a:t>
            </a:r>
            <a:r>
              <a:rPr lang="en-US" sz="1600" dirty="0" err="1"/>
              <a:t>toDeleteChild</a:t>
            </a:r>
            <a:r>
              <a:rPr lang="en-US" sz="1600" dirty="0"/>
              <a:t> = </a:t>
            </a:r>
            <a:r>
              <a:rPr lang="en-US" sz="1600" dirty="0" err="1"/>
              <a:t>toDelete.getRight</a:t>
            </a:r>
            <a:r>
              <a:rPr lang="en-US" sz="1600" dirty="0"/>
              <a:t>();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  // Note: in case 1, </a:t>
            </a:r>
            <a:r>
              <a:rPr lang="en-US" sz="1600" dirty="0" err="1">
                <a:solidFill>
                  <a:srgbClr val="0070C0"/>
                </a:solidFill>
              </a:rPr>
              <a:t>toDeleteChild</a:t>
            </a:r>
            <a:r>
              <a:rPr lang="en-US" sz="1600" dirty="0">
                <a:solidFill>
                  <a:srgbClr val="0070C0"/>
                </a:solidFill>
              </a:rPr>
              <a:t>  will have a value of null. </a:t>
            </a:r>
          </a:p>
          <a:p>
            <a:r>
              <a:rPr lang="en-US" sz="1600" dirty="0"/>
              <a:t>     if (</a:t>
            </a:r>
            <a:r>
              <a:rPr lang="en-US" sz="1600" dirty="0" err="1"/>
              <a:t>toDelete</a:t>
            </a:r>
            <a:r>
              <a:rPr lang="en-US" sz="1600" dirty="0"/>
              <a:t> == root) </a:t>
            </a:r>
          </a:p>
          <a:p>
            <a:r>
              <a:rPr lang="en-US" sz="1600" dirty="0"/>
              <a:t>              root = </a:t>
            </a:r>
            <a:r>
              <a:rPr lang="en-US" sz="1600" dirty="0" err="1"/>
              <a:t>toDeleteChild</a:t>
            </a:r>
            <a:r>
              <a:rPr lang="en-US" sz="1600" dirty="0"/>
              <a:t>; </a:t>
            </a:r>
          </a:p>
          <a:p>
            <a:r>
              <a:rPr lang="en-US" sz="1600" dirty="0"/>
              <a:t>     else if (</a:t>
            </a:r>
            <a:r>
              <a:rPr lang="en-US" sz="1600" dirty="0" err="1"/>
              <a:t>toDelete.getKey</a:t>
            </a:r>
            <a:r>
              <a:rPr lang="en-US" sz="1600" dirty="0"/>
              <a:t>().</a:t>
            </a:r>
            <a:r>
              <a:rPr lang="en-US" sz="1600" dirty="0" err="1"/>
              <a:t>compareTo</a:t>
            </a:r>
            <a:r>
              <a:rPr lang="en-US" sz="1600" dirty="0"/>
              <a:t>(</a:t>
            </a:r>
            <a:r>
              <a:rPr lang="en-US" sz="1600" dirty="0" err="1"/>
              <a:t>parent.getKey</a:t>
            </a:r>
            <a:r>
              <a:rPr lang="en-US" sz="1600" dirty="0"/>
              <a:t>())&lt;0) </a:t>
            </a:r>
          </a:p>
          <a:p>
            <a:r>
              <a:rPr lang="en-US" sz="1600" dirty="0"/>
              <a:t> 	</a:t>
            </a:r>
            <a:r>
              <a:rPr lang="en-US" sz="1600" dirty="0" err="1"/>
              <a:t>parent.setLeft</a:t>
            </a:r>
            <a:r>
              <a:rPr lang="en-US" sz="1600" dirty="0"/>
              <a:t>(</a:t>
            </a:r>
            <a:r>
              <a:rPr lang="en-US" sz="1600" dirty="0" err="1"/>
              <a:t>toDeleteChild</a:t>
            </a:r>
            <a:r>
              <a:rPr lang="en-US" sz="1600" dirty="0"/>
              <a:t>);    </a:t>
            </a:r>
          </a:p>
          <a:p>
            <a:r>
              <a:rPr lang="en-US" sz="1600" dirty="0"/>
              <a:t>     else</a:t>
            </a:r>
          </a:p>
          <a:p>
            <a:r>
              <a:rPr lang="en-US" sz="1600" dirty="0"/>
              <a:t> 	</a:t>
            </a:r>
            <a:r>
              <a:rPr lang="en-US" sz="1600" dirty="0" err="1"/>
              <a:t>parent.setRight</a:t>
            </a:r>
            <a:r>
              <a:rPr lang="en-US" sz="1600" dirty="0"/>
              <a:t>(</a:t>
            </a:r>
            <a:r>
              <a:rPr lang="en-US" sz="1600" dirty="0" err="1"/>
              <a:t>toDeleteChild</a:t>
            </a:r>
            <a:r>
              <a:rPr lang="en-US" sz="1600" dirty="0"/>
              <a:t>);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DD7F8D-C534-453D-AD1F-C52EF056F3FE}"/>
              </a:ext>
            </a:extLst>
          </p:cNvPr>
          <p:cNvSpPr txBox="1"/>
          <p:nvPr/>
        </p:nvSpPr>
        <p:spPr>
          <a:xfrm>
            <a:off x="9724619" y="4706697"/>
            <a:ext cx="2048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toDeleteChild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FC566B-7687-4292-B3CB-DAB7FFBA8BE0}"/>
              </a:ext>
            </a:extLst>
          </p:cNvPr>
          <p:cNvSpPr txBox="1"/>
          <p:nvPr/>
        </p:nvSpPr>
        <p:spPr>
          <a:xfrm>
            <a:off x="10439868" y="2343087"/>
            <a:ext cx="132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760CA-E91B-4945-B33D-D35168804096}"/>
              </a:ext>
            </a:extLst>
          </p:cNvPr>
          <p:cNvSpPr txBox="1"/>
          <p:nvPr/>
        </p:nvSpPr>
        <p:spPr>
          <a:xfrm>
            <a:off x="8643698" y="3630690"/>
            <a:ext cx="1254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toDelete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13B904-AC02-45EF-AE4C-45C265772962}"/>
              </a:ext>
            </a:extLst>
          </p:cNvPr>
          <p:cNvGrpSpPr/>
          <p:nvPr/>
        </p:nvGrpSpPr>
        <p:grpSpPr>
          <a:xfrm>
            <a:off x="8774934" y="1865529"/>
            <a:ext cx="2094277" cy="2819456"/>
            <a:chOff x="8620226" y="3170357"/>
            <a:chExt cx="2133650" cy="327665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26E05D0-C1D5-41EB-BDCA-42D271954CFD}"/>
                </a:ext>
              </a:extLst>
            </p:cNvPr>
            <p:cNvGrpSpPr/>
            <p:nvPr/>
          </p:nvGrpSpPr>
          <p:grpSpPr>
            <a:xfrm>
              <a:off x="8620226" y="3170357"/>
              <a:ext cx="1957710" cy="2530176"/>
              <a:chOff x="8620226" y="3170357"/>
              <a:chExt cx="1957710" cy="253017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28971F-61D5-4D23-9132-1CF60184E072}"/>
                  </a:ext>
                </a:extLst>
              </p:cNvPr>
              <p:cNvGrpSpPr/>
              <p:nvPr/>
            </p:nvGrpSpPr>
            <p:grpSpPr>
              <a:xfrm>
                <a:off x="9184445" y="3170357"/>
                <a:ext cx="1393491" cy="2530176"/>
                <a:chOff x="2552312" y="3978839"/>
                <a:chExt cx="1393491" cy="253017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42E7131-BF99-4DE6-A739-4E3BC4A0EA83}"/>
                    </a:ext>
                  </a:extLst>
                </p:cNvPr>
                <p:cNvSpPr/>
                <p:nvPr/>
              </p:nvSpPr>
              <p:spPr>
                <a:xfrm>
                  <a:off x="2552312" y="3978839"/>
                  <a:ext cx="593558" cy="5935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26CBF69-D2BB-4ACA-BE89-82786CE8D8BC}"/>
                    </a:ext>
                  </a:extLst>
                </p:cNvPr>
                <p:cNvSpPr/>
                <p:nvPr/>
              </p:nvSpPr>
              <p:spPr>
                <a:xfrm>
                  <a:off x="3352245" y="4911239"/>
                  <a:ext cx="593558" cy="5935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23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FBE5F84-4C54-463A-8739-795E61F96394}"/>
                    </a:ext>
                  </a:extLst>
                </p:cNvPr>
                <p:cNvSpPr/>
                <p:nvPr/>
              </p:nvSpPr>
              <p:spPr>
                <a:xfrm>
                  <a:off x="2899256" y="5915458"/>
                  <a:ext cx="593558" cy="59355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18</a:t>
                  </a: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F9AEBA7-B9BC-4E2A-80B0-E9E34FD7C8FF}"/>
                    </a:ext>
                  </a:extLst>
                </p:cNvPr>
                <p:cNvCxnSpPr>
                  <a:cxnSpLocks/>
                  <a:stCxn id="44" idx="1"/>
                  <a:endCxn id="43" idx="5"/>
                </p:cNvCxnSpPr>
                <p:nvPr/>
              </p:nvCxnSpPr>
              <p:spPr>
                <a:xfrm flipH="1" flipV="1">
                  <a:off x="3058945" y="4485472"/>
                  <a:ext cx="380225" cy="51269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AA9547A6-B00F-4167-B5EC-28DB8082CD2F}"/>
                    </a:ext>
                  </a:extLst>
                </p:cNvPr>
                <p:cNvCxnSpPr>
                  <a:cxnSpLocks/>
                  <a:stCxn id="45" idx="0"/>
                  <a:endCxn id="44" idx="3"/>
                </p:cNvCxnSpPr>
                <p:nvPr/>
              </p:nvCxnSpPr>
              <p:spPr>
                <a:xfrm flipV="1">
                  <a:off x="3196036" y="5417871"/>
                  <a:ext cx="243135" cy="49758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8F38BA-27F8-4773-9C20-7860AB1B65E7}"/>
                  </a:ext>
                </a:extLst>
              </p:cNvPr>
              <p:cNvSpPr/>
              <p:nvPr/>
            </p:nvSpPr>
            <p:spPr>
              <a:xfrm>
                <a:off x="8620226" y="4120889"/>
                <a:ext cx="593558" cy="5669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4EEC8F2-705F-40D6-B069-08FC7A38563A}"/>
                  </a:ext>
                </a:extLst>
              </p:cNvPr>
              <p:cNvCxnSpPr>
                <a:cxnSpLocks/>
                <a:stCxn id="41" idx="0"/>
                <a:endCxn id="43" idx="3"/>
              </p:cNvCxnSpPr>
              <p:nvPr/>
            </p:nvCxnSpPr>
            <p:spPr>
              <a:xfrm flipV="1">
                <a:off x="8917006" y="3676990"/>
                <a:ext cx="354364" cy="443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5A3808-2D55-42C1-B605-CCE36C083446}"/>
                </a:ext>
              </a:extLst>
            </p:cNvPr>
            <p:cNvSpPr/>
            <p:nvPr/>
          </p:nvSpPr>
          <p:spPr>
            <a:xfrm>
              <a:off x="10160318" y="5853453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19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2896BA-68B3-41F2-B7E7-941C5E9E8ECF}"/>
                </a:ext>
              </a:extLst>
            </p:cNvPr>
            <p:cNvCxnSpPr>
              <a:cxnSpLocks/>
              <a:stCxn id="38" idx="1"/>
              <a:endCxn id="45" idx="5"/>
            </p:cNvCxnSpPr>
            <p:nvPr/>
          </p:nvCxnSpPr>
          <p:spPr>
            <a:xfrm flipH="1" flipV="1">
              <a:off x="10038022" y="5613609"/>
              <a:ext cx="209221" cy="32676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0E9BB62-17EA-43C9-9844-6AD396305AD3}"/>
              </a:ext>
            </a:extLst>
          </p:cNvPr>
          <p:cNvSpPr/>
          <p:nvPr/>
        </p:nvSpPr>
        <p:spPr>
          <a:xfrm rot="18694088">
            <a:off x="9817141" y="2983387"/>
            <a:ext cx="415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842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F759-A4FB-4B75-AAC4-23EBA7AA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ACC3A-2DA7-4FD6-88B5-43C9ACEF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55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CD1FB-6A0D-4878-B584-5965C1DBF9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shape and balance of a BST is dependent on the order in which data is inserted.</a:t>
            </a:r>
          </a:p>
          <a:p>
            <a:r>
              <a:rPr lang="en-US" dirty="0"/>
              <a:t>Example: consider making a binary tree out of:	</a:t>
            </a:r>
          </a:p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23AD6F-5AD8-4535-A072-B516C3516035}"/>
              </a:ext>
            </a:extLst>
          </p:cNvPr>
          <p:cNvGrpSpPr/>
          <p:nvPr/>
        </p:nvGrpSpPr>
        <p:grpSpPr>
          <a:xfrm>
            <a:off x="732794" y="3351625"/>
            <a:ext cx="3697893" cy="1755827"/>
            <a:chOff x="495015" y="3735238"/>
            <a:chExt cx="4064380" cy="207665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BBFEBF-3890-4F40-9512-9EC7AB41FFCA}"/>
                </a:ext>
              </a:extLst>
            </p:cNvPr>
            <p:cNvSpPr/>
            <p:nvPr/>
          </p:nvSpPr>
          <p:spPr>
            <a:xfrm>
              <a:off x="2200635" y="3735238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35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F1D527-27F1-4FFD-922A-87F0ECF45B23}"/>
                </a:ext>
              </a:extLst>
            </p:cNvPr>
            <p:cNvSpPr/>
            <p:nvPr/>
          </p:nvSpPr>
          <p:spPr>
            <a:xfrm>
              <a:off x="1176804" y="4461945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20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F2100B-68A4-4E6F-9023-F4A5D7D48E98}"/>
                </a:ext>
              </a:extLst>
            </p:cNvPr>
            <p:cNvSpPr/>
            <p:nvPr/>
          </p:nvSpPr>
          <p:spPr>
            <a:xfrm>
              <a:off x="3282330" y="4461945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55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4B1BCE-0042-407C-8B15-9194BEBD2EFC}"/>
                </a:ext>
              </a:extLst>
            </p:cNvPr>
            <p:cNvSpPr/>
            <p:nvPr/>
          </p:nvSpPr>
          <p:spPr>
            <a:xfrm>
              <a:off x="1838541" y="521833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25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B88AB0-FF57-47B5-B26B-977A976C8A45}"/>
                </a:ext>
              </a:extLst>
            </p:cNvPr>
            <p:cNvSpPr/>
            <p:nvPr/>
          </p:nvSpPr>
          <p:spPr>
            <a:xfrm>
              <a:off x="3965837" y="5217666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60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EE249C9-268F-4E0A-A07C-2125F9D2B090}"/>
                </a:ext>
              </a:extLst>
            </p:cNvPr>
            <p:cNvSpPr/>
            <p:nvPr/>
          </p:nvSpPr>
          <p:spPr>
            <a:xfrm>
              <a:off x="495015" y="521833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15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77D8218-D2B9-462A-ADAB-AFCFE8F17090}"/>
                </a:ext>
              </a:extLst>
            </p:cNvPr>
            <p:cNvSpPr/>
            <p:nvPr/>
          </p:nvSpPr>
          <p:spPr>
            <a:xfrm>
              <a:off x="2653822" y="5218330"/>
              <a:ext cx="593558" cy="5935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2DE311E-55E8-4FB6-B74A-46EF90435A8D}"/>
                </a:ext>
              </a:extLst>
            </p:cNvPr>
            <p:cNvCxnSpPr>
              <a:cxnSpLocks/>
              <a:stCxn id="39" idx="3"/>
              <a:endCxn id="40" idx="7"/>
            </p:cNvCxnSpPr>
            <p:nvPr/>
          </p:nvCxnSpPr>
          <p:spPr>
            <a:xfrm flipH="1">
              <a:off x="1683437" y="4241871"/>
              <a:ext cx="604123" cy="306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35BC3F-FE34-49D3-B52E-547FD0B0C62B}"/>
                </a:ext>
              </a:extLst>
            </p:cNvPr>
            <p:cNvCxnSpPr>
              <a:cxnSpLocks/>
              <a:stCxn id="39" idx="5"/>
              <a:endCxn id="41" idx="1"/>
            </p:cNvCxnSpPr>
            <p:nvPr/>
          </p:nvCxnSpPr>
          <p:spPr>
            <a:xfrm>
              <a:off x="2707268" y="4241871"/>
              <a:ext cx="661987" cy="306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1BC5B7E-1C0B-4B4D-967F-901BC102A944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791794" y="4968578"/>
              <a:ext cx="471935" cy="249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4A56723-DA4D-4EEB-91A7-3D9524EFD182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683437" y="4968578"/>
              <a:ext cx="451883" cy="249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9294D5C-C201-4832-AB6A-CC5A76366941}"/>
                </a:ext>
              </a:extLst>
            </p:cNvPr>
            <p:cNvCxnSpPr>
              <a:cxnSpLocks/>
              <a:stCxn id="41" idx="3"/>
              <a:endCxn id="45" idx="0"/>
            </p:cNvCxnSpPr>
            <p:nvPr/>
          </p:nvCxnSpPr>
          <p:spPr>
            <a:xfrm flipH="1">
              <a:off x="2950601" y="4968578"/>
              <a:ext cx="418654" cy="249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747408-821A-413F-A999-9457629E0433}"/>
                </a:ext>
              </a:extLst>
            </p:cNvPr>
            <p:cNvCxnSpPr>
              <a:cxnSpLocks/>
              <a:stCxn id="41" idx="5"/>
              <a:endCxn id="43" idx="0"/>
            </p:cNvCxnSpPr>
            <p:nvPr/>
          </p:nvCxnSpPr>
          <p:spPr>
            <a:xfrm>
              <a:off x="3788963" y="4968578"/>
              <a:ext cx="473653" cy="24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46DAB88-0B7B-478A-9E62-D1803B4420A3}"/>
              </a:ext>
            </a:extLst>
          </p:cNvPr>
          <p:cNvGrpSpPr/>
          <p:nvPr/>
        </p:nvGrpSpPr>
        <p:grpSpPr>
          <a:xfrm>
            <a:off x="7586080" y="2994305"/>
            <a:ext cx="4195370" cy="3324496"/>
            <a:chOff x="8984088" y="2677841"/>
            <a:chExt cx="4195370" cy="332449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81FFDEA-552A-4307-99BF-50A5365BFCBF}"/>
                </a:ext>
              </a:extLst>
            </p:cNvPr>
            <p:cNvSpPr/>
            <p:nvPr/>
          </p:nvSpPr>
          <p:spPr>
            <a:xfrm>
              <a:off x="12616476" y="2677841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6400A29-5E3F-4B9B-AFBB-9E39A8E6E55F}"/>
                </a:ext>
              </a:extLst>
            </p:cNvPr>
            <p:cNvSpPr/>
            <p:nvPr/>
          </p:nvSpPr>
          <p:spPr>
            <a:xfrm>
              <a:off x="12023845" y="3149019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55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1834C7-5524-42B2-92C0-EF96958B5924}"/>
                </a:ext>
              </a:extLst>
            </p:cNvPr>
            <p:cNvSpPr/>
            <p:nvPr/>
          </p:nvSpPr>
          <p:spPr>
            <a:xfrm>
              <a:off x="11463027" y="3606609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40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7F3292B-E833-45AA-82E6-E2FF5047CFEC}"/>
                </a:ext>
              </a:extLst>
            </p:cNvPr>
            <p:cNvSpPr/>
            <p:nvPr/>
          </p:nvSpPr>
          <p:spPr>
            <a:xfrm>
              <a:off x="10841889" y="4099605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35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9389386-6F46-45EB-9B4B-01C0D190150E}"/>
                </a:ext>
              </a:extLst>
            </p:cNvPr>
            <p:cNvSpPr/>
            <p:nvPr/>
          </p:nvSpPr>
          <p:spPr>
            <a:xfrm>
              <a:off x="10193987" y="4582496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25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6F6B360-01A8-44E3-9696-5BF01C7CE712}"/>
                </a:ext>
              </a:extLst>
            </p:cNvPr>
            <p:cNvSpPr/>
            <p:nvPr/>
          </p:nvSpPr>
          <p:spPr>
            <a:xfrm>
              <a:off x="9570144" y="5076255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20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B16550-AAFC-4CA8-94EE-AD8569D4AB93}"/>
                </a:ext>
              </a:extLst>
            </p:cNvPr>
            <p:cNvSpPr/>
            <p:nvPr/>
          </p:nvSpPr>
          <p:spPr>
            <a:xfrm>
              <a:off x="8984088" y="5536792"/>
              <a:ext cx="562982" cy="46554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996FAB-F32A-4E22-B260-5A87A6B442B5}"/>
                </a:ext>
              </a:extLst>
            </p:cNvPr>
            <p:cNvCxnSpPr>
              <a:cxnSpLocks/>
              <a:stCxn id="74" idx="3"/>
              <a:endCxn id="75" idx="7"/>
            </p:cNvCxnSpPr>
            <p:nvPr/>
          </p:nvCxnSpPr>
          <p:spPr>
            <a:xfrm flipH="1">
              <a:off x="12504380" y="3075209"/>
              <a:ext cx="194543" cy="14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3D32A4-F4BA-42B8-821B-DD90650A10E5}"/>
                </a:ext>
              </a:extLst>
            </p:cNvPr>
            <p:cNvCxnSpPr>
              <a:cxnSpLocks/>
              <a:stCxn id="75" idx="3"/>
              <a:endCxn id="77" idx="7"/>
            </p:cNvCxnSpPr>
            <p:nvPr/>
          </p:nvCxnSpPr>
          <p:spPr>
            <a:xfrm flipH="1">
              <a:off x="11943562" y="3546387"/>
              <a:ext cx="162730" cy="128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D1AF60-7811-4696-B031-149F3C91CD80}"/>
                </a:ext>
              </a:extLst>
            </p:cNvPr>
            <p:cNvCxnSpPr>
              <a:cxnSpLocks/>
              <a:stCxn id="77" idx="3"/>
              <a:endCxn id="79" idx="7"/>
            </p:cNvCxnSpPr>
            <p:nvPr/>
          </p:nvCxnSpPr>
          <p:spPr>
            <a:xfrm flipH="1">
              <a:off x="11322424" y="4003977"/>
              <a:ext cx="223050" cy="163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900989-F2D8-4801-B8BB-B4E0930A7467}"/>
                </a:ext>
              </a:extLst>
            </p:cNvPr>
            <p:cNvCxnSpPr>
              <a:cxnSpLocks/>
              <a:stCxn id="79" idx="3"/>
              <a:endCxn id="80" idx="7"/>
            </p:cNvCxnSpPr>
            <p:nvPr/>
          </p:nvCxnSpPr>
          <p:spPr>
            <a:xfrm flipH="1">
              <a:off x="10674522" y="4496973"/>
              <a:ext cx="249814" cy="153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331FAB-F3E3-4BE7-AE29-9762FD0839C2}"/>
                </a:ext>
              </a:extLst>
            </p:cNvPr>
            <p:cNvCxnSpPr>
              <a:cxnSpLocks/>
              <a:stCxn id="80" idx="3"/>
              <a:endCxn id="82" idx="7"/>
            </p:cNvCxnSpPr>
            <p:nvPr/>
          </p:nvCxnSpPr>
          <p:spPr>
            <a:xfrm flipH="1">
              <a:off x="10050679" y="4979864"/>
              <a:ext cx="225755" cy="16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32AFD87-12B0-4118-BEB5-CAB3BEE15ED1}"/>
                </a:ext>
              </a:extLst>
            </p:cNvPr>
            <p:cNvCxnSpPr>
              <a:cxnSpLocks/>
              <a:stCxn id="82" idx="3"/>
              <a:endCxn id="85" idx="7"/>
            </p:cNvCxnSpPr>
            <p:nvPr/>
          </p:nvCxnSpPr>
          <p:spPr>
            <a:xfrm flipH="1">
              <a:off x="9464623" y="5473623"/>
              <a:ext cx="187968" cy="13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87CDDC5-B359-4A87-9817-F606CE41F490}"/>
              </a:ext>
            </a:extLst>
          </p:cNvPr>
          <p:cNvGrpSpPr/>
          <p:nvPr/>
        </p:nvGrpSpPr>
        <p:grpSpPr>
          <a:xfrm>
            <a:off x="4501051" y="3329527"/>
            <a:ext cx="2441725" cy="2627758"/>
            <a:chOff x="5556318" y="2633452"/>
            <a:chExt cx="2441725" cy="26277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3899F1-512D-474F-98DB-C23D9B7EE68A}"/>
                </a:ext>
              </a:extLst>
            </p:cNvPr>
            <p:cNvSpPr/>
            <p:nvPr/>
          </p:nvSpPr>
          <p:spPr>
            <a:xfrm>
              <a:off x="7435061" y="3188291"/>
              <a:ext cx="562982" cy="4517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60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A6DBF8A-17B6-415D-8228-6E4A9E4156CB}"/>
                </a:ext>
              </a:extLst>
            </p:cNvPr>
            <p:cNvGrpSpPr/>
            <p:nvPr/>
          </p:nvGrpSpPr>
          <p:grpSpPr>
            <a:xfrm>
              <a:off x="5556318" y="2633452"/>
              <a:ext cx="2323121" cy="2627758"/>
              <a:chOff x="5556318" y="2633452"/>
              <a:chExt cx="2323121" cy="262775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0315DD-0498-4F70-84C7-F6E9FAE4EE8B}"/>
                  </a:ext>
                </a:extLst>
              </p:cNvPr>
              <p:cNvSpPr/>
              <p:nvPr/>
            </p:nvSpPr>
            <p:spPr>
              <a:xfrm>
                <a:off x="6816771" y="2633452"/>
                <a:ext cx="562982" cy="4655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55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B4487F-3CB8-4D3F-806B-BE69C880B71E}"/>
                  </a:ext>
                </a:extLst>
              </p:cNvPr>
              <p:cNvSpPr/>
              <p:nvPr/>
            </p:nvSpPr>
            <p:spPr>
              <a:xfrm>
                <a:off x="6130368" y="3192089"/>
                <a:ext cx="562982" cy="4655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15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8977AB-A1A0-41A6-9507-7623DA126FAF}"/>
                  </a:ext>
                </a:extLst>
              </p:cNvPr>
              <p:cNvSpPr/>
              <p:nvPr/>
            </p:nvSpPr>
            <p:spPr>
              <a:xfrm>
                <a:off x="6712125" y="3752553"/>
                <a:ext cx="562982" cy="4655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35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D8F1C8-AA49-4128-BB84-A1C88E046D99}"/>
                  </a:ext>
                </a:extLst>
              </p:cNvPr>
              <p:cNvSpPr/>
              <p:nvPr/>
            </p:nvSpPr>
            <p:spPr>
              <a:xfrm>
                <a:off x="7316457" y="4298502"/>
                <a:ext cx="562982" cy="4655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40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1DE597C-962A-429E-ABC5-DCCAC6CB4002}"/>
                  </a:ext>
                </a:extLst>
              </p:cNvPr>
              <p:cNvSpPr/>
              <p:nvPr/>
            </p:nvSpPr>
            <p:spPr>
              <a:xfrm>
                <a:off x="6133502" y="4298503"/>
                <a:ext cx="562982" cy="4655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25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B6CD7CA-8A4C-4355-BD22-6C14EB677E85}"/>
                  </a:ext>
                </a:extLst>
              </p:cNvPr>
              <p:cNvSpPr/>
              <p:nvPr/>
            </p:nvSpPr>
            <p:spPr>
              <a:xfrm>
                <a:off x="5556318" y="4795665"/>
                <a:ext cx="562982" cy="4655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20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AA7B4CC-2E8B-40A8-BD3D-B6591B8F8F9A}"/>
                  </a:ext>
                </a:extLst>
              </p:cNvPr>
              <p:cNvCxnSpPr>
                <a:stCxn id="5" idx="3"/>
                <a:endCxn id="6" idx="7"/>
              </p:cNvCxnSpPr>
              <p:nvPr/>
            </p:nvCxnSpPr>
            <p:spPr>
              <a:xfrm flipH="1">
                <a:off x="6610903" y="3030820"/>
                <a:ext cx="288315" cy="229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A2FCD43-B3DE-47F4-8B06-36326FA05169}"/>
                  </a:ext>
                </a:extLst>
              </p:cNvPr>
              <p:cNvCxnSpPr>
                <a:cxnSpLocks/>
                <a:stCxn id="5" idx="5"/>
                <a:endCxn id="7" idx="1"/>
              </p:cNvCxnSpPr>
              <p:nvPr/>
            </p:nvCxnSpPr>
            <p:spPr>
              <a:xfrm>
                <a:off x="7297306" y="3030820"/>
                <a:ext cx="220202" cy="223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3EBBFCB-B244-4E1E-AFD2-868EF029B14D}"/>
                  </a:ext>
                </a:extLst>
              </p:cNvPr>
              <p:cNvCxnSpPr>
                <a:stCxn id="6" idx="5"/>
                <a:endCxn id="8" idx="1"/>
              </p:cNvCxnSpPr>
              <p:nvPr/>
            </p:nvCxnSpPr>
            <p:spPr>
              <a:xfrm>
                <a:off x="6610903" y="3589457"/>
                <a:ext cx="183669" cy="2312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8764B1-E2B7-4426-873B-503CC3DABCDF}"/>
                  </a:ext>
                </a:extLst>
              </p:cNvPr>
              <p:cNvCxnSpPr>
                <a:cxnSpLocks/>
                <a:stCxn id="8" idx="3"/>
                <a:endCxn id="54" idx="7"/>
              </p:cNvCxnSpPr>
              <p:nvPr/>
            </p:nvCxnSpPr>
            <p:spPr>
              <a:xfrm flipH="1">
                <a:off x="6614037" y="4149921"/>
                <a:ext cx="180535" cy="216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667A587-69A4-4CB2-BF9F-EE5B16DCF1D4}"/>
                  </a:ext>
                </a:extLst>
              </p:cNvPr>
              <p:cNvCxnSpPr>
                <a:stCxn id="54" idx="3"/>
                <a:endCxn id="56" idx="7"/>
              </p:cNvCxnSpPr>
              <p:nvPr/>
            </p:nvCxnSpPr>
            <p:spPr>
              <a:xfrm flipH="1">
                <a:off x="6036853" y="4695871"/>
                <a:ext cx="179096" cy="167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A28BD22-E6B4-4037-AA4E-5C18A7713B58}"/>
                  </a:ext>
                </a:extLst>
              </p:cNvPr>
              <p:cNvCxnSpPr>
                <a:stCxn id="8" idx="5"/>
                <a:endCxn id="9" idx="1"/>
              </p:cNvCxnSpPr>
              <p:nvPr/>
            </p:nvCxnSpPr>
            <p:spPr>
              <a:xfrm>
                <a:off x="7192660" y="4149921"/>
                <a:ext cx="206244" cy="21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8FD2119-DE0F-4268-BE7A-7D1E3E89BD6F}"/>
              </a:ext>
            </a:extLst>
          </p:cNvPr>
          <p:cNvSpPr txBox="1"/>
          <p:nvPr/>
        </p:nvSpPr>
        <p:spPr>
          <a:xfrm>
            <a:off x="4374560" y="2603518"/>
            <a:ext cx="2936741" cy="373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[55 15 35 60 25 20 40]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86CDE0-8FE9-460C-8370-6C8E3CFA9F4A}"/>
              </a:ext>
            </a:extLst>
          </p:cNvPr>
          <p:cNvSpPr txBox="1"/>
          <p:nvPr/>
        </p:nvSpPr>
        <p:spPr>
          <a:xfrm>
            <a:off x="8212426" y="2609046"/>
            <a:ext cx="2936741" cy="373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[60 55 40 35 25 20 15]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F2D1175-A865-4BC1-97BB-EF8CD08F4961}"/>
              </a:ext>
            </a:extLst>
          </p:cNvPr>
          <p:cNvSpPr txBox="1"/>
          <p:nvPr/>
        </p:nvSpPr>
        <p:spPr>
          <a:xfrm>
            <a:off x="609600" y="2611022"/>
            <a:ext cx="3657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[35 20 55 15 60 25 40]	</a:t>
            </a:r>
          </a:p>
        </p:txBody>
      </p:sp>
    </p:spTree>
    <p:extLst>
      <p:ext uri="{BB962C8B-B14F-4D97-AF65-F5344CB8AC3E}">
        <p14:creationId xmlns:p14="http://schemas.microsoft.com/office/powerpoint/2010/main" val="25034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1109-56B2-42B8-8AC4-714940EA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B6E2F-49B7-4CCC-BCD4-A7F9FD0A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56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6D640-E05B-4C2F-945E-497A7718C0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For a </a:t>
            </a:r>
            <a:r>
              <a:rPr lang="en-US" altLang="en-US" dirty="0">
                <a:solidFill>
                  <a:srgbClr val="FF0000"/>
                </a:solidFill>
              </a:rPr>
              <a:t>balanced</a:t>
            </a:r>
            <a:r>
              <a:rPr lang="en-US" altLang="en-US" dirty="0"/>
              <a:t> tree:</a:t>
            </a:r>
          </a:p>
          <a:p>
            <a:pPr lvl="1"/>
            <a:r>
              <a:rPr lang="en-US" altLang="en-US" dirty="0"/>
              <a:t>search: 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insert: 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delete: 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For the </a:t>
            </a:r>
            <a:r>
              <a:rPr lang="en-US" altLang="en-US" dirty="0">
                <a:solidFill>
                  <a:srgbClr val="FF0000"/>
                </a:solidFill>
              </a:rPr>
              <a:t>most unbalanced </a:t>
            </a:r>
            <a:r>
              <a:rPr lang="en-US" altLang="en-US" dirty="0"/>
              <a:t>tree (one branch has all the data):</a:t>
            </a:r>
          </a:p>
          <a:p>
            <a:pPr lvl="1"/>
            <a:r>
              <a:rPr lang="en-US" altLang="en-US" dirty="0"/>
              <a:t>search: O(n)</a:t>
            </a:r>
          </a:p>
          <a:p>
            <a:pPr lvl="1"/>
            <a:r>
              <a:rPr lang="en-US" altLang="en-US" dirty="0"/>
              <a:t>insert: O(n)</a:t>
            </a:r>
          </a:p>
          <a:p>
            <a:pPr lvl="1"/>
            <a:r>
              <a:rPr lang="en-US" altLang="en-US" dirty="0"/>
              <a:t>delete: 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16D8-1E86-41CD-8089-26A8B9EF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3DFC-82B3-4E9E-BD22-64FADA19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57</a:t>
            </a:fld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47513-993B-407F-8909-6C80BC8C7A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Write a method </a:t>
            </a:r>
            <a:r>
              <a:rPr lang="en-GB" dirty="0" err="1"/>
              <a:t>findMax</a:t>
            </a:r>
            <a:r>
              <a:rPr lang="en-GB" dirty="0"/>
              <a:t>() that returns the data with maximum key value.</a:t>
            </a:r>
          </a:p>
          <a:p>
            <a:endParaRPr lang="en-GB" dirty="0"/>
          </a:p>
          <a:p>
            <a:r>
              <a:rPr lang="en-GB" dirty="0"/>
              <a:t>Write a method </a:t>
            </a:r>
            <a:r>
              <a:rPr lang="en-GB" dirty="0" err="1"/>
              <a:t>findMin</a:t>
            </a:r>
            <a:r>
              <a:rPr lang="en-GB" dirty="0"/>
              <a:t>() that returns the data with minimum key value.</a:t>
            </a:r>
          </a:p>
          <a:p>
            <a:endParaRPr lang="en-GB" dirty="0"/>
          </a:p>
          <a:p>
            <a:r>
              <a:rPr lang="en-GB" dirty="0"/>
              <a:t>Write a method </a:t>
            </a:r>
            <a:r>
              <a:rPr lang="en-GB" dirty="0" err="1"/>
              <a:t>isBST</a:t>
            </a:r>
            <a:r>
              <a:rPr lang="en-GB" dirty="0"/>
              <a:t>() to determine if given binary tree is a binary search tree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3597-C4F5-47E6-B975-C692811F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Height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23D42-E450-4050-B91B-C0FAB360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6</a:t>
            </a:fld>
            <a:endParaRPr lang="ar-S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32FA74-076D-4043-9E74-CE21AE44054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5853841" cy="4937760"/>
              </a:xfrm>
            </p:spPr>
            <p:txBody>
              <a:bodyPr/>
              <a:lstStyle/>
              <a:p>
                <a:r>
                  <a:rPr lang="en-GB" dirty="0"/>
                  <a:t>The height of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the length of the longest path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’s subtree</a:t>
                </a:r>
              </a:p>
              <a:p>
                <a:pPr lvl="1"/>
                <a:r>
                  <a:rPr lang="en-GB" dirty="0"/>
                  <a:t>All </a:t>
                </a:r>
                <a:r>
                  <a:rPr lang="en-GB" b="1" i="1" dirty="0"/>
                  <a:t>leaves</a:t>
                </a:r>
                <a:r>
                  <a:rPr lang="en-GB" dirty="0"/>
                  <a:t> have a height of 0</a:t>
                </a:r>
              </a:p>
              <a:p>
                <a:endParaRPr lang="en-GB" dirty="0"/>
              </a:p>
              <a:p>
                <a:r>
                  <a:rPr lang="en-GB" dirty="0"/>
                  <a:t>height of tree = height of root = depth of tree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32FA74-076D-4043-9E74-CE21AE440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5853841" cy="4937760"/>
              </a:xfrm>
              <a:blipFill>
                <a:blip r:embed="rId2"/>
                <a:stretch>
                  <a:fillRect l="-938" t="-111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">
            <a:extLst>
              <a:ext uri="{FF2B5EF4-FFF2-40B4-BE49-F238E27FC236}">
                <a16:creationId xmlns:a16="http://schemas.microsoft.com/office/drawing/2014/main" id="{769E22DC-1678-4F48-98E5-A478B3F20439}"/>
              </a:ext>
            </a:extLst>
          </p:cNvPr>
          <p:cNvGrpSpPr/>
          <p:nvPr/>
        </p:nvGrpSpPr>
        <p:grpSpPr>
          <a:xfrm>
            <a:off x="7265955" y="1782780"/>
            <a:ext cx="4214520" cy="3810600"/>
            <a:chOff x="5002920" y="1708560"/>
            <a:chExt cx="4214520" cy="3810600"/>
          </a:xfrm>
        </p:grpSpPr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0548FD04-3901-40D2-9475-AC55D64D37A0}"/>
                </a:ext>
              </a:extLst>
            </p:cNvPr>
            <p:cNvSpPr/>
            <p:nvPr/>
          </p:nvSpPr>
          <p:spPr>
            <a:xfrm>
              <a:off x="6290640" y="204192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6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8F8E9E2B-4A8B-4E02-A47B-32ED2AA4BE8B}"/>
                </a:ext>
              </a:extLst>
            </p:cNvPr>
            <p:cNvSpPr/>
            <p:nvPr/>
          </p:nvSpPr>
          <p:spPr>
            <a:xfrm rot="5400000">
              <a:off x="6086160" y="2664000"/>
              <a:ext cx="475920" cy="300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" name="CustomShape 6">
              <a:extLst>
                <a:ext uri="{FF2B5EF4-FFF2-40B4-BE49-F238E27FC236}">
                  <a16:creationId xmlns:a16="http://schemas.microsoft.com/office/drawing/2014/main" id="{607C8906-78AE-40DA-8744-A674DA896926}"/>
                </a:ext>
              </a:extLst>
            </p:cNvPr>
            <p:cNvSpPr/>
            <p:nvPr/>
          </p:nvSpPr>
          <p:spPr>
            <a:xfrm rot="16200000" flipH="1">
              <a:off x="6576480" y="2700360"/>
              <a:ext cx="474480" cy="226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" name="CustomShape 7">
              <a:extLst>
                <a:ext uri="{FF2B5EF4-FFF2-40B4-BE49-F238E27FC236}">
                  <a16:creationId xmlns:a16="http://schemas.microsoft.com/office/drawing/2014/main" id="{C536F673-70E4-4D73-8009-FC05A02625A5}"/>
                </a:ext>
              </a:extLst>
            </p:cNvPr>
            <p:cNvSpPr/>
            <p:nvPr/>
          </p:nvSpPr>
          <p:spPr>
            <a:xfrm>
              <a:off x="5705280" y="299160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10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8">
              <a:extLst>
                <a:ext uri="{FF2B5EF4-FFF2-40B4-BE49-F238E27FC236}">
                  <a16:creationId xmlns:a16="http://schemas.microsoft.com/office/drawing/2014/main" id="{3F961418-E0BC-46C3-BB82-F9F8F1C511C1}"/>
                </a:ext>
              </a:extLst>
            </p:cNvPr>
            <p:cNvSpPr/>
            <p:nvPr/>
          </p:nvSpPr>
          <p:spPr>
            <a:xfrm>
              <a:off x="6817680" y="299160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8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9">
              <a:extLst>
                <a:ext uri="{FF2B5EF4-FFF2-40B4-BE49-F238E27FC236}">
                  <a16:creationId xmlns:a16="http://schemas.microsoft.com/office/drawing/2014/main" id="{4461FCC9-459E-4F72-9A09-681851892E72}"/>
                </a:ext>
              </a:extLst>
            </p:cNvPr>
            <p:cNvSpPr/>
            <p:nvPr/>
          </p:nvSpPr>
          <p:spPr>
            <a:xfrm rot="16200000" flipH="1">
              <a:off x="7018560" y="3675240"/>
              <a:ext cx="474480" cy="1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F5AFDA97-753E-46B4-989F-261B00822074}"/>
                </a:ext>
              </a:extLst>
            </p:cNvPr>
            <p:cNvSpPr/>
            <p:nvPr/>
          </p:nvSpPr>
          <p:spPr>
            <a:xfrm rot="5400000">
              <a:off x="6668280" y="3675240"/>
              <a:ext cx="474480" cy="1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DC3BECE6-B00C-4DD3-89C5-D11E3F118E41}"/>
                </a:ext>
              </a:extLst>
            </p:cNvPr>
            <p:cNvSpPr/>
            <p:nvPr/>
          </p:nvSpPr>
          <p:spPr>
            <a:xfrm>
              <a:off x="6408000" y="400068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4" name="CustomShape 12">
              <a:extLst>
                <a:ext uri="{FF2B5EF4-FFF2-40B4-BE49-F238E27FC236}">
                  <a16:creationId xmlns:a16="http://schemas.microsoft.com/office/drawing/2014/main" id="{7B780822-6478-43BC-B853-A2C5F2FF9D04}"/>
                </a:ext>
              </a:extLst>
            </p:cNvPr>
            <p:cNvSpPr/>
            <p:nvPr/>
          </p:nvSpPr>
          <p:spPr>
            <a:xfrm>
              <a:off x="7051680" y="400068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12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5" name="CustomShape 13">
              <a:extLst>
                <a:ext uri="{FF2B5EF4-FFF2-40B4-BE49-F238E27FC236}">
                  <a16:creationId xmlns:a16="http://schemas.microsoft.com/office/drawing/2014/main" id="{41756C70-8838-469A-AAF2-2C4AED1EA212}"/>
                </a:ext>
              </a:extLst>
            </p:cNvPr>
            <p:cNvSpPr/>
            <p:nvPr/>
          </p:nvSpPr>
          <p:spPr>
            <a:xfrm rot="16200000" flipH="1">
              <a:off x="7262640" y="3501720"/>
              <a:ext cx="630720" cy="522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" name="CustomShape 14">
              <a:extLst>
                <a:ext uri="{FF2B5EF4-FFF2-40B4-BE49-F238E27FC236}">
                  <a16:creationId xmlns:a16="http://schemas.microsoft.com/office/drawing/2014/main" id="{E92B422E-3856-40A8-83E7-497337BE5E22}"/>
                </a:ext>
              </a:extLst>
            </p:cNvPr>
            <p:cNvSpPr/>
            <p:nvPr/>
          </p:nvSpPr>
          <p:spPr>
            <a:xfrm>
              <a:off x="7754400" y="400068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32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7" name="CustomShape 15">
              <a:extLst>
                <a:ext uri="{FF2B5EF4-FFF2-40B4-BE49-F238E27FC236}">
                  <a16:creationId xmlns:a16="http://schemas.microsoft.com/office/drawing/2014/main" id="{8B802C54-2DCA-4BE4-ACB1-8A936BDC383A}"/>
                </a:ext>
              </a:extLst>
            </p:cNvPr>
            <p:cNvSpPr/>
            <p:nvPr/>
          </p:nvSpPr>
          <p:spPr>
            <a:xfrm rot="5400000">
              <a:off x="5585040" y="3705120"/>
              <a:ext cx="533880" cy="17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8" name="CustomShape 16">
              <a:extLst>
                <a:ext uri="{FF2B5EF4-FFF2-40B4-BE49-F238E27FC236}">
                  <a16:creationId xmlns:a16="http://schemas.microsoft.com/office/drawing/2014/main" id="{D822B22B-3A46-4C67-ABE4-9C3DABDA2BE0}"/>
                </a:ext>
              </a:extLst>
            </p:cNvPr>
            <p:cNvSpPr/>
            <p:nvPr/>
          </p:nvSpPr>
          <p:spPr>
            <a:xfrm>
              <a:off x="5354280" y="400068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9" name="CustomShape 17">
              <a:extLst>
                <a:ext uri="{FF2B5EF4-FFF2-40B4-BE49-F238E27FC236}">
                  <a16:creationId xmlns:a16="http://schemas.microsoft.com/office/drawing/2014/main" id="{AEC8F26A-C618-497B-90CF-16DDDDE5863F}"/>
                </a:ext>
              </a:extLst>
            </p:cNvPr>
            <p:cNvSpPr/>
            <p:nvPr/>
          </p:nvSpPr>
          <p:spPr>
            <a:xfrm>
              <a:off x="5220000" y="1708560"/>
              <a:ext cx="1580040" cy="333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Height = 3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18">
              <a:extLst>
                <a:ext uri="{FF2B5EF4-FFF2-40B4-BE49-F238E27FC236}">
                  <a16:creationId xmlns:a16="http://schemas.microsoft.com/office/drawing/2014/main" id="{9939F8FE-432D-4DAD-B384-FF46263B7678}"/>
                </a:ext>
              </a:extLst>
            </p:cNvPr>
            <p:cNvSpPr/>
            <p:nvPr/>
          </p:nvSpPr>
          <p:spPr>
            <a:xfrm>
              <a:off x="5002920" y="2635560"/>
              <a:ext cx="1170360" cy="333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70C0"/>
                  </a:solidFill>
                  <a:latin typeface="Calibri"/>
                  <a:ea typeface="ＭＳ Ｐゴシック"/>
                </a:rPr>
                <a:t>Height = 1</a:t>
              </a:r>
              <a:endParaRPr lang="en-US" sz="16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1" name="CustomShape 19">
              <a:extLst>
                <a:ext uri="{FF2B5EF4-FFF2-40B4-BE49-F238E27FC236}">
                  <a16:creationId xmlns:a16="http://schemas.microsoft.com/office/drawing/2014/main" id="{A6394A78-6DF2-4588-991E-650D9B42DD4F}"/>
                </a:ext>
              </a:extLst>
            </p:cNvPr>
            <p:cNvSpPr/>
            <p:nvPr/>
          </p:nvSpPr>
          <p:spPr>
            <a:xfrm rot="16200000" flipH="1">
              <a:off x="8109000" y="4601160"/>
              <a:ext cx="374760" cy="85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22" name="CustomShape 20">
              <a:extLst>
                <a:ext uri="{FF2B5EF4-FFF2-40B4-BE49-F238E27FC236}">
                  <a16:creationId xmlns:a16="http://schemas.microsoft.com/office/drawing/2014/main" id="{A3CB13AE-36BB-4665-8EA0-8BB16F253CC8}"/>
                </a:ext>
              </a:extLst>
            </p:cNvPr>
            <p:cNvSpPr/>
            <p:nvPr/>
          </p:nvSpPr>
          <p:spPr>
            <a:xfrm>
              <a:off x="8047080" y="4831560"/>
              <a:ext cx="585000" cy="5338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Tahoma"/>
                  <a:ea typeface="Arial"/>
                </a:rPr>
                <a:t>5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3" name="CustomShape 21">
              <a:extLst>
                <a:ext uri="{FF2B5EF4-FFF2-40B4-BE49-F238E27FC236}">
                  <a16:creationId xmlns:a16="http://schemas.microsoft.com/office/drawing/2014/main" id="{E411BC48-D38D-454A-9E19-A77E5678380E}"/>
                </a:ext>
              </a:extLst>
            </p:cNvPr>
            <p:cNvSpPr/>
            <p:nvPr/>
          </p:nvSpPr>
          <p:spPr>
            <a:xfrm>
              <a:off x="8105400" y="3644640"/>
              <a:ext cx="1112040" cy="333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Height = 1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4" name="CustomShape 22">
              <a:extLst>
                <a:ext uri="{FF2B5EF4-FFF2-40B4-BE49-F238E27FC236}">
                  <a16:creationId xmlns:a16="http://schemas.microsoft.com/office/drawing/2014/main" id="{846B75AE-11DA-40B7-ABD1-4A4AE2136846}"/>
                </a:ext>
              </a:extLst>
            </p:cNvPr>
            <p:cNvSpPr/>
            <p:nvPr/>
          </p:nvSpPr>
          <p:spPr>
            <a:xfrm>
              <a:off x="7226820" y="2677535"/>
              <a:ext cx="1112040" cy="333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 dirty="0">
                  <a:solidFill>
                    <a:srgbClr val="0070C0"/>
                  </a:solidFill>
                  <a:latin typeface="Calibri"/>
                  <a:ea typeface="ＭＳ Ｐゴシック"/>
                </a:rPr>
                <a:t>Height = 2</a:t>
              </a:r>
              <a:endParaRPr lang="en-US" sz="1600" spc="-1" dirty="0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5" name="CustomShape 23">
              <a:extLst>
                <a:ext uri="{FF2B5EF4-FFF2-40B4-BE49-F238E27FC236}">
                  <a16:creationId xmlns:a16="http://schemas.microsoft.com/office/drawing/2014/main" id="{831770E3-2EEE-41F5-A82D-D8622E7B475F}"/>
                </a:ext>
              </a:extLst>
            </p:cNvPr>
            <p:cNvSpPr/>
            <p:nvPr/>
          </p:nvSpPr>
          <p:spPr>
            <a:xfrm rot="16200000" flipV="1">
              <a:off x="5848200" y="4332600"/>
              <a:ext cx="651240" cy="1053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" name="CustomShape 24">
              <a:extLst>
                <a:ext uri="{FF2B5EF4-FFF2-40B4-BE49-F238E27FC236}">
                  <a16:creationId xmlns:a16="http://schemas.microsoft.com/office/drawing/2014/main" id="{3467D9BF-BA0C-4954-8611-A043A1CDC3E8}"/>
                </a:ext>
              </a:extLst>
            </p:cNvPr>
            <p:cNvSpPr/>
            <p:nvPr/>
          </p:nvSpPr>
          <p:spPr>
            <a:xfrm>
              <a:off x="6056640" y="5186160"/>
              <a:ext cx="1287360" cy="3330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600" spc="-1">
                  <a:solidFill>
                    <a:srgbClr val="0070C0"/>
                  </a:solidFill>
                  <a:latin typeface="Calibri"/>
                  <a:ea typeface="ＭＳ Ｐゴシック"/>
                </a:rPr>
                <a:t>Height = 0</a:t>
              </a:r>
              <a:endParaRPr lang="en-US" sz="16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7" name="CustomShape 25">
              <a:extLst>
                <a:ext uri="{FF2B5EF4-FFF2-40B4-BE49-F238E27FC236}">
                  <a16:creationId xmlns:a16="http://schemas.microsoft.com/office/drawing/2014/main" id="{9CE07465-B3E5-493D-9050-EEA477804C97}"/>
                </a:ext>
              </a:extLst>
            </p:cNvPr>
            <p:cNvSpPr/>
            <p:nvPr/>
          </p:nvSpPr>
          <p:spPr>
            <a:xfrm rot="5400000" flipH="1" flipV="1">
              <a:off x="6374160" y="4859280"/>
              <a:ext cx="651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" name="CustomShape 26">
              <a:extLst>
                <a:ext uri="{FF2B5EF4-FFF2-40B4-BE49-F238E27FC236}">
                  <a16:creationId xmlns:a16="http://schemas.microsoft.com/office/drawing/2014/main" id="{8C04E42A-B070-4085-A3C2-3BB26873E2E4}"/>
                </a:ext>
              </a:extLst>
            </p:cNvPr>
            <p:cNvSpPr/>
            <p:nvPr/>
          </p:nvSpPr>
          <p:spPr>
            <a:xfrm rot="5400000" flipH="1" flipV="1">
              <a:off x="6696720" y="4537440"/>
              <a:ext cx="651240" cy="643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9" name="CustomShape 27">
              <a:extLst>
                <a:ext uri="{FF2B5EF4-FFF2-40B4-BE49-F238E27FC236}">
                  <a16:creationId xmlns:a16="http://schemas.microsoft.com/office/drawing/2014/main" id="{C88C492B-76B4-40A5-9049-1801AF3C8EA1}"/>
                </a:ext>
              </a:extLst>
            </p:cNvPr>
            <p:cNvSpPr/>
            <p:nvPr/>
          </p:nvSpPr>
          <p:spPr>
            <a:xfrm rot="5400000" flipH="1" flipV="1">
              <a:off x="7329600" y="4468680"/>
              <a:ext cx="87480" cy="1346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7602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DCC2-622E-4AAE-9803-4D36DB1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Degree of a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0EA83-63BD-4616-BC2D-70D8119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7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2D9D1-3717-40DF-9E5E-09FC5E9A97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D2FD6-8E4D-45DD-BCFF-08D386D22876}"/>
              </a:ext>
            </a:extLst>
          </p:cNvPr>
          <p:cNvGrpSpPr/>
          <p:nvPr/>
        </p:nvGrpSpPr>
        <p:grpSpPr>
          <a:xfrm>
            <a:off x="1701239" y="2451097"/>
            <a:ext cx="7714800" cy="3000240"/>
            <a:chOff x="2452800" y="2000160"/>
            <a:chExt cx="7714800" cy="3000240"/>
          </a:xfrm>
        </p:grpSpPr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3DDFA0EB-EDAC-41D3-8100-E7297FBC6A15}"/>
                </a:ext>
              </a:extLst>
            </p:cNvPr>
            <p:cNvSpPr/>
            <p:nvPr/>
          </p:nvSpPr>
          <p:spPr>
            <a:xfrm>
              <a:off x="6381840" y="200016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Arial"/>
                </a:rPr>
                <a:t>6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7" name="CustomShape 3">
              <a:extLst>
                <a:ext uri="{FF2B5EF4-FFF2-40B4-BE49-F238E27FC236}">
                  <a16:creationId xmlns:a16="http://schemas.microsoft.com/office/drawing/2014/main" id="{7229DD52-4E24-44AD-9568-EDE33AA35DD9}"/>
                </a:ext>
              </a:extLst>
            </p:cNvPr>
            <p:cNvSpPr/>
            <p:nvPr/>
          </p:nvSpPr>
          <p:spPr>
            <a:xfrm rot="5400000">
              <a:off x="6135960" y="2746080"/>
              <a:ext cx="572760" cy="36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93825191-E3E1-4427-95DB-72096459CE14}"/>
                </a:ext>
              </a:extLst>
            </p:cNvPr>
            <p:cNvSpPr/>
            <p:nvPr/>
          </p:nvSpPr>
          <p:spPr>
            <a:xfrm rot="16200000" flipH="1">
              <a:off x="6734280" y="2790720"/>
              <a:ext cx="571320" cy="27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E2C43E3F-EE5D-4685-A095-70B5845D755D}"/>
                </a:ext>
              </a:extLst>
            </p:cNvPr>
            <p:cNvSpPr/>
            <p:nvPr/>
          </p:nvSpPr>
          <p:spPr>
            <a:xfrm>
              <a:off x="5667240" y="314316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Tahoma"/>
                  <a:ea typeface="Arial"/>
                </a:rPr>
                <a:t>10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46974806-8C66-4123-B967-F7735D7AF1EC}"/>
                </a:ext>
              </a:extLst>
            </p:cNvPr>
            <p:cNvSpPr/>
            <p:nvPr/>
          </p:nvSpPr>
          <p:spPr>
            <a:xfrm>
              <a:off x="7024800" y="314316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400" spc="-1">
                  <a:solidFill>
                    <a:srgbClr val="0070C0"/>
                  </a:solidFill>
                  <a:latin typeface="Tahoma"/>
                  <a:ea typeface="Arial"/>
                </a:rPr>
                <a:t>8</a:t>
              </a:r>
              <a:endParaRPr lang="en-US" sz="24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1F85262E-774D-4B93-925A-DC6362A463BC}"/>
                </a:ext>
              </a:extLst>
            </p:cNvPr>
            <p:cNvSpPr/>
            <p:nvPr/>
          </p:nvSpPr>
          <p:spPr>
            <a:xfrm rot="16200000" flipH="1">
              <a:off x="7305960" y="3933720"/>
              <a:ext cx="571320" cy="27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1981918B-41A1-47FC-94BD-4A5B36F346B9}"/>
                </a:ext>
              </a:extLst>
            </p:cNvPr>
            <p:cNvSpPr/>
            <p:nvPr/>
          </p:nvSpPr>
          <p:spPr>
            <a:xfrm rot="5400000">
              <a:off x="6846240" y="3964680"/>
              <a:ext cx="571320" cy="213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9607D488-904D-403E-9276-0699076E8B15}"/>
                </a:ext>
              </a:extLst>
            </p:cNvPr>
            <p:cNvSpPr/>
            <p:nvPr/>
          </p:nvSpPr>
          <p:spPr>
            <a:xfrm>
              <a:off x="6524760" y="435780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214AD12-8B83-4C31-8B67-13C4FF9D4812}"/>
                </a:ext>
              </a:extLst>
            </p:cNvPr>
            <p:cNvSpPr/>
            <p:nvPr/>
          </p:nvSpPr>
          <p:spPr>
            <a:xfrm>
              <a:off x="7453200" y="435780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Tahoma"/>
                  <a:ea typeface="Arial"/>
                </a:rPr>
                <a:t>12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A870968D-EBDE-4FB3-80B9-2C60CE574DBA}"/>
                </a:ext>
              </a:extLst>
            </p:cNvPr>
            <p:cNvSpPr/>
            <p:nvPr/>
          </p:nvSpPr>
          <p:spPr>
            <a:xfrm>
              <a:off x="7667760" y="3714840"/>
              <a:ext cx="818640" cy="73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41B16FF0-D3BC-4A0C-8E98-3BF6D08B51C8}"/>
                </a:ext>
              </a:extLst>
            </p:cNvPr>
            <p:cNvSpPr/>
            <p:nvPr/>
          </p:nvSpPr>
          <p:spPr>
            <a:xfrm>
              <a:off x="8382000" y="435780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Tahoma"/>
                  <a:ea typeface="Arial"/>
                </a:rPr>
                <a:t>32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60BA9ECF-CD27-431A-B86B-09E42710FA12}"/>
                </a:ext>
              </a:extLst>
            </p:cNvPr>
            <p:cNvSpPr/>
            <p:nvPr/>
          </p:nvSpPr>
          <p:spPr>
            <a:xfrm>
              <a:off x="5024280" y="2357280"/>
              <a:ext cx="128556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6A3B6D55-64E3-4464-86D1-AA9779C5D0B7}"/>
                </a:ext>
              </a:extLst>
            </p:cNvPr>
            <p:cNvSpPr/>
            <p:nvPr/>
          </p:nvSpPr>
          <p:spPr>
            <a:xfrm rot="5400000">
              <a:off x="5524680" y="4000320"/>
              <a:ext cx="642600" cy="213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5CB39C72-2143-4CFE-9230-A9F5F7EA520B}"/>
                </a:ext>
              </a:extLst>
            </p:cNvPr>
            <p:cNvSpPr/>
            <p:nvPr/>
          </p:nvSpPr>
          <p:spPr>
            <a:xfrm>
              <a:off x="5238840" y="4357800"/>
              <a:ext cx="713880" cy="642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/>
            <a:lstStyle/>
            <a:p>
              <a:pPr algn="ctr" rtl="1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Tahoma"/>
                  <a:ea typeface="Arial"/>
                </a:rPr>
                <a:t>14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0" name="CustomShape 16">
              <a:extLst>
                <a:ext uri="{FF2B5EF4-FFF2-40B4-BE49-F238E27FC236}">
                  <a16:creationId xmlns:a16="http://schemas.microsoft.com/office/drawing/2014/main" id="{DF32B74E-5FFA-4F50-AC6E-772388A27B14}"/>
                </a:ext>
              </a:extLst>
            </p:cNvPr>
            <p:cNvSpPr/>
            <p:nvPr/>
          </p:nvSpPr>
          <p:spPr>
            <a:xfrm>
              <a:off x="3524160" y="2143080"/>
              <a:ext cx="1499760" cy="42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Degree = 2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1" name="CustomShape 17">
              <a:extLst>
                <a:ext uri="{FF2B5EF4-FFF2-40B4-BE49-F238E27FC236}">
                  <a16:creationId xmlns:a16="http://schemas.microsoft.com/office/drawing/2014/main" id="{8459F9B8-99CD-48DF-B9D6-09DA643E288E}"/>
                </a:ext>
              </a:extLst>
            </p:cNvPr>
            <p:cNvSpPr/>
            <p:nvPr/>
          </p:nvSpPr>
          <p:spPr>
            <a:xfrm>
              <a:off x="4381680" y="3427560"/>
              <a:ext cx="128556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" name="CustomShape 18">
              <a:extLst>
                <a:ext uri="{FF2B5EF4-FFF2-40B4-BE49-F238E27FC236}">
                  <a16:creationId xmlns:a16="http://schemas.microsoft.com/office/drawing/2014/main" id="{DAF65406-C908-4600-89A5-39035489C16C}"/>
                </a:ext>
              </a:extLst>
            </p:cNvPr>
            <p:cNvSpPr/>
            <p:nvPr/>
          </p:nvSpPr>
          <p:spPr>
            <a:xfrm>
              <a:off x="2881200" y="3213000"/>
              <a:ext cx="1499760" cy="42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Degree = 1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3" name="CustomShape 19">
              <a:extLst>
                <a:ext uri="{FF2B5EF4-FFF2-40B4-BE49-F238E27FC236}">
                  <a16:creationId xmlns:a16="http://schemas.microsoft.com/office/drawing/2014/main" id="{AE8C67F1-6C04-422F-9CA0-9240317F396C}"/>
                </a:ext>
              </a:extLst>
            </p:cNvPr>
            <p:cNvSpPr/>
            <p:nvPr/>
          </p:nvSpPr>
          <p:spPr>
            <a:xfrm>
              <a:off x="3952920" y="4643280"/>
              <a:ext cx="128556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" name="CustomShape 20">
              <a:extLst>
                <a:ext uri="{FF2B5EF4-FFF2-40B4-BE49-F238E27FC236}">
                  <a16:creationId xmlns:a16="http://schemas.microsoft.com/office/drawing/2014/main" id="{85A3F39B-3C60-4B0E-BEBA-287CA13EF98C}"/>
                </a:ext>
              </a:extLst>
            </p:cNvPr>
            <p:cNvSpPr/>
            <p:nvPr/>
          </p:nvSpPr>
          <p:spPr>
            <a:xfrm>
              <a:off x="2452800" y="4429080"/>
              <a:ext cx="1499760" cy="42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Degree = 0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  <p:sp>
          <p:nvSpPr>
            <p:cNvPr id="25" name="CustomShape 21">
              <a:extLst>
                <a:ext uri="{FF2B5EF4-FFF2-40B4-BE49-F238E27FC236}">
                  <a16:creationId xmlns:a16="http://schemas.microsoft.com/office/drawing/2014/main" id="{4F6C1F86-E228-4A4A-8DEA-63FAEC758AE0}"/>
                </a:ext>
              </a:extLst>
            </p:cNvPr>
            <p:cNvSpPr/>
            <p:nvPr/>
          </p:nvSpPr>
          <p:spPr>
            <a:xfrm rot="10800000" flipV="1">
              <a:off x="7830239" y="3443361"/>
              <a:ext cx="85680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triangle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" name="CustomShape 22">
              <a:extLst>
                <a:ext uri="{FF2B5EF4-FFF2-40B4-BE49-F238E27FC236}">
                  <a16:creationId xmlns:a16="http://schemas.microsoft.com/office/drawing/2014/main" id="{744681EC-5EF1-4861-AF1A-CFF823C7CDE7}"/>
                </a:ext>
              </a:extLst>
            </p:cNvPr>
            <p:cNvSpPr/>
            <p:nvPr/>
          </p:nvSpPr>
          <p:spPr>
            <a:xfrm>
              <a:off x="8667840" y="3214800"/>
              <a:ext cx="1499760" cy="4255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200" spc="-1">
                  <a:solidFill>
                    <a:srgbClr val="0070C0"/>
                  </a:solidFill>
                  <a:latin typeface="Calibri"/>
                  <a:ea typeface="ＭＳ Ｐゴシック"/>
                </a:rPr>
                <a:t>Degree = 3</a:t>
              </a:r>
              <a:endParaRPr lang="en-US" sz="2200" spc="-1">
                <a:solidFill>
                  <a:srgbClr val="0070C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57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6B2F-4605-4A69-9BA8-694479E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410E2-7F6A-43CC-B7B7-072092E0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8</a:t>
            </a:fld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4EBD8-C82C-497A-A901-646A2D9653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Height of each node?</a:t>
            </a:r>
          </a:p>
          <a:p>
            <a:r>
              <a:rPr lang="en-GB" dirty="0"/>
              <a:t>Height of tree?</a:t>
            </a:r>
          </a:p>
          <a:p>
            <a:r>
              <a:rPr lang="en-GB" dirty="0"/>
              <a:t>Depth of each node?</a:t>
            </a:r>
          </a:p>
          <a:p>
            <a:r>
              <a:rPr lang="en-GB" dirty="0"/>
              <a:t>Depth of tree?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5B00969-15CB-4F08-A50F-AF0390D604C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33480" y="2057400"/>
            <a:ext cx="7695720" cy="2400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92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4EDD-D094-410E-80CD-351C98B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Binary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4EF0-7CC5-4234-A452-D3901276E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A6C2-0DFA-435A-8124-4B3EA055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CD1-F9AF-4673-A094-9FB4E627EE10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440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F1FEB63-A4BD-4C9E-B48C-A64B79CEBCBD}" vid="{285DCFFC-52D2-433A-BA97-77CFC11567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3872</Words>
  <Application>Microsoft Office PowerPoint</Application>
  <PresentationFormat>Widescreen</PresentationFormat>
  <Paragraphs>917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9" baseType="lpstr">
      <vt:lpstr>ＭＳ Ｐゴシック</vt:lpstr>
      <vt:lpstr>Arial</vt:lpstr>
      <vt:lpstr>Bookman Old Style</vt:lpstr>
      <vt:lpstr>Calibri</vt:lpstr>
      <vt:lpstr>Cambria Math</vt:lpstr>
      <vt:lpstr>CMR10</vt:lpstr>
      <vt:lpstr>CMSS10</vt:lpstr>
      <vt:lpstr>CMSY10</vt:lpstr>
      <vt:lpstr>Consolas</vt:lpstr>
      <vt:lpstr>Courier New</vt:lpstr>
      <vt:lpstr>Gill Sans MT</vt:lpstr>
      <vt:lpstr>Monaco</vt:lpstr>
      <vt:lpstr>PMingLiU</vt:lpstr>
      <vt:lpstr>Symbol</vt:lpstr>
      <vt:lpstr>Tahoma</vt:lpstr>
      <vt:lpstr>Times New Roman</vt:lpstr>
      <vt:lpstr>Times-Bold</vt:lpstr>
      <vt:lpstr>Times-Italic</vt:lpstr>
      <vt:lpstr>Times-Roman</vt:lpstr>
      <vt:lpstr>Wingdings</vt:lpstr>
      <vt:lpstr>Wingdings 3</vt:lpstr>
      <vt:lpstr>Theme1</vt:lpstr>
      <vt:lpstr>CS 242 -  CS252 Data Structures</vt:lpstr>
      <vt:lpstr>Trees</vt:lpstr>
      <vt:lpstr>Tree Terminology</vt:lpstr>
      <vt:lpstr>Tree Terminology</vt:lpstr>
      <vt:lpstr>Tree Depth</vt:lpstr>
      <vt:lpstr>Tree Height</vt:lpstr>
      <vt:lpstr>Degree of a node</vt:lpstr>
      <vt:lpstr>Example</vt:lpstr>
      <vt:lpstr>Binary Trees</vt:lpstr>
      <vt:lpstr>Binary Trees</vt:lpstr>
      <vt:lpstr>Binary Tree Applications</vt:lpstr>
      <vt:lpstr>Binary Tree Applications</vt:lpstr>
      <vt:lpstr>Properties of Binary Trees</vt:lpstr>
      <vt:lpstr>Properties of Binary Trees</vt:lpstr>
      <vt:lpstr>Properties of Proper Binary Trees</vt:lpstr>
      <vt:lpstr>Array-Based Representation of Binary Trees</vt:lpstr>
      <vt:lpstr>Linked Binary Tree Structure</vt:lpstr>
      <vt:lpstr>Linked Binary Tree Structure</vt:lpstr>
      <vt:lpstr>Linked Binary Tree Structure (Binary Tree Node)</vt:lpstr>
      <vt:lpstr>Linked Binary Tree Structure (Construct Binary Tree)</vt:lpstr>
      <vt:lpstr>Linked Structure for General Trees</vt:lpstr>
      <vt:lpstr>Tree Traversal</vt:lpstr>
      <vt:lpstr>Traversing a Tree</vt:lpstr>
      <vt:lpstr>Traversal example</vt:lpstr>
      <vt:lpstr>Traversal Example (Printing)</vt:lpstr>
      <vt:lpstr>Breadth-first Traversal</vt:lpstr>
      <vt:lpstr>Breadth-first Traversal</vt:lpstr>
      <vt:lpstr>Expression Trees</vt:lpstr>
      <vt:lpstr>Construction Expression Trees</vt:lpstr>
      <vt:lpstr>Postfix To Expression Trees (Example)</vt:lpstr>
      <vt:lpstr>Print Infix Arithmetic Expressions</vt:lpstr>
      <vt:lpstr>Evaluate Arithmetic Expressions</vt:lpstr>
      <vt:lpstr>Exercises</vt:lpstr>
      <vt:lpstr>Binary Search Trees</vt:lpstr>
      <vt:lpstr>Binary Search Tree (BST)</vt:lpstr>
      <vt:lpstr>Valid BST</vt:lpstr>
      <vt:lpstr>Invalid BST</vt:lpstr>
      <vt:lpstr>BST Examples</vt:lpstr>
      <vt:lpstr>BST Traversals</vt:lpstr>
      <vt:lpstr>BST Node</vt:lpstr>
      <vt:lpstr>BST Node</vt:lpstr>
      <vt:lpstr>Binary Search Tree ADT</vt:lpstr>
      <vt:lpstr>Searching for an Item in a Binary Search Tree</vt:lpstr>
      <vt:lpstr>Implementing Search</vt:lpstr>
      <vt:lpstr>Inserting an Item in a Binary Search Tree</vt:lpstr>
      <vt:lpstr>Implementing Tree Insertion</vt:lpstr>
      <vt:lpstr>BST: Delete Node</vt:lpstr>
      <vt:lpstr>BST: Delete Node (Case 1)</vt:lpstr>
      <vt:lpstr>BST: Delete Node (Case 2)</vt:lpstr>
      <vt:lpstr>BST: Delete Node (Case 3)</vt:lpstr>
      <vt:lpstr>BST: Delete Node cont.</vt:lpstr>
      <vt:lpstr>Implementing Deletion</vt:lpstr>
      <vt:lpstr>Implementing Case 3</vt:lpstr>
      <vt:lpstr>Implementing Case 1 and 2</vt:lpstr>
      <vt:lpstr>Performance Analysis</vt:lpstr>
      <vt:lpstr>Performance Analysis</vt:lpstr>
      <vt:lpstr>Exercises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Stackes</dc:title>
  <dc:creator>eazaid</dc:creator>
  <cp:lastModifiedBy>Abdulrahman Abdulaziz Abdulrahman Albarrak</cp:lastModifiedBy>
  <cp:revision>98</cp:revision>
  <dcterms:created xsi:type="dcterms:W3CDTF">2019-10-08T10:07:27Z</dcterms:created>
  <dcterms:modified xsi:type="dcterms:W3CDTF">2024-01-23T08:25:42Z</dcterms:modified>
</cp:coreProperties>
</file>