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AC4"/>
    <a:srgbClr val="0D4D5C"/>
    <a:srgbClr val="003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image" Target="../media/image4.png"/><Relationship Id="rId6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8.xml"/><Relationship Id="rId7" Type="http://schemas.openxmlformats.org/officeDocument/2006/relationships/image" Target="../media/image8.png"/><Relationship Id="rId6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025" y="1244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CCAC4"/>
                </a:solidFill>
                <a:latin typeface="幼圆" panose="02010509060101010101" charset="-122"/>
                <a:ea typeface="幼圆" panose="02010509060101010101" charset="-122"/>
              </a:rPr>
              <a:t>人生之书概览</a:t>
            </a:r>
            <a:endParaRPr lang="zh-CN" altLang="en-US" sz="3200" b="1">
              <a:solidFill>
                <a:srgbClr val="7CCAC4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0025" y="708025"/>
            <a:ext cx="2255520" cy="319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1545" y="1351915"/>
            <a:ext cx="3552190" cy="4154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37685" y="388620"/>
            <a:ext cx="3965575" cy="4624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095"/>
          <a:stretch>
            <a:fillRect/>
          </a:stretch>
        </p:blipFill>
        <p:spPr>
          <a:xfrm>
            <a:off x="7910830" y="2450465"/>
            <a:ext cx="3670300" cy="4301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025" y="1244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CCAC4"/>
                </a:solidFill>
                <a:latin typeface="幼圆" panose="02010509060101010101" charset="-122"/>
                <a:ea typeface="幼圆" panose="02010509060101010101" charset="-122"/>
              </a:rPr>
              <a:t>人生之书概览</a:t>
            </a:r>
            <a:endParaRPr lang="zh-CN" altLang="en-US" sz="3200" b="1">
              <a:solidFill>
                <a:srgbClr val="7CCAC4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7079"/>
          <a:stretch>
            <a:fillRect/>
          </a:stretch>
        </p:blipFill>
        <p:spPr>
          <a:xfrm>
            <a:off x="200025" y="708025"/>
            <a:ext cx="3932555" cy="4276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04135" y="1139190"/>
            <a:ext cx="3717925" cy="43395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58385" y="2063115"/>
            <a:ext cx="3853180" cy="4434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109585" y="2642235"/>
            <a:ext cx="3611245" cy="42157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jkxZGVkZDE5YmJhNmU4ZmNmMWIxODZkZTUzMjg1M2Q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华文楷体</vt:lpstr>
      <vt:lpstr>华文琥珀</vt:lpstr>
      <vt:lpstr>新宋体</vt:lpstr>
      <vt:lpstr>黑体</vt:lpstr>
      <vt:lpstr>华康勘亭流W9(P)</vt:lpstr>
      <vt:lpstr>华文细黑</vt:lpstr>
      <vt:lpstr>微软雅黑 Light</vt:lpstr>
      <vt:lpstr>华文宋体</vt:lpstr>
      <vt:lpstr>华文行楷</vt:lpstr>
      <vt:lpstr>幼圆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SHENG</cp:lastModifiedBy>
  <cp:revision>3</cp:revision>
  <dcterms:created xsi:type="dcterms:W3CDTF">2023-11-09T12:53:00Z</dcterms:created>
  <dcterms:modified xsi:type="dcterms:W3CDTF">2023-11-09T15:03:10Z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D4B91BCAD6C94B4896B929299EE0ADFB_12</vt:lpwstr>
  </property>
  <property fmtid="{D5CDD505-2E9C-101B-9397-08002B2CF9AE}" pid="3" name="KSOProductBuildVer">
    <vt:lpwstr>2052-12.1.0.15712</vt:lpwstr>
  </property>
</Properties>
</file>