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70" r:id="rId4"/>
    <p:sldId id="258" r:id="rId5"/>
    <p:sldId id="259" r:id="rId6"/>
    <p:sldId id="272" r:id="rId7"/>
    <p:sldId id="271" r:id="rId8"/>
    <p:sldId id="273" r:id="rId9"/>
    <p:sldId id="274" r:id="rId10"/>
    <p:sldId id="275" r:id="rId11"/>
    <p:sldId id="280" r:id="rId12"/>
    <p:sldId id="281" r:id="rId13"/>
    <p:sldId id="278" r:id="rId14"/>
    <p:sldId id="279" r:id="rId15"/>
    <p:sldId id="276" r:id="rId16"/>
    <p:sldId id="269" r:id="rId17"/>
  </p:sldIdLst>
  <p:sldSz cx="9144000" cy="5143500" type="screen16x9"/>
  <p:notesSz cx="6858000" cy="9144000"/>
  <p:embeddedFontLst>
    <p:embeddedFont>
      <p:font typeface="DM Sans" pitchFamily="2" charset="0"/>
      <p:regular r:id="rId19"/>
      <p:bold r:id="rId20"/>
      <p:italic r:id="rId21"/>
      <p:boldItalic r:id="rId22"/>
    </p:embeddedFont>
    <p:embeddedFont>
      <p:font typeface="DM Sans Medium" pitchFamily="2" charset="0"/>
      <p:regular r:id="rId23"/>
      <p:bold r:id="rId24"/>
      <p:italic r:id="rId25"/>
      <p:boldItalic r:id="rId26"/>
    </p:embeddedFont>
    <p:embeddedFont>
      <p:font typeface="MS Gothic" panose="020B0609070205080204" pitchFamily="49" charset="-128"/>
      <p:regular r:id="rId27"/>
    </p:embeddedFont>
    <p:embeddedFont>
      <p:font typeface="Roboto Medium" panose="02000000000000000000" pitchFamily="2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97D3F3-86FF-4B63-AAE8-902FEF2B90F0}" v="14" dt="2023-10-15T17:39:14.9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rique de la Calle Santa Ana" userId="37d4a9d4-4e5a-4d66-9aa6-899fa92fe112" providerId="ADAL" clId="{8897D3F3-86FF-4B63-AAE8-902FEF2B90F0}"/>
    <pc:docChg chg="undo custSel addSld delSld modSld sldOrd">
      <pc:chgData name="Enrique de la Calle Santa Ana" userId="37d4a9d4-4e5a-4d66-9aa6-899fa92fe112" providerId="ADAL" clId="{8897D3F3-86FF-4B63-AAE8-902FEF2B90F0}" dt="2023-10-16T07:29:26.795" v="396" actId="478"/>
      <pc:docMkLst>
        <pc:docMk/>
      </pc:docMkLst>
      <pc:sldChg chg="modSp mod">
        <pc:chgData name="Enrique de la Calle Santa Ana" userId="37d4a9d4-4e5a-4d66-9aa6-899fa92fe112" providerId="ADAL" clId="{8897D3F3-86FF-4B63-AAE8-902FEF2B90F0}" dt="2023-10-15T16:47:47.339" v="44" actId="20577"/>
        <pc:sldMkLst>
          <pc:docMk/>
          <pc:sldMk cId="0" sldId="258"/>
        </pc:sldMkLst>
        <pc:spChg chg="mod">
          <ac:chgData name="Enrique de la Calle Santa Ana" userId="37d4a9d4-4e5a-4d66-9aa6-899fa92fe112" providerId="ADAL" clId="{8897D3F3-86FF-4B63-AAE8-902FEF2B90F0}" dt="2023-10-15T16:47:32.863" v="22" actId="21"/>
          <ac:spMkLst>
            <pc:docMk/>
            <pc:sldMk cId="0" sldId="258"/>
            <ac:spMk id="70" creationId="{00000000-0000-0000-0000-000000000000}"/>
          </ac:spMkLst>
        </pc:spChg>
        <pc:spChg chg="mod">
          <ac:chgData name="Enrique de la Calle Santa Ana" userId="37d4a9d4-4e5a-4d66-9aa6-899fa92fe112" providerId="ADAL" clId="{8897D3F3-86FF-4B63-AAE8-902FEF2B90F0}" dt="2023-10-15T16:47:47.339" v="44" actId="20577"/>
          <ac:spMkLst>
            <pc:docMk/>
            <pc:sldMk cId="0" sldId="258"/>
            <ac:spMk id="73" creationId="{00000000-0000-0000-0000-000000000000}"/>
          </ac:spMkLst>
        </pc:spChg>
      </pc:sldChg>
      <pc:sldChg chg="delSp modSp mod">
        <pc:chgData name="Enrique de la Calle Santa Ana" userId="37d4a9d4-4e5a-4d66-9aa6-899fa92fe112" providerId="ADAL" clId="{8897D3F3-86FF-4B63-AAE8-902FEF2B90F0}" dt="2023-10-15T17:30:37.084" v="83" actId="6549"/>
        <pc:sldMkLst>
          <pc:docMk/>
          <pc:sldMk cId="0" sldId="259"/>
        </pc:sldMkLst>
        <pc:spChg chg="del mod">
          <ac:chgData name="Enrique de la Calle Santa Ana" userId="37d4a9d4-4e5a-4d66-9aa6-899fa92fe112" providerId="ADAL" clId="{8897D3F3-86FF-4B63-AAE8-902FEF2B90F0}" dt="2023-10-15T16:47:56.160" v="46" actId="478"/>
          <ac:spMkLst>
            <pc:docMk/>
            <pc:sldMk cId="0" sldId="259"/>
            <ac:spMk id="79" creationId="{00000000-0000-0000-0000-000000000000}"/>
          </ac:spMkLst>
        </pc:spChg>
        <pc:spChg chg="del">
          <ac:chgData name="Enrique de la Calle Santa Ana" userId="37d4a9d4-4e5a-4d66-9aa6-899fa92fe112" providerId="ADAL" clId="{8897D3F3-86FF-4B63-AAE8-902FEF2B90F0}" dt="2023-10-15T16:48:06.082" v="50" actId="478"/>
          <ac:spMkLst>
            <pc:docMk/>
            <pc:sldMk cId="0" sldId="259"/>
            <ac:spMk id="80" creationId="{00000000-0000-0000-0000-000000000000}"/>
          </ac:spMkLst>
        </pc:spChg>
        <pc:spChg chg="del mod">
          <ac:chgData name="Enrique de la Calle Santa Ana" userId="37d4a9d4-4e5a-4d66-9aa6-899fa92fe112" providerId="ADAL" clId="{8897D3F3-86FF-4B63-AAE8-902FEF2B90F0}" dt="2023-10-15T16:48:03.515" v="49" actId="478"/>
          <ac:spMkLst>
            <pc:docMk/>
            <pc:sldMk cId="0" sldId="259"/>
            <ac:spMk id="81" creationId="{00000000-0000-0000-0000-000000000000}"/>
          </ac:spMkLst>
        </pc:spChg>
        <pc:spChg chg="mod">
          <ac:chgData name="Enrique de la Calle Santa Ana" userId="37d4a9d4-4e5a-4d66-9aa6-899fa92fe112" providerId="ADAL" clId="{8897D3F3-86FF-4B63-AAE8-902FEF2B90F0}" dt="2023-10-15T17:30:37.084" v="83" actId="6549"/>
          <ac:spMkLst>
            <pc:docMk/>
            <pc:sldMk cId="0" sldId="259"/>
            <ac:spMk id="82" creationId="{00000000-0000-0000-0000-000000000000}"/>
          </ac:spMkLst>
        </pc:spChg>
      </pc:sldChg>
      <pc:sldChg chg="del">
        <pc:chgData name="Enrique de la Calle Santa Ana" userId="37d4a9d4-4e5a-4d66-9aa6-899fa92fe112" providerId="ADAL" clId="{8897D3F3-86FF-4B63-AAE8-902FEF2B90F0}" dt="2023-10-15T17:30:59.120" v="84" actId="47"/>
        <pc:sldMkLst>
          <pc:docMk/>
          <pc:sldMk cId="0" sldId="260"/>
        </pc:sldMkLst>
      </pc:sldChg>
      <pc:sldChg chg="del">
        <pc:chgData name="Enrique de la Calle Santa Ana" userId="37d4a9d4-4e5a-4d66-9aa6-899fa92fe112" providerId="ADAL" clId="{8897D3F3-86FF-4B63-AAE8-902FEF2B90F0}" dt="2023-10-15T17:31:00.463" v="85" actId="47"/>
        <pc:sldMkLst>
          <pc:docMk/>
          <pc:sldMk cId="0" sldId="261"/>
        </pc:sldMkLst>
      </pc:sldChg>
      <pc:sldChg chg="del">
        <pc:chgData name="Enrique de la Calle Santa Ana" userId="37d4a9d4-4e5a-4d66-9aa6-899fa92fe112" providerId="ADAL" clId="{8897D3F3-86FF-4B63-AAE8-902FEF2B90F0}" dt="2023-10-15T17:31:01.091" v="86" actId="47"/>
        <pc:sldMkLst>
          <pc:docMk/>
          <pc:sldMk cId="0" sldId="262"/>
        </pc:sldMkLst>
      </pc:sldChg>
      <pc:sldChg chg="del">
        <pc:chgData name="Enrique de la Calle Santa Ana" userId="37d4a9d4-4e5a-4d66-9aa6-899fa92fe112" providerId="ADAL" clId="{8897D3F3-86FF-4B63-AAE8-902FEF2B90F0}" dt="2023-10-15T17:31:06.525" v="87" actId="47"/>
        <pc:sldMkLst>
          <pc:docMk/>
          <pc:sldMk cId="0" sldId="263"/>
        </pc:sldMkLst>
      </pc:sldChg>
      <pc:sldChg chg="del">
        <pc:chgData name="Enrique de la Calle Santa Ana" userId="37d4a9d4-4e5a-4d66-9aa6-899fa92fe112" providerId="ADAL" clId="{8897D3F3-86FF-4B63-AAE8-902FEF2B90F0}" dt="2023-10-15T17:31:06.525" v="87" actId="47"/>
        <pc:sldMkLst>
          <pc:docMk/>
          <pc:sldMk cId="0" sldId="264"/>
        </pc:sldMkLst>
      </pc:sldChg>
      <pc:sldChg chg="del">
        <pc:chgData name="Enrique de la Calle Santa Ana" userId="37d4a9d4-4e5a-4d66-9aa6-899fa92fe112" providerId="ADAL" clId="{8897D3F3-86FF-4B63-AAE8-902FEF2B90F0}" dt="2023-10-15T17:31:06.525" v="87" actId="47"/>
        <pc:sldMkLst>
          <pc:docMk/>
          <pc:sldMk cId="0" sldId="265"/>
        </pc:sldMkLst>
      </pc:sldChg>
      <pc:sldChg chg="del">
        <pc:chgData name="Enrique de la Calle Santa Ana" userId="37d4a9d4-4e5a-4d66-9aa6-899fa92fe112" providerId="ADAL" clId="{8897D3F3-86FF-4B63-AAE8-902FEF2B90F0}" dt="2023-10-15T17:31:06.525" v="87" actId="47"/>
        <pc:sldMkLst>
          <pc:docMk/>
          <pc:sldMk cId="0" sldId="266"/>
        </pc:sldMkLst>
      </pc:sldChg>
      <pc:sldChg chg="del">
        <pc:chgData name="Enrique de la Calle Santa Ana" userId="37d4a9d4-4e5a-4d66-9aa6-899fa92fe112" providerId="ADAL" clId="{8897D3F3-86FF-4B63-AAE8-902FEF2B90F0}" dt="2023-10-15T17:31:06.525" v="87" actId="47"/>
        <pc:sldMkLst>
          <pc:docMk/>
          <pc:sldMk cId="0" sldId="267"/>
        </pc:sldMkLst>
      </pc:sldChg>
      <pc:sldChg chg="del">
        <pc:chgData name="Enrique de la Calle Santa Ana" userId="37d4a9d4-4e5a-4d66-9aa6-899fa92fe112" providerId="ADAL" clId="{8897D3F3-86FF-4B63-AAE8-902FEF2B90F0}" dt="2023-10-15T17:31:06.525" v="87" actId="47"/>
        <pc:sldMkLst>
          <pc:docMk/>
          <pc:sldMk cId="0" sldId="268"/>
        </pc:sldMkLst>
      </pc:sldChg>
      <pc:sldChg chg="delSp modSp add mod">
        <pc:chgData name="Enrique de la Calle Santa Ana" userId="37d4a9d4-4e5a-4d66-9aa6-899fa92fe112" providerId="ADAL" clId="{8897D3F3-86FF-4B63-AAE8-902FEF2B90F0}" dt="2023-10-16T07:28:33.704" v="387" actId="478"/>
        <pc:sldMkLst>
          <pc:docMk/>
          <pc:sldMk cId="938086364" sldId="271"/>
        </pc:sldMkLst>
        <pc:spChg chg="mod">
          <ac:chgData name="Enrique de la Calle Santa Ana" userId="37d4a9d4-4e5a-4d66-9aa6-899fa92fe112" providerId="ADAL" clId="{8897D3F3-86FF-4B63-AAE8-902FEF2B90F0}" dt="2023-10-15T16:37:07.024" v="16" actId="6549"/>
          <ac:spMkLst>
            <pc:docMk/>
            <pc:sldMk cId="938086364" sldId="271"/>
            <ac:spMk id="78" creationId="{00000000-0000-0000-0000-000000000000}"/>
          </ac:spMkLst>
        </pc:spChg>
        <pc:spChg chg="del mod">
          <ac:chgData name="Enrique de la Calle Santa Ana" userId="37d4a9d4-4e5a-4d66-9aa6-899fa92fe112" providerId="ADAL" clId="{8897D3F3-86FF-4B63-AAE8-902FEF2B90F0}" dt="2023-10-16T07:28:33.704" v="387" actId="478"/>
          <ac:spMkLst>
            <pc:docMk/>
            <pc:sldMk cId="938086364" sldId="271"/>
            <ac:spMk id="80" creationId="{00000000-0000-0000-0000-000000000000}"/>
          </ac:spMkLst>
        </pc:spChg>
        <pc:spChg chg="del mod">
          <ac:chgData name="Enrique de la Calle Santa Ana" userId="37d4a9d4-4e5a-4d66-9aa6-899fa92fe112" providerId="ADAL" clId="{8897D3F3-86FF-4B63-AAE8-902FEF2B90F0}" dt="2023-10-16T07:28:29.692" v="385" actId="478"/>
          <ac:spMkLst>
            <pc:docMk/>
            <pc:sldMk cId="938086364" sldId="271"/>
            <ac:spMk id="81" creationId="{00000000-0000-0000-0000-000000000000}"/>
          </ac:spMkLst>
        </pc:spChg>
        <pc:spChg chg="mod">
          <ac:chgData name="Enrique de la Calle Santa Ana" userId="37d4a9d4-4e5a-4d66-9aa6-899fa92fe112" providerId="ADAL" clId="{8897D3F3-86FF-4B63-AAE8-902FEF2B90F0}" dt="2023-10-15T16:37:09.369" v="17"/>
          <ac:spMkLst>
            <pc:docMk/>
            <pc:sldMk cId="938086364" sldId="271"/>
            <ac:spMk id="82" creationId="{00000000-0000-0000-0000-000000000000}"/>
          </ac:spMkLst>
        </pc:spChg>
      </pc:sldChg>
      <pc:sldChg chg="modSp add mod">
        <pc:chgData name="Enrique de la Calle Santa Ana" userId="37d4a9d4-4e5a-4d66-9aa6-899fa92fe112" providerId="ADAL" clId="{8897D3F3-86FF-4B63-AAE8-902FEF2B90F0}" dt="2023-10-15T16:49:24.140" v="80" actId="6549"/>
        <pc:sldMkLst>
          <pc:docMk/>
          <pc:sldMk cId="2219363509" sldId="272"/>
        </pc:sldMkLst>
        <pc:spChg chg="mod">
          <ac:chgData name="Enrique de la Calle Santa Ana" userId="37d4a9d4-4e5a-4d66-9aa6-899fa92fe112" providerId="ADAL" clId="{8897D3F3-86FF-4B63-AAE8-902FEF2B90F0}" dt="2023-10-15T16:49:24.140" v="80" actId="6549"/>
          <ac:spMkLst>
            <pc:docMk/>
            <pc:sldMk cId="2219363509" sldId="272"/>
            <ac:spMk id="82" creationId="{00000000-0000-0000-0000-000000000000}"/>
          </ac:spMkLst>
        </pc:spChg>
      </pc:sldChg>
      <pc:sldChg chg="add del">
        <pc:chgData name="Enrique de la Calle Santa Ana" userId="37d4a9d4-4e5a-4d66-9aa6-899fa92fe112" providerId="ADAL" clId="{8897D3F3-86FF-4B63-AAE8-902FEF2B90F0}" dt="2023-10-15T16:36:55.792" v="11"/>
        <pc:sldMkLst>
          <pc:docMk/>
          <pc:sldMk cId="4065352635" sldId="272"/>
        </pc:sldMkLst>
      </pc:sldChg>
      <pc:sldChg chg="delSp modSp add mod">
        <pc:chgData name="Enrique de la Calle Santa Ana" userId="37d4a9d4-4e5a-4d66-9aa6-899fa92fe112" providerId="ADAL" clId="{8897D3F3-86FF-4B63-AAE8-902FEF2B90F0}" dt="2023-10-16T07:28:44.310" v="389" actId="478"/>
        <pc:sldMkLst>
          <pc:docMk/>
          <pc:sldMk cId="347182219" sldId="273"/>
        </pc:sldMkLst>
        <pc:spChg chg="mod">
          <ac:chgData name="Enrique de la Calle Santa Ana" userId="37d4a9d4-4e5a-4d66-9aa6-899fa92fe112" providerId="ADAL" clId="{8897D3F3-86FF-4B63-AAE8-902FEF2B90F0}" dt="2023-10-15T17:32:26.680" v="111" actId="20577"/>
          <ac:spMkLst>
            <pc:docMk/>
            <pc:sldMk cId="347182219" sldId="273"/>
            <ac:spMk id="78" creationId="{00000000-0000-0000-0000-000000000000}"/>
          </ac:spMkLst>
        </pc:spChg>
        <pc:spChg chg="del">
          <ac:chgData name="Enrique de la Calle Santa Ana" userId="37d4a9d4-4e5a-4d66-9aa6-899fa92fe112" providerId="ADAL" clId="{8897D3F3-86FF-4B63-AAE8-902FEF2B90F0}" dt="2023-10-16T07:28:41.661" v="388" actId="478"/>
          <ac:spMkLst>
            <pc:docMk/>
            <pc:sldMk cId="347182219" sldId="273"/>
            <ac:spMk id="80" creationId="{00000000-0000-0000-0000-000000000000}"/>
          </ac:spMkLst>
        </pc:spChg>
        <pc:spChg chg="del">
          <ac:chgData name="Enrique de la Calle Santa Ana" userId="37d4a9d4-4e5a-4d66-9aa6-899fa92fe112" providerId="ADAL" clId="{8897D3F3-86FF-4B63-AAE8-902FEF2B90F0}" dt="2023-10-16T07:28:44.310" v="389" actId="478"/>
          <ac:spMkLst>
            <pc:docMk/>
            <pc:sldMk cId="347182219" sldId="273"/>
            <ac:spMk id="81" creationId="{00000000-0000-0000-0000-000000000000}"/>
          </ac:spMkLst>
        </pc:spChg>
        <pc:spChg chg="mod">
          <ac:chgData name="Enrique de la Calle Santa Ana" userId="37d4a9d4-4e5a-4d66-9aa6-899fa92fe112" providerId="ADAL" clId="{8897D3F3-86FF-4B63-AAE8-902FEF2B90F0}" dt="2023-10-15T17:32:19.882" v="109" actId="14100"/>
          <ac:spMkLst>
            <pc:docMk/>
            <pc:sldMk cId="347182219" sldId="273"/>
            <ac:spMk id="82" creationId="{00000000-0000-0000-0000-000000000000}"/>
          </ac:spMkLst>
        </pc:spChg>
      </pc:sldChg>
      <pc:sldChg chg="add del setBg">
        <pc:chgData name="Enrique de la Calle Santa Ana" userId="37d4a9d4-4e5a-4d66-9aa6-899fa92fe112" providerId="ADAL" clId="{8897D3F3-86FF-4B63-AAE8-902FEF2B90F0}" dt="2023-10-15T17:32:47.619" v="115"/>
        <pc:sldMkLst>
          <pc:docMk/>
          <pc:sldMk cId="1027092461" sldId="274"/>
        </pc:sldMkLst>
      </pc:sldChg>
      <pc:sldChg chg="modSp add mod ord">
        <pc:chgData name="Enrique de la Calle Santa Ana" userId="37d4a9d4-4e5a-4d66-9aa6-899fa92fe112" providerId="ADAL" clId="{8897D3F3-86FF-4B63-AAE8-902FEF2B90F0}" dt="2023-10-15T17:33:20.216" v="149" actId="6549"/>
        <pc:sldMkLst>
          <pc:docMk/>
          <pc:sldMk cId="1614820816" sldId="274"/>
        </pc:sldMkLst>
        <pc:spChg chg="mod">
          <ac:chgData name="Enrique de la Calle Santa Ana" userId="37d4a9d4-4e5a-4d66-9aa6-899fa92fe112" providerId="ADAL" clId="{8897D3F3-86FF-4B63-AAE8-902FEF2B90F0}" dt="2023-10-15T17:33:20.216" v="149" actId="6549"/>
          <ac:spMkLst>
            <pc:docMk/>
            <pc:sldMk cId="1614820816" sldId="274"/>
            <ac:spMk id="71" creationId="{00000000-0000-0000-0000-000000000000}"/>
          </ac:spMkLst>
        </pc:spChg>
        <pc:spChg chg="mod">
          <ac:chgData name="Enrique de la Calle Santa Ana" userId="37d4a9d4-4e5a-4d66-9aa6-899fa92fe112" providerId="ADAL" clId="{8897D3F3-86FF-4B63-AAE8-902FEF2B90F0}" dt="2023-10-15T17:33:01.775" v="120" actId="6549"/>
          <ac:spMkLst>
            <pc:docMk/>
            <pc:sldMk cId="1614820816" sldId="274"/>
            <ac:spMk id="72" creationId="{00000000-0000-0000-0000-000000000000}"/>
          </ac:spMkLst>
        </pc:spChg>
      </pc:sldChg>
      <pc:sldChg chg="add del">
        <pc:chgData name="Enrique de la Calle Santa Ana" userId="37d4a9d4-4e5a-4d66-9aa6-899fa92fe112" providerId="ADAL" clId="{8897D3F3-86FF-4B63-AAE8-902FEF2B90F0}" dt="2023-10-15T17:32:47.619" v="115"/>
        <pc:sldMkLst>
          <pc:docMk/>
          <pc:sldMk cId="2620519923" sldId="275"/>
        </pc:sldMkLst>
      </pc:sldChg>
      <pc:sldChg chg="modSp add mod">
        <pc:chgData name="Enrique de la Calle Santa Ana" userId="37d4a9d4-4e5a-4d66-9aa6-899fa92fe112" providerId="ADAL" clId="{8897D3F3-86FF-4B63-AAE8-902FEF2B90F0}" dt="2023-10-15T17:52:32.244" v="382" actId="20577"/>
        <pc:sldMkLst>
          <pc:docMk/>
          <pc:sldMk cId="3645785343" sldId="275"/>
        </pc:sldMkLst>
        <pc:spChg chg="mod">
          <ac:chgData name="Enrique de la Calle Santa Ana" userId="37d4a9d4-4e5a-4d66-9aa6-899fa92fe112" providerId="ADAL" clId="{8897D3F3-86FF-4B63-AAE8-902FEF2B90F0}" dt="2023-10-15T17:33:58.327" v="170" actId="20577"/>
          <ac:spMkLst>
            <pc:docMk/>
            <pc:sldMk cId="3645785343" sldId="275"/>
            <ac:spMk id="78" creationId="{00000000-0000-0000-0000-000000000000}"/>
          </ac:spMkLst>
        </pc:spChg>
        <pc:spChg chg="mod">
          <ac:chgData name="Enrique de la Calle Santa Ana" userId="37d4a9d4-4e5a-4d66-9aa6-899fa92fe112" providerId="ADAL" clId="{8897D3F3-86FF-4B63-AAE8-902FEF2B90F0}" dt="2023-10-15T17:52:32.244" v="382" actId="20577"/>
          <ac:spMkLst>
            <pc:docMk/>
            <pc:sldMk cId="3645785343" sldId="275"/>
            <ac:spMk id="82" creationId="{00000000-0000-0000-0000-000000000000}"/>
          </ac:spMkLst>
        </pc:spChg>
      </pc:sldChg>
      <pc:sldChg chg="add del setBg">
        <pc:chgData name="Enrique de la Calle Santa Ana" userId="37d4a9d4-4e5a-4d66-9aa6-899fa92fe112" providerId="ADAL" clId="{8897D3F3-86FF-4B63-AAE8-902FEF2B90F0}" dt="2023-10-15T17:32:46.867" v="114"/>
        <pc:sldMkLst>
          <pc:docMk/>
          <pc:sldMk cId="437267412" sldId="276"/>
        </pc:sldMkLst>
      </pc:sldChg>
      <pc:sldChg chg="add ord setBg">
        <pc:chgData name="Enrique de la Calle Santa Ana" userId="37d4a9d4-4e5a-4d66-9aa6-899fa92fe112" providerId="ADAL" clId="{8897D3F3-86FF-4B63-AAE8-902FEF2B90F0}" dt="2023-10-15T17:37:49.237" v="352"/>
        <pc:sldMkLst>
          <pc:docMk/>
          <pc:sldMk cId="1907119312" sldId="276"/>
        </pc:sldMkLst>
      </pc:sldChg>
      <pc:sldChg chg="modSp add del mod ord">
        <pc:chgData name="Enrique de la Calle Santa Ana" userId="37d4a9d4-4e5a-4d66-9aa6-899fa92fe112" providerId="ADAL" clId="{8897D3F3-86FF-4B63-AAE8-902FEF2B90F0}" dt="2023-10-16T07:27:42.726" v="383" actId="47"/>
        <pc:sldMkLst>
          <pc:docMk/>
          <pc:sldMk cId="2003762282" sldId="277"/>
        </pc:sldMkLst>
        <pc:spChg chg="mod">
          <ac:chgData name="Enrique de la Calle Santa Ana" userId="37d4a9d4-4e5a-4d66-9aa6-899fa92fe112" providerId="ADAL" clId="{8897D3F3-86FF-4B63-AAE8-902FEF2B90F0}" dt="2023-10-15T17:38:04.151" v="368" actId="6549"/>
          <ac:spMkLst>
            <pc:docMk/>
            <pc:sldMk cId="2003762282" sldId="277"/>
            <ac:spMk id="78" creationId="{00000000-0000-0000-0000-000000000000}"/>
          </ac:spMkLst>
        </pc:spChg>
      </pc:sldChg>
      <pc:sldChg chg="modSp add mod ord">
        <pc:chgData name="Enrique de la Calle Santa Ana" userId="37d4a9d4-4e5a-4d66-9aa6-899fa92fe112" providerId="ADAL" clId="{8897D3F3-86FF-4B63-AAE8-902FEF2B90F0}" dt="2023-10-15T17:37:24.524" v="350" actId="6549"/>
        <pc:sldMkLst>
          <pc:docMk/>
          <pc:sldMk cId="56910194" sldId="278"/>
        </pc:sldMkLst>
        <pc:spChg chg="mod">
          <ac:chgData name="Enrique de la Calle Santa Ana" userId="37d4a9d4-4e5a-4d66-9aa6-899fa92fe112" providerId="ADAL" clId="{8897D3F3-86FF-4B63-AAE8-902FEF2B90F0}" dt="2023-10-15T17:37:24.524" v="350" actId="6549"/>
          <ac:spMkLst>
            <pc:docMk/>
            <pc:sldMk cId="56910194" sldId="278"/>
            <ac:spMk id="71" creationId="{00000000-0000-0000-0000-000000000000}"/>
          </ac:spMkLst>
        </pc:spChg>
        <pc:spChg chg="mod">
          <ac:chgData name="Enrique de la Calle Santa Ana" userId="37d4a9d4-4e5a-4d66-9aa6-899fa92fe112" providerId="ADAL" clId="{8897D3F3-86FF-4B63-AAE8-902FEF2B90F0}" dt="2023-10-15T17:37:15.339" v="334" actId="6549"/>
          <ac:spMkLst>
            <pc:docMk/>
            <pc:sldMk cId="56910194" sldId="278"/>
            <ac:spMk id="72" creationId="{00000000-0000-0000-0000-000000000000}"/>
          </ac:spMkLst>
        </pc:spChg>
      </pc:sldChg>
      <pc:sldChg chg="delSp modSp add mod ord">
        <pc:chgData name="Enrique de la Calle Santa Ana" userId="37d4a9d4-4e5a-4d66-9aa6-899fa92fe112" providerId="ADAL" clId="{8897D3F3-86FF-4B63-AAE8-902FEF2B90F0}" dt="2023-10-16T07:29:26.795" v="396" actId="478"/>
        <pc:sldMkLst>
          <pc:docMk/>
          <pc:sldMk cId="1891054835" sldId="279"/>
        </pc:sldMkLst>
        <pc:spChg chg="del">
          <ac:chgData name="Enrique de la Calle Santa Ana" userId="37d4a9d4-4e5a-4d66-9aa6-899fa92fe112" providerId="ADAL" clId="{8897D3F3-86FF-4B63-AAE8-902FEF2B90F0}" dt="2023-10-16T07:29:26.795" v="396" actId="478"/>
          <ac:spMkLst>
            <pc:docMk/>
            <pc:sldMk cId="1891054835" sldId="279"/>
            <ac:spMk id="80" creationId="{00000000-0000-0000-0000-000000000000}"/>
          </ac:spMkLst>
        </pc:spChg>
        <pc:spChg chg="del mod">
          <ac:chgData name="Enrique de la Calle Santa Ana" userId="37d4a9d4-4e5a-4d66-9aa6-899fa92fe112" providerId="ADAL" clId="{8897D3F3-86FF-4B63-AAE8-902FEF2B90F0}" dt="2023-10-16T07:29:20.524" v="395" actId="478"/>
          <ac:spMkLst>
            <pc:docMk/>
            <pc:sldMk cId="1891054835" sldId="279"/>
            <ac:spMk id="81" creationId="{00000000-0000-0000-0000-000000000000}"/>
          </ac:spMkLst>
        </pc:spChg>
        <pc:spChg chg="mod">
          <ac:chgData name="Enrique de la Calle Santa Ana" userId="37d4a9d4-4e5a-4d66-9aa6-899fa92fe112" providerId="ADAL" clId="{8897D3F3-86FF-4B63-AAE8-902FEF2B90F0}" dt="2023-10-15T17:38:37.048" v="373"/>
          <ac:spMkLst>
            <pc:docMk/>
            <pc:sldMk cId="1891054835" sldId="279"/>
            <ac:spMk id="82" creationId="{00000000-0000-0000-0000-000000000000}"/>
          </ac:spMkLst>
        </pc:spChg>
      </pc:sldChg>
      <pc:sldChg chg="delSp modSp add mod">
        <pc:chgData name="Enrique de la Calle Santa Ana" userId="37d4a9d4-4e5a-4d66-9aa6-899fa92fe112" providerId="ADAL" clId="{8897D3F3-86FF-4B63-AAE8-902FEF2B90F0}" dt="2023-10-16T07:28:56.760" v="391" actId="478"/>
        <pc:sldMkLst>
          <pc:docMk/>
          <pc:sldMk cId="3046837394" sldId="280"/>
        </pc:sldMkLst>
        <pc:spChg chg="del">
          <ac:chgData name="Enrique de la Calle Santa Ana" userId="37d4a9d4-4e5a-4d66-9aa6-899fa92fe112" providerId="ADAL" clId="{8897D3F3-86FF-4B63-AAE8-902FEF2B90F0}" dt="2023-10-16T07:28:54.228" v="390" actId="478"/>
          <ac:spMkLst>
            <pc:docMk/>
            <pc:sldMk cId="3046837394" sldId="280"/>
            <ac:spMk id="80" creationId="{00000000-0000-0000-0000-000000000000}"/>
          </ac:spMkLst>
        </pc:spChg>
        <pc:spChg chg="del">
          <ac:chgData name="Enrique de la Calle Santa Ana" userId="37d4a9d4-4e5a-4d66-9aa6-899fa92fe112" providerId="ADAL" clId="{8897D3F3-86FF-4B63-AAE8-902FEF2B90F0}" dt="2023-10-16T07:28:56.760" v="391" actId="478"/>
          <ac:spMkLst>
            <pc:docMk/>
            <pc:sldMk cId="3046837394" sldId="280"/>
            <ac:spMk id="81" creationId="{00000000-0000-0000-0000-000000000000}"/>
          </ac:spMkLst>
        </pc:spChg>
        <pc:spChg chg="mod">
          <ac:chgData name="Enrique de la Calle Santa Ana" userId="37d4a9d4-4e5a-4d66-9aa6-899fa92fe112" providerId="ADAL" clId="{8897D3F3-86FF-4B63-AAE8-902FEF2B90F0}" dt="2023-10-15T17:39:26.513" v="378" actId="6549"/>
          <ac:spMkLst>
            <pc:docMk/>
            <pc:sldMk cId="3046837394" sldId="280"/>
            <ac:spMk id="82" creationId="{00000000-0000-0000-0000-000000000000}"/>
          </ac:spMkLst>
        </pc:spChg>
      </pc:sldChg>
      <pc:sldChg chg="delSp modSp add mod">
        <pc:chgData name="Enrique de la Calle Santa Ana" userId="37d4a9d4-4e5a-4d66-9aa6-899fa92fe112" providerId="ADAL" clId="{8897D3F3-86FF-4B63-AAE8-902FEF2B90F0}" dt="2023-10-16T07:29:09.100" v="393" actId="478"/>
        <pc:sldMkLst>
          <pc:docMk/>
          <pc:sldMk cId="4101718719" sldId="281"/>
        </pc:sldMkLst>
        <pc:spChg chg="del">
          <ac:chgData name="Enrique de la Calle Santa Ana" userId="37d4a9d4-4e5a-4d66-9aa6-899fa92fe112" providerId="ADAL" clId="{8897D3F3-86FF-4B63-AAE8-902FEF2B90F0}" dt="2023-10-16T07:29:03.746" v="392" actId="478"/>
          <ac:spMkLst>
            <pc:docMk/>
            <pc:sldMk cId="4101718719" sldId="281"/>
            <ac:spMk id="80" creationId="{00000000-0000-0000-0000-000000000000}"/>
          </ac:spMkLst>
        </pc:spChg>
        <pc:spChg chg="del">
          <ac:chgData name="Enrique de la Calle Santa Ana" userId="37d4a9d4-4e5a-4d66-9aa6-899fa92fe112" providerId="ADAL" clId="{8897D3F3-86FF-4B63-AAE8-902FEF2B90F0}" dt="2023-10-16T07:29:09.100" v="393" actId="478"/>
          <ac:spMkLst>
            <pc:docMk/>
            <pc:sldMk cId="4101718719" sldId="281"/>
            <ac:spMk id="81" creationId="{00000000-0000-0000-0000-000000000000}"/>
          </ac:spMkLst>
        </pc:spChg>
        <pc:spChg chg="mod">
          <ac:chgData name="Enrique de la Calle Santa Ana" userId="37d4a9d4-4e5a-4d66-9aa6-899fa92fe112" providerId="ADAL" clId="{8897D3F3-86FF-4B63-AAE8-902FEF2B90F0}" dt="2023-10-15T17:39:39.307" v="379" actId="6549"/>
          <ac:spMkLst>
            <pc:docMk/>
            <pc:sldMk cId="4101718719" sldId="281"/>
            <ac:spMk id="82" creationId="{00000000-0000-0000-0000-000000000000}"/>
          </ac:spMkLst>
        </pc:spChg>
      </pc:sldChg>
    </pc:docChg>
  </pc:docChgLst>
  <pc:docChgLst>
    <pc:chgData name="Enrique de la Calle Santa Ana" userId="37d4a9d4-4e5a-4d66-9aa6-899fa92fe112" providerId="ADAL" clId="{889C0139-C0A1-4B18-A9AE-DCA157F70ED8}"/>
    <pc:docChg chg="undo custSel addSld modSld">
      <pc:chgData name="Enrique de la Calle Santa Ana" userId="37d4a9d4-4e5a-4d66-9aa6-899fa92fe112" providerId="ADAL" clId="{889C0139-C0A1-4B18-A9AE-DCA157F70ED8}" dt="2023-10-10T09:34:38.130" v="763"/>
      <pc:docMkLst>
        <pc:docMk/>
      </pc:docMkLst>
      <pc:sldChg chg="modSp mod">
        <pc:chgData name="Enrique de la Calle Santa Ana" userId="37d4a9d4-4e5a-4d66-9aa6-899fa92fe112" providerId="ADAL" clId="{889C0139-C0A1-4B18-A9AE-DCA157F70ED8}" dt="2023-10-10T08:03:23.838" v="134" actId="6549"/>
        <pc:sldMkLst>
          <pc:docMk/>
          <pc:sldMk cId="0" sldId="256"/>
        </pc:sldMkLst>
        <pc:spChg chg="mod">
          <ac:chgData name="Enrique de la Calle Santa Ana" userId="37d4a9d4-4e5a-4d66-9aa6-899fa92fe112" providerId="ADAL" clId="{889C0139-C0A1-4B18-A9AE-DCA157F70ED8}" dt="2023-10-10T08:02:50.199" v="29" actId="6549"/>
          <ac:spMkLst>
            <pc:docMk/>
            <pc:sldMk cId="0" sldId="256"/>
            <ac:spMk id="54" creationId="{00000000-0000-0000-0000-000000000000}"/>
          </ac:spMkLst>
        </pc:spChg>
        <pc:spChg chg="mod">
          <ac:chgData name="Enrique de la Calle Santa Ana" userId="37d4a9d4-4e5a-4d66-9aa6-899fa92fe112" providerId="ADAL" clId="{889C0139-C0A1-4B18-A9AE-DCA157F70ED8}" dt="2023-10-10T08:03:03.906" v="77" actId="6549"/>
          <ac:spMkLst>
            <pc:docMk/>
            <pc:sldMk cId="0" sldId="256"/>
            <ac:spMk id="55" creationId="{00000000-0000-0000-0000-000000000000}"/>
          </ac:spMkLst>
        </pc:spChg>
        <pc:spChg chg="mod">
          <ac:chgData name="Enrique de la Calle Santa Ana" userId="37d4a9d4-4e5a-4d66-9aa6-899fa92fe112" providerId="ADAL" clId="{889C0139-C0A1-4B18-A9AE-DCA157F70ED8}" dt="2023-10-10T08:03:23.838" v="134" actId="6549"/>
          <ac:spMkLst>
            <pc:docMk/>
            <pc:sldMk cId="0" sldId="256"/>
            <ac:spMk id="56" creationId="{00000000-0000-0000-0000-000000000000}"/>
          </ac:spMkLst>
        </pc:spChg>
      </pc:sldChg>
      <pc:sldChg chg="addSp delSp modSp mod modNotes">
        <pc:chgData name="Enrique de la Calle Santa Ana" userId="37d4a9d4-4e5a-4d66-9aa6-899fa92fe112" providerId="ADAL" clId="{889C0139-C0A1-4B18-A9AE-DCA157F70ED8}" dt="2023-10-10T08:10:11.064" v="632" actId="11"/>
        <pc:sldMkLst>
          <pc:docMk/>
          <pc:sldMk cId="0" sldId="257"/>
        </pc:sldMkLst>
        <pc:spChg chg="mod">
          <ac:chgData name="Enrique de la Calle Santa Ana" userId="37d4a9d4-4e5a-4d66-9aa6-899fa92fe112" providerId="ADAL" clId="{889C0139-C0A1-4B18-A9AE-DCA157F70ED8}" dt="2023-10-10T08:04:51.131" v="139" actId="1076"/>
          <ac:spMkLst>
            <pc:docMk/>
            <pc:sldMk cId="0" sldId="257"/>
            <ac:spMk id="62" creationId="{00000000-0000-0000-0000-000000000000}"/>
          </ac:spMkLst>
        </pc:spChg>
        <pc:spChg chg="mod">
          <ac:chgData name="Enrique de la Calle Santa Ana" userId="37d4a9d4-4e5a-4d66-9aa6-899fa92fe112" providerId="ADAL" clId="{889C0139-C0A1-4B18-A9AE-DCA157F70ED8}" dt="2023-10-10T08:10:11.064" v="632" actId="11"/>
          <ac:spMkLst>
            <pc:docMk/>
            <pc:sldMk cId="0" sldId="257"/>
            <ac:spMk id="63" creationId="{00000000-0000-0000-0000-000000000000}"/>
          </ac:spMkLst>
        </pc:spChg>
        <pc:spChg chg="mod">
          <ac:chgData name="Enrique de la Calle Santa Ana" userId="37d4a9d4-4e5a-4d66-9aa6-899fa92fe112" providerId="ADAL" clId="{889C0139-C0A1-4B18-A9AE-DCA157F70ED8}" dt="2023-10-10T08:07:20.356" v="326" actId="6549"/>
          <ac:spMkLst>
            <pc:docMk/>
            <pc:sldMk cId="0" sldId="257"/>
            <ac:spMk id="64" creationId="{00000000-0000-0000-0000-000000000000}"/>
          </ac:spMkLst>
        </pc:spChg>
        <pc:spChg chg="mod">
          <ac:chgData name="Enrique de la Calle Santa Ana" userId="37d4a9d4-4e5a-4d66-9aa6-899fa92fe112" providerId="ADAL" clId="{889C0139-C0A1-4B18-A9AE-DCA157F70ED8}" dt="2023-10-10T08:07:40.479" v="351" actId="6549"/>
          <ac:spMkLst>
            <pc:docMk/>
            <pc:sldMk cId="0" sldId="257"/>
            <ac:spMk id="65" creationId="{00000000-0000-0000-0000-000000000000}"/>
          </ac:spMkLst>
        </pc:spChg>
        <pc:graphicFrameChg chg="add del mod modGraphic">
          <ac:chgData name="Enrique de la Calle Santa Ana" userId="37d4a9d4-4e5a-4d66-9aa6-899fa92fe112" providerId="ADAL" clId="{889C0139-C0A1-4B18-A9AE-DCA157F70ED8}" dt="2023-10-10T08:04:50.057" v="138"/>
          <ac:graphicFrameMkLst>
            <pc:docMk/>
            <pc:sldMk cId="0" sldId="257"/>
            <ac:graphicFrameMk id="2" creationId="{8D801A7B-2133-BA91-6F03-6BF797F0331D}"/>
          </ac:graphicFrameMkLst>
        </pc:graphicFrameChg>
        <pc:graphicFrameChg chg="add del mod">
          <ac:chgData name="Enrique de la Calle Santa Ana" userId="37d4a9d4-4e5a-4d66-9aa6-899fa92fe112" providerId="ADAL" clId="{889C0139-C0A1-4B18-A9AE-DCA157F70ED8}" dt="2023-10-10T08:04:59.761" v="141"/>
          <ac:graphicFrameMkLst>
            <pc:docMk/>
            <pc:sldMk cId="0" sldId="257"/>
            <ac:graphicFrameMk id="3" creationId="{9853A84F-6F70-463C-CB01-55777DF9AFD1}"/>
          </ac:graphicFrameMkLst>
        </pc:graphicFrameChg>
        <pc:graphicFrameChg chg="add del mod">
          <ac:chgData name="Enrique de la Calle Santa Ana" userId="37d4a9d4-4e5a-4d66-9aa6-899fa92fe112" providerId="ADAL" clId="{889C0139-C0A1-4B18-A9AE-DCA157F70ED8}" dt="2023-10-10T08:05:12.688" v="152"/>
          <ac:graphicFrameMkLst>
            <pc:docMk/>
            <pc:sldMk cId="0" sldId="257"/>
            <ac:graphicFrameMk id="4" creationId="{D5E64DF2-BC64-C6AE-2964-D2F9BDC72F98}"/>
          </ac:graphicFrameMkLst>
        </pc:graphicFrameChg>
        <pc:graphicFrameChg chg="add del mod">
          <ac:chgData name="Enrique de la Calle Santa Ana" userId="37d4a9d4-4e5a-4d66-9aa6-899fa92fe112" providerId="ADAL" clId="{889C0139-C0A1-4B18-A9AE-DCA157F70ED8}" dt="2023-10-10T08:06:50.314" v="313"/>
          <ac:graphicFrameMkLst>
            <pc:docMk/>
            <pc:sldMk cId="0" sldId="257"/>
            <ac:graphicFrameMk id="5" creationId="{630827CF-2376-F32F-2657-22727E718FEC}"/>
          </ac:graphicFrameMkLst>
        </pc:graphicFrameChg>
        <pc:graphicFrameChg chg="add del mod">
          <ac:chgData name="Enrique de la Calle Santa Ana" userId="37d4a9d4-4e5a-4d66-9aa6-899fa92fe112" providerId="ADAL" clId="{889C0139-C0A1-4B18-A9AE-DCA157F70ED8}" dt="2023-10-10T08:06:57.148" v="315"/>
          <ac:graphicFrameMkLst>
            <pc:docMk/>
            <pc:sldMk cId="0" sldId="257"/>
            <ac:graphicFrameMk id="6" creationId="{1F7193E4-34BF-FB61-4873-B316C5FF8927}"/>
          </ac:graphicFrameMkLst>
        </pc:graphicFrameChg>
      </pc:sldChg>
      <pc:sldChg chg="modSp mod">
        <pc:chgData name="Enrique de la Calle Santa Ana" userId="37d4a9d4-4e5a-4d66-9aa6-899fa92fe112" providerId="ADAL" clId="{889C0139-C0A1-4B18-A9AE-DCA157F70ED8}" dt="2023-10-10T09:31:18.827" v="696" actId="6549"/>
        <pc:sldMkLst>
          <pc:docMk/>
          <pc:sldMk cId="0" sldId="258"/>
        </pc:sldMkLst>
        <pc:spChg chg="mod">
          <ac:chgData name="Enrique de la Calle Santa Ana" userId="37d4a9d4-4e5a-4d66-9aa6-899fa92fe112" providerId="ADAL" clId="{889C0139-C0A1-4B18-A9AE-DCA157F70ED8}" dt="2023-10-10T09:31:18.827" v="696" actId="6549"/>
          <ac:spMkLst>
            <pc:docMk/>
            <pc:sldMk cId="0" sldId="258"/>
            <ac:spMk id="71" creationId="{00000000-0000-0000-0000-000000000000}"/>
          </ac:spMkLst>
        </pc:spChg>
        <pc:spChg chg="mod">
          <ac:chgData name="Enrique de la Calle Santa Ana" userId="37d4a9d4-4e5a-4d66-9aa6-899fa92fe112" providerId="ADAL" clId="{889C0139-C0A1-4B18-A9AE-DCA157F70ED8}" dt="2023-10-10T09:31:08.952" v="670" actId="20577"/>
          <ac:spMkLst>
            <pc:docMk/>
            <pc:sldMk cId="0" sldId="258"/>
            <ac:spMk id="72" creationId="{00000000-0000-0000-0000-000000000000}"/>
          </ac:spMkLst>
        </pc:spChg>
      </pc:sldChg>
      <pc:sldChg chg="modSp mod">
        <pc:chgData name="Enrique de la Calle Santa Ana" userId="37d4a9d4-4e5a-4d66-9aa6-899fa92fe112" providerId="ADAL" clId="{889C0139-C0A1-4B18-A9AE-DCA157F70ED8}" dt="2023-10-10T09:34:38.130" v="763"/>
        <pc:sldMkLst>
          <pc:docMk/>
          <pc:sldMk cId="0" sldId="259"/>
        </pc:sldMkLst>
        <pc:spChg chg="mod">
          <ac:chgData name="Enrique de la Calle Santa Ana" userId="37d4a9d4-4e5a-4d66-9aa6-899fa92fe112" providerId="ADAL" clId="{889C0139-C0A1-4B18-A9AE-DCA157F70ED8}" dt="2023-10-10T09:32:22.480" v="743" actId="6549"/>
          <ac:spMkLst>
            <pc:docMk/>
            <pc:sldMk cId="0" sldId="259"/>
            <ac:spMk id="78" creationId="{00000000-0000-0000-0000-000000000000}"/>
          </ac:spMkLst>
        </pc:spChg>
        <pc:spChg chg="mod">
          <ac:chgData name="Enrique de la Calle Santa Ana" userId="37d4a9d4-4e5a-4d66-9aa6-899fa92fe112" providerId="ADAL" clId="{889C0139-C0A1-4B18-A9AE-DCA157F70ED8}" dt="2023-10-10T09:34:38.130" v="763"/>
          <ac:spMkLst>
            <pc:docMk/>
            <pc:sldMk cId="0" sldId="259"/>
            <ac:spMk id="82" creationId="{00000000-0000-0000-0000-000000000000}"/>
          </ac:spMkLst>
        </pc:spChg>
      </pc:sldChg>
      <pc:sldChg chg="modSp add mod">
        <pc:chgData name="Enrique de la Calle Santa Ana" userId="37d4a9d4-4e5a-4d66-9aa6-899fa92fe112" providerId="ADAL" clId="{889C0139-C0A1-4B18-A9AE-DCA157F70ED8}" dt="2023-10-10T08:10:57.448" v="667" actId="20577"/>
        <pc:sldMkLst>
          <pc:docMk/>
          <pc:sldMk cId="1832999777" sldId="270"/>
        </pc:sldMkLst>
        <pc:spChg chg="mod">
          <ac:chgData name="Enrique de la Calle Santa Ana" userId="37d4a9d4-4e5a-4d66-9aa6-899fa92fe112" providerId="ADAL" clId="{889C0139-C0A1-4B18-A9AE-DCA157F70ED8}" dt="2023-10-10T08:10:57.448" v="667" actId="20577"/>
          <ac:spMkLst>
            <pc:docMk/>
            <pc:sldMk cId="1832999777" sldId="270"/>
            <ac:spMk id="6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9ac8772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9ac8772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9ac8772f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9ac8772f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738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9ac8772f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9ac8772f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048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9ac8772f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9ac8772f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138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9ac8772f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49ac8772f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774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9ac8772f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9ac8772f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288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9ac8772f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49ac8772f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3723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49ac8772f5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49ac8772f5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7665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9ac8772f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49ac8772f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9ac8772f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9ac8772f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9ac8772f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9ac8772f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118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9ac8772f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9ac8772f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377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9ac8772f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9ac8772f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718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9ac8772f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49ac8772f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00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ubecolectiva.com/creando-nuestra-primera-aplicacion-hola-mundo-con-typescript-3-9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sarrolloweb.com/articulos/definicion-interfaces-typescript.html" TargetMode="External"/><Relationship Id="rId5" Type="http://schemas.openxmlformats.org/officeDocument/2006/relationships/hyperlink" Target="https://www.youtube.com/watch?v=xtp_DuPxo9Q" TargetMode="External"/><Relationship Id="rId4" Type="http://schemas.openxmlformats.org/officeDocument/2006/relationships/hyperlink" Target="https://codigoencasa.com/tutorial-de-typescript-una-guia-paso-a-paso-para-aprender-typescript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92000" y="1790025"/>
            <a:ext cx="75600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Curso de Angular 14</a:t>
            </a:r>
            <a:endParaRPr sz="4200" b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96200" y="2645613"/>
            <a:ext cx="8151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Enrique de la Calle Santa Ana</a:t>
            </a:r>
            <a:endParaRPr sz="1800" dirty="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96200" y="2975257"/>
            <a:ext cx="815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16 Octubre 2,023</a:t>
            </a:r>
            <a:endParaRPr sz="1200" dirty="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291132" y="120225"/>
            <a:ext cx="16815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28650" y="678263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latin typeface="DM Sans"/>
                <a:ea typeface="DM Sans"/>
                <a:cs typeface="DM Sans"/>
                <a:sym typeface="DM Sans"/>
              </a:rPr>
              <a:t>Introduccion Angular</a:t>
            </a:r>
            <a:endParaRPr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28650" y="1296000"/>
            <a:ext cx="7886700" cy="3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solidFill>
                  <a:srgbClr val="538135"/>
                </a:solidFill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Introducción: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	https://docs.angular.lat/</a:t>
            </a:r>
            <a:endParaRPr lang="es-ES" sz="18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Ventajas y desventajas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Novedades sobre A15 y A15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Creación de entorno trabajo</a:t>
            </a:r>
          </a:p>
          <a:p>
            <a:pPr marL="3429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https://angular.io/guide/setup-local</a:t>
            </a:r>
          </a:p>
          <a:p>
            <a:pPr marL="3429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Creamos nuestra primera App</a:t>
            </a:r>
          </a:p>
          <a:p>
            <a:pPr marL="3429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	Analizamos los ficheros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ES" sz="18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ES" sz="18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785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28650" y="678263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latin typeface="DM Sans"/>
                <a:ea typeface="DM Sans"/>
                <a:cs typeface="DM Sans"/>
                <a:sym typeface="DM Sans"/>
              </a:rPr>
              <a:t>Revisión de puntos</a:t>
            </a:r>
            <a:endParaRPr lang="es-ES"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152400" y="120225"/>
            <a:ext cx="1681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30303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NOMBRE DEL APARTADO</a:t>
            </a:r>
            <a:endParaRPr sz="700">
              <a:solidFill>
                <a:srgbClr val="30303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28650" y="1296000"/>
            <a:ext cx="7886700" cy="335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¿Por qué Angular?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Ventajas y desventajas principales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Características de Angular 14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Diferencias más destacables frente a las versiones actuales de Angular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¿Qué es el renderizador de Angular?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Instalación de Angular CLI a través de NPM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Diferenciando entre instalaciones locales y globales de NPM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¿Qué es NPX y por qué usarlo?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Creación de tu primer proyecto Angular </a:t>
            </a:r>
            <a:r>
              <a:rPr lang="en-US" sz="18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endParaRPr lang="es-ES" sz="11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837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28650" y="678263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latin typeface="DM Sans"/>
                <a:ea typeface="DM Sans"/>
                <a:cs typeface="DM Sans"/>
                <a:sym typeface="DM Sans"/>
              </a:rPr>
              <a:t>Revisión de puntos</a:t>
            </a:r>
            <a:endParaRPr lang="es-ES"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152400" y="120225"/>
            <a:ext cx="1681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30303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NOMBRE DEL APARTADO</a:t>
            </a:r>
            <a:endParaRPr sz="700">
              <a:solidFill>
                <a:srgbClr val="30303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28650" y="1296000"/>
            <a:ext cx="7886700" cy="335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Análisis de la estructura del proyecto y sus archivos de configuración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Desplegando nuestra aplicación localmente con Angular CLI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ES" sz="11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718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6084795" y="120225"/>
            <a:ext cx="2887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2023</a:t>
            </a:r>
            <a:endParaRPr sz="700" dirty="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792000" y="2417520"/>
            <a:ext cx="7560000" cy="66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4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Comandos Ng-</a:t>
            </a:r>
            <a:r>
              <a:rPr lang="es-ES" sz="3400" b="1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cli</a:t>
            </a:r>
            <a:endParaRPr sz="3400" b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078650" y="1355469"/>
            <a:ext cx="69867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03</a:t>
            </a:r>
            <a:endParaRPr sz="6000" b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52400" y="4767275"/>
            <a:ext cx="2525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Angular 14</a:t>
            </a:r>
            <a:endParaRPr sz="700" dirty="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56910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28650" y="678263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latin typeface="DM Sans"/>
                <a:ea typeface="DM Sans"/>
                <a:cs typeface="DM Sans"/>
                <a:sym typeface="DM Sans"/>
              </a:rPr>
              <a:t>Revisión de puntos</a:t>
            </a:r>
            <a:endParaRPr lang="es-ES"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152400" y="120225"/>
            <a:ext cx="1681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30303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NOMBRE DEL APARTADO</a:t>
            </a:r>
            <a:endParaRPr sz="700">
              <a:solidFill>
                <a:srgbClr val="30303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28650" y="1296000"/>
            <a:ext cx="7886700" cy="335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Introducción Comandos CLI esenciales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ng new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ng serve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ng generate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ng add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ng build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ng update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Otros comandos existentes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ES" sz="11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054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6084795" y="120225"/>
            <a:ext cx="2887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2023</a:t>
            </a:r>
            <a:endParaRPr sz="700" dirty="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792000" y="2417520"/>
            <a:ext cx="7560000" cy="66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4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</a:t>
            </a:r>
            <a:r>
              <a:rPr lang="es" sz="34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ntroducción a Angular</a:t>
            </a:r>
            <a:endParaRPr sz="3400" b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078650" y="1355469"/>
            <a:ext cx="69867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02</a:t>
            </a:r>
            <a:endParaRPr sz="6000" b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52400" y="4767275"/>
            <a:ext cx="2525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Angular 14</a:t>
            </a:r>
            <a:endParaRPr sz="700" dirty="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07119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628650" y="729900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latin typeface="DM Sans"/>
                <a:ea typeface="DM Sans"/>
                <a:cs typeface="DM Sans"/>
                <a:sym typeface="DM Sans"/>
              </a:rPr>
              <a:t>Índice</a:t>
            </a:r>
            <a:endParaRPr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28650" y="1296000"/>
            <a:ext cx="7886700" cy="3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s-ES" sz="1700" dirty="0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Repaso Fundamentos de </a:t>
            </a:r>
            <a:r>
              <a:rPr lang="es-ES" sz="1700" dirty="0" err="1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TypeScript</a:t>
            </a:r>
            <a:endParaRPr lang="es-ES" sz="1700" dirty="0">
              <a:solidFill>
                <a:srgbClr val="00000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s-ES" sz="1700" dirty="0">
                <a:latin typeface="DM Sans Medium"/>
                <a:ea typeface="DM Sans Medium"/>
                <a:cs typeface="DM Sans Medium"/>
                <a:sym typeface="DM Sans Medium"/>
              </a:rPr>
              <a:t>Introducción a Angular</a:t>
            </a: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s-ES" sz="1700" dirty="0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Angular </a:t>
            </a:r>
            <a:r>
              <a:rPr lang="es-ES" sz="1700" dirty="0" err="1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Cli</a:t>
            </a:r>
            <a:endParaRPr lang="es-ES" sz="1700" dirty="0">
              <a:solidFill>
                <a:srgbClr val="00000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s-ES" sz="1700" dirty="0">
                <a:latin typeface="DM Sans Medium"/>
                <a:ea typeface="DM Sans Medium"/>
                <a:cs typeface="DM Sans Medium"/>
                <a:sym typeface="DM Sans Medium"/>
              </a:rPr>
              <a:t>Componentes</a:t>
            </a: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s-ES" sz="1700" dirty="0" err="1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PrimeNG</a:t>
            </a:r>
            <a:endParaRPr lang="es-ES" sz="1700" dirty="0">
              <a:solidFill>
                <a:srgbClr val="00000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s-ES" sz="1700" dirty="0">
                <a:latin typeface="DM Sans Medium"/>
                <a:ea typeface="DM Sans Medium"/>
                <a:cs typeface="DM Sans Medium"/>
                <a:sym typeface="DM Sans Medium"/>
              </a:rPr>
              <a:t>Directivas</a:t>
            </a: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s-ES" sz="1700" dirty="0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Servicios</a:t>
            </a: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s-ES" sz="1700" dirty="0">
                <a:latin typeface="DM Sans Medium"/>
                <a:ea typeface="DM Sans Medium"/>
                <a:cs typeface="DM Sans Medium"/>
                <a:sym typeface="DM Sans Medium"/>
              </a:rPr>
              <a:t>Peticiones HTTP</a:t>
            </a:r>
          </a:p>
          <a:p>
            <a:pPr marL="698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</a:pPr>
            <a:endParaRPr sz="1700" dirty="0"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52400" y="4767263"/>
            <a:ext cx="1681500" cy="24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30303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Angular 14</a:t>
            </a:r>
            <a:endParaRPr sz="700" dirty="0">
              <a:solidFill>
                <a:srgbClr val="30303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7291132" y="120225"/>
            <a:ext cx="1681500" cy="24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30303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Oct 2023</a:t>
            </a:r>
            <a:endParaRPr sz="700" dirty="0">
              <a:solidFill>
                <a:srgbClr val="30303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628650" y="729900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latin typeface="DM Sans"/>
                <a:ea typeface="DM Sans"/>
                <a:cs typeface="DM Sans"/>
                <a:sym typeface="DM Sans"/>
              </a:rPr>
              <a:t>Índice</a:t>
            </a:r>
            <a:endParaRPr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72533" y="1296000"/>
            <a:ext cx="7886700" cy="3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 startAt="9"/>
            </a:pPr>
            <a:r>
              <a:rPr lang="es-ES" sz="1700" dirty="0" err="1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Routing</a:t>
            </a:r>
            <a:endParaRPr lang="es-ES" sz="1700" dirty="0">
              <a:solidFill>
                <a:srgbClr val="00000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 startAt="9"/>
            </a:pPr>
            <a:r>
              <a:rPr lang="es-ES" sz="1700" dirty="0">
                <a:latin typeface="DM Sans Medium"/>
                <a:ea typeface="DM Sans Medium"/>
                <a:cs typeface="DM Sans Medium"/>
                <a:sym typeface="DM Sans Medium"/>
              </a:rPr>
              <a:t>Formularios Reactivos</a:t>
            </a: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 startAt="9"/>
            </a:pPr>
            <a:r>
              <a:rPr lang="es-ES" sz="1700" dirty="0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Pipes</a:t>
            </a: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 startAt="9"/>
            </a:pPr>
            <a:r>
              <a:rPr lang="es-ES" sz="1700" dirty="0" err="1">
                <a:latin typeface="DM Sans Medium"/>
                <a:ea typeface="DM Sans Medium"/>
                <a:cs typeface="DM Sans Medium"/>
                <a:sym typeface="DM Sans Medium"/>
              </a:rPr>
              <a:t>Expecifidad</a:t>
            </a:r>
            <a:r>
              <a:rPr lang="es-ES" sz="1700" dirty="0">
                <a:latin typeface="DM Sans Medium"/>
                <a:ea typeface="DM Sans Medium"/>
                <a:cs typeface="DM Sans Medium"/>
                <a:sym typeface="DM Sans Medium"/>
              </a:rPr>
              <a:t> CSS , BEM , Animaciones y preprocesador SASS</a:t>
            </a: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 startAt="9"/>
            </a:pPr>
            <a:r>
              <a:rPr lang="es-ES" sz="1700" dirty="0" err="1">
                <a:latin typeface="DM Sans Medium"/>
                <a:ea typeface="DM Sans Medium"/>
                <a:cs typeface="DM Sans Medium"/>
                <a:sym typeface="DM Sans Medium"/>
              </a:rPr>
              <a:t>Testing</a:t>
            </a:r>
            <a:endParaRPr lang="es-ES" sz="1700" dirty="0"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 startAt="9"/>
            </a:pPr>
            <a:r>
              <a:rPr lang="es-ES" sz="1700" dirty="0" err="1">
                <a:latin typeface="DM Sans Medium"/>
                <a:ea typeface="DM Sans Medium"/>
                <a:cs typeface="DM Sans Medium"/>
                <a:sym typeface="DM Sans Medium"/>
              </a:rPr>
              <a:t>Builds</a:t>
            </a:r>
            <a:r>
              <a:rPr lang="es-ES" sz="1700" dirty="0">
                <a:latin typeface="DM Sans Medium"/>
                <a:ea typeface="DM Sans Medium"/>
                <a:cs typeface="DM Sans Medium"/>
                <a:sym typeface="DM Sans Medium"/>
              </a:rPr>
              <a:t> y Despliegue</a:t>
            </a: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 startAt="9"/>
            </a:pPr>
            <a:r>
              <a:rPr lang="es-ES" sz="1700" dirty="0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Trabajando con GIT y autom</a:t>
            </a:r>
            <a:r>
              <a:rPr lang="es-ES" sz="1700" dirty="0">
                <a:latin typeface="DM Sans Medium"/>
                <a:ea typeface="DM Sans Medium"/>
                <a:cs typeface="DM Sans Medium"/>
                <a:sym typeface="DM Sans Medium"/>
              </a:rPr>
              <a:t>atizado despliegues con </a:t>
            </a:r>
            <a:r>
              <a:rPr lang="es-ES" sz="1700" dirty="0" err="1">
                <a:latin typeface="DM Sans Medium"/>
                <a:ea typeface="DM Sans Medium"/>
                <a:cs typeface="DM Sans Medium"/>
                <a:sym typeface="DM Sans Medium"/>
              </a:rPr>
              <a:t>Vercel</a:t>
            </a:r>
            <a:r>
              <a:rPr lang="es-ES" sz="1700" dirty="0">
                <a:latin typeface="DM Sans Medium"/>
                <a:ea typeface="DM Sans Medium"/>
                <a:cs typeface="DM Sans Medium"/>
                <a:sym typeface="DM Sans Medium"/>
              </a:rPr>
              <a:t> </a:t>
            </a:r>
            <a:endParaRPr lang="es-ES" sz="1700" dirty="0">
              <a:solidFill>
                <a:srgbClr val="00000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52400" y="4767263"/>
            <a:ext cx="1681500" cy="24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30303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Angular 14</a:t>
            </a:r>
            <a:endParaRPr sz="700" dirty="0">
              <a:solidFill>
                <a:srgbClr val="30303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7291132" y="120225"/>
            <a:ext cx="1681500" cy="24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30303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Oct 2023</a:t>
            </a:r>
            <a:endParaRPr sz="700" dirty="0">
              <a:solidFill>
                <a:srgbClr val="30303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3299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6084795" y="120225"/>
            <a:ext cx="2887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2023</a:t>
            </a:r>
            <a:endParaRPr sz="700" dirty="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792000" y="2417520"/>
            <a:ext cx="7560000" cy="66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Fundamentos de TypeScript</a:t>
            </a:r>
            <a:endParaRPr sz="3400" b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078650" y="1355469"/>
            <a:ext cx="69867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01</a:t>
            </a:r>
            <a:endParaRPr sz="6000" b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52400" y="4767275"/>
            <a:ext cx="2525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Angular 14</a:t>
            </a:r>
            <a:endParaRPr sz="700" dirty="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28650" y="678263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latin typeface="DM Sans"/>
                <a:ea typeface="DM Sans"/>
                <a:cs typeface="DM Sans"/>
                <a:sym typeface="DM Sans"/>
              </a:rPr>
              <a:t>Fundamentos de TypeScript</a:t>
            </a:r>
            <a:endParaRPr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28650" y="1296000"/>
            <a:ext cx="7886700" cy="3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Typescript es un </a:t>
            </a:r>
            <a:r>
              <a:rPr lang="es-ES" sz="1800" kern="100" dirty="0" err="1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superset</a:t>
            </a: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de Javascript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Creado por Microsoft , su nombre indica ( </a:t>
            </a:r>
            <a:r>
              <a:rPr lang="es-ES" sz="1800" kern="100" dirty="0" err="1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) el objetivo a cubrir , el tipo de dato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¿Qué tiene que mejorar o complementar JS ? </a:t>
            </a:r>
          </a:p>
          <a:p>
            <a:pPr marL="342900" lvl="4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	Tipado de datos</a:t>
            </a:r>
          </a:p>
          <a:p>
            <a:pPr marL="342900" lvl="5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Interfaces </a:t>
            </a:r>
          </a:p>
          <a:p>
            <a:pPr marL="342900" lvl="5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Juego de datos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ES" sz="18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ES" sz="18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28650" y="678263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latin typeface="DM Sans"/>
                <a:ea typeface="DM Sans"/>
                <a:cs typeface="DM Sans"/>
                <a:sym typeface="DM Sans"/>
              </a:rPr>
              <a:t>Fundamentos de TypeScript</a:t>
            </a:r>
            <a:endParaRPr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28650" y="1296000"/>
            <a:ext cx="7886700" cy="3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¿Typescript es un lenguaje?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Veámoslo en acción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Clase calculadora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ES" sz="18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363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28650" y="678263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latin typeface="DM Sans"/>
                <a:ea typeface="DM Sans"/>
                <a:cs typeface="DM Sans"/>
                <a:sym typeface="DM Sans"/>
              </a:rPr>
              <a:t>Fundamentos de </a:t>
            </a:r>
            <a:r>
              <a:rPr lang="es-ES" sz="2000" b="1" dirty="0" err="1">
                <a:latin typeface="DM Sans"/>
                <a:ea typeface="DM Sans"/>
                <a:cs typeface="DM Sans"/>
                <a:sym typeface="DM Sans"/>
              </a:rPr>
              <a:t>TypeScript</a:t>
            </a:r>
            <a:endParaRPr lang="es-ES"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152400" y="120225"/>
            <a:ext cx="1681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30303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NOMBRE DEL APARTADO</a:t>
            </a:r>
            <a:endParaRPr sz="700">
              <a:solidFill>
                <a:srgbClr val="30303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28650" y="1296000"/>
            <a:ext cx="7886700" cy="3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100" kern="10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Algunos enlaces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100" u="sng" kern="100">
                <a:solidFill>
                  <a:srgbClr val="0563C1"/>
                </a:solidFill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https://blog.nubecolectiva.com/creando-nuestra-primera-aplicacion-hola-mundo-con-typescript-3-9/</a:t>
            </a:r>
            <a:endParaRPr lang="es-ES" sz="1100" kern="10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100" u="sng" kern="100">
                <a:solidFill>
                  <a:srgbClr val="0563C1"/>
                </a:solidFill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https://codigoencasa.com/tutorial-de-typescript-una-guia-paso-a-paso-para-aprender-typescript/</a:t>
            </a:r>
            <a:endParaRPr lang="es-ES" sz="1100" kern="10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100" u="sng" kern="100">
                <a:solidFill>
                  <a:srgbClr val="0563C1"/>
                </a:solidFill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https://www.youtube.com/watch?v=xtp_DuPxo9Q</a:t>
            </a:r>
            <a:endParaRPr lang="es-ES" sz="1100" kern="10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ES" sz="1100" u="sng" kern="100">
                <a:solidFill>
                  <a:srgbClr val="0563C1"/>
                </a:solidFill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https://desarrolloweb.com/articulos/definicion-interfaces-typescript.html</a:t>
            </a:r>
            <a:r>
              <a:rPr lang="es-ES" sz="1100" kern="10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 Interfaces ) </a:t>
            </a:r>
          </a:p>
        </p:txBody>
      </p:sp>
    </p:spTree>
    <p:extLst>
      <p:ext uri="{BB962C8B-B14F-4D97-AF65-F5344CB8AC3E}">
        <p14:creationId xmlns:p14="http://schemas.microsoft.com/office/powerpoint/2010/main" val="93808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28650" y="678263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latin typeface="DM Sans"/>
                <a:ea typeface="DM Sans"/>
                <a:cs typeface="DM Sans"/>
                <a:sym typeface="DM Sans"/>
              </a:rPr>
              <a:t>Revisión de puntos</a:t>
            </a:r>
            <a:endParaRPr lang="es-ES"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152400" y="120225"/>
            <a:ext cx="1681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30303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NOMBRE DEL APARTADO</a:t>
            </a:r>
            <a:endParaRPr sz="700">
              <a:solidFill>
                <a:srgbClr val="30303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28650" y="1296000"/>
            <a:ext cx="7886700" cy="335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100" b="1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1.- REPASO FUNDAMENTOS DE TYPESCRIPT </a:t>
            </a:r>
            <a:endParaRPr lang="es-ES" sz="11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¿Qué es TSC?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Instalación y configuraciones principales de TSC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Transpilando código Typescript a Javascript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Tipado en Typescript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Funciones y métodos tipados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Interfaces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Valores opcionales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Valores de distintos tipos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El uso de any y cuándo evitarlo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Creación de tipos propios en Typescript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¿Cuándo crear tipos propios, clases o interfaces?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Decoradores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¿Cuándo usar decoradores?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Creación de scripts npm para automatizar la transpilación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Usando Node Typescript (ts-node) para ejecutar directamente código Typescript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Creación de scripts npm para automatizar la ejecución del código transpilado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Creando un proyecto Typescript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ES" sz="11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8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6084795" y="120225"/>
            <a:ext cx="2887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2023</a:t>
            </a:r>
            <a:endParaRPr sz="700" dirty="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792000" y="2417520"/>
            <a:ext cx="7560000" cy="66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4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</a:t>
            </a:r>
            <a:r>
              <a:rPr lang="es" sz="34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ntroducción a Angular</a:t>
            </a:r>
            <a:endParaRPr sz="3400" b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078650" y="1355469"/>
            <a:ext cx="69867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02</a:t>
            </a:r>
            <a:endParaRPr sz="6000" b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52400" y="4767275"/>
            <a:ext cx="2525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Angular 14</a:t>
            </a:r>
            <a:endParaRPr sz="700" dirty="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148208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04ED488D55F794984D54B45066DF288" ma:contentTypeVersion="11" ma:contentTypeDescription="Crear nuevo documento." ma:contentTypeScope="" ma:versionID="c91dd3a02b4d739abdcd928e8366973a">
  <xsd:schema xmlns:xsd="http://www.w3.org/2001/XMLSchema" xmlns:xs="http://www.w3.org/2001/XMLSchema" xmlns:p="http://schemas.microsoft.com/office/2006/metadata/properties" xmlns:ns2="fb415d23-8a74-4c2e-8021-c6f08ece3882" xmlns:ns3="e2e06670-9cf5-4946-96c6-de02e95c2fe7" targetNamespace="http://schemas.microsoft.com/office/2006/metadata/properties" ma:root="true" ma:fieldsID="667a2cc904daeed5f56614815e123dae" ns2:_="" ns3:_="">
    <xsd:import namespace="fb415d23-8a74-4c2e-8021-c6f08ece3882"/>
    <xsd:import namespace="e2e06670-9cf5-4946-96c6-de02e95c2f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415d23-8a74-4c2e-8021-c6f08ece38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Etiquetas de imagen" ma:readOnly="false" ma:fieldId="{5cf76f15-5ced-4ddc-b409-7134ff3c332f}" ma:taxonomyMulti="true" ma:sspId="4bc75049-b890-42a0-98f6-2da72b547d3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e06670-9cf5-4946-96c6-de02e95c2fe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be3c343-65a7-4cc7-8fc3-8705d469a6e3}" ma:internalName="TaxCatchAll" ma:showField="CatchAllData" ma:web="e2e06670-9cf5-4946-96c6-de02e95c2fe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ED03FD-1B54-4167-9C5A-22362FEA963B}"/>
</file>

<file path=customXml/itemProps2.xml><?xml version="1.0" encoding="utf-8"?>
<ds:datastoreItem xmlns:ds="http://schemas.openxmlformats.org/officeDocument/2006/customXml" ds:itemID="{FFE1CC7E-2673-4B12-B7E8-2C910346F0DE}"/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509</Words>
  <Application>Microsoft Office PowerPoint</Application>
  <PresentationFormat>Presentación en pantalla (16:9)</PresentationFormat>
  <Paragraphs>112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DM Sans</vt:lpstr>
      <vt:lpstr>Courier New</vt:lpstr>
      <vt:lpstr>Roboto Medium</vt:lpstr>
      <vt:lpstr>Symbol</vt:lpstr>
      <vt:lpstr>DM Sans Medium</vt:lpstr>
      <vt:lpstr>MS Gothic</vt:lpstr>
      <vt:lpstr>Arial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Enrique de la Calle Santa Ana</cp:lastModifiedBy>
  <cp:revision>1</cp:revision>
  <dcterms:modified xsi:type="dcterms:W3CDTF">2023-10-16T07:29:34Z</dcterms:modified>
</cp:coreProperties>
</file>