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70" r:id="rId7"/>
    <p:sldId id="258" r:id="rId8"/>
    <p:sldId id="259" r:id="rId9"/>
    <p:sldId id="272" r:id="rId10"/>
    <p:sldId id="282" r:id="rId11"/>
    <p:sldId id="283" r:id="rId12"/>
    <p:sldId id="271" r:id="rId13"/>
    <p:sldId id="273" r:id="rId14"/>
    <p:sldId id="274" r:id="rId15"/>
    <p:sldId id="280" r:id="rId16"/>
    <p:sldId id="278" r:id="rId17"/>
    <p:sldId id="284" r:id="rId18"/>
    <p:sldId id="285" r:id="rId19"/>
    <p:sldId id="279" r:id="rId20"/>
    <p:sldId id="275" r:id="rId21"/>
    <p:sldId id="276" r:id="rId22"/>
    <p:sldId id="269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DM Sans Medium" pitchFamily="2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S Gothic" panose="020B0609070205080204" pitchFamily="49" charset="-128"/>
      <p:regular r:id="rId41"/>
    </p:embeddedFont>
    <p:embeddedFont>
      <p:font typeface="Roboto Medium" panose="020000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7E9F9-3AF8-40BA-94E6-C6BB0B0CBB81}" v="12" dt="2023-10-18T10:37:3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de la Calle Santa Ana" userId="37d4a9d4-4e5a-4d66-9aa6-899fa92fe112" providerId="ADAL" clId="{B657E9F9-3AF8-40BA-94E6-C6BB0B0CBB81}"/>
    <pc:docChg chg="undo custSel addSld delSld modSld sldOrd">
      <pc:chgData name="Enrique de la Calle Santa Ana" userId="37d4a9d4-4e5a-4d66-9aa6-899fa92fe112" providerId="ADAL" clId="{B657E9F9-3AF8-40BA-94E6-C6BB0B0CBB81}" dt="2023-10-18T07:27:46.963" v="2179" actId="47"/>
      <pc:docMkLst>
        <pc:docMk/>
      </pc:docMkLst>
      <pc:sldChg chg="modSp mod">
        <pc:chgData name="Enrique de la Calle Santa Ana" userId="37d4a9d4-4e5a-4d66-9aa6-899fa92fe112" providerId="ADAL" clId="{B657E9F9-3AF8-40BA-94E6-C6BB0B0CBB81}" dt="2023-10-17T08:39:16.638" v="971" actId="21"/>
        <pc:sldMkLst>
          <pc:docMk/>
          <pc:sldMk cId="0" sldId="259"/>
        </pc:sldMkLst>
        <pc:spChg chg="mod">
          <ac:chgData name="Enrique de la Calle Santa Ana" userId="37d4a9d4-4e5a-4d66-9aa6-899fa92fe112" providerId="ADAL" clId="{B657E9F9-3AF8-40BA-94E6-C6BB0B0CBB81}" dt="2023-10-17T08:39:16.638" v="971" actId="21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6:33:23.014" v="2177" actId="115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B657E9F9-3AF8-40BA-94E6-C6BB0B0CBB81}" dt="2023-10-17T16:32:17.199" v="2173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6:33:23.014" v="2177" actId="115"/>
          <ac:spMkLst>
            <pc:docMk/>
            <pc:sldMk cId="938086364" sldId="271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08:40:38.453" v="1041" actId="14100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B657E9F9-3AF8-40BA-94E6-C6BB0B0CBB81}" dt="2023-10-17T08:04:05.612" v="955" actId="20577"/>
          <ac:spMkLst>
            <pc:docMk/>
            <pc:sldMk cId="2219363509" sldId="27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08:40:38.453" v="1041" actId="14100"/>
          <ac:spMkLst>
            <pc:docMk/>
            <pc:sldMk cId="2219363509" sldId="272"/>
            <ac:spMk id="82" creationId="{00000000-0000-0000-0000-000000000000}"/>
          </ac:spMkLst>
        </pc:spChg>
      </pc:sldChg>
      <pc:sldChg chg="modSp mod ord">
        <pc:chgData name="Enrique de la Calle Santa Ana" userId="37d4a9d4-4e5a-4d66-9aa6-899fa92fe112" providerId="ADAL" clId="{B657E9F9-3AF8-40BA-94E6-C6BB0B0CBB81}" dt="2023-10-17T14:03:37.638" v="1620" actId="20577"/>
        <pc:sldMkLst>
          <pc:docMk/>
          <pc:sldMk cId="3645785343" sldId="275"/>
        </pc:sldMkLst>
        <pc:spChg chg="mod">
          <ac:chgData name="Enrique de la Calle Santa Ana" userId="37d4a9d4-4e5a-4d66-9aa6-899fa92fe112" providerId="ADAL" clId="{B657E9F9-3AF8-40BA-94E6-C6BB0B0CBB81}" dt="2023-10-17T14:03:08.098" v="1613" actId="20577"/>
          <ac:spMkLst>
            <pc:docMk/>
            <pc:sldMk cId="3645785343" sldId="275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4:03:37.638" v="1620" actId="20577"/>
          <ac:spMkLst>
            <pc:docMk/>
            <pc:sldMk cId="3645785343" sldId="275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36.875" v="1420" actId="6549"/>
        <pc:sldMkLst>
          <pc:docMk/>
          <pc:sldMk cId="56910194" sldId="278"/>
        </pc:sldMkLst>
        <pc:spChg chg="mod">
          <ac:chgData name="Enrique de la Calle Santa Ana" userId="37d4a9d4-4e5a-4d66-9aa6-899fa92fe112" providerId="ADAL" clId="{B657E9F9-3AF8-40BA-94E6-C6BB0B0CBB81}" dt="2023-10-17T13:28:36.875" v="1420" actId="6549"/>
          <ac:spMkLst>
            <pc:docMk/>
            <pc:sldMk cId="56910194" sldId="27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28:30.195" v="1409" actId="20577"/>
          <ac:spMkLst>
            <pc:docMk/>
            <pc:sldMk cId="56910194" sldId="27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54.080" v="1421"/>
        <pc:sldMkLst>
          <pc:docMk/>
          <pc:sldMk cId="1891054835" sldId="279"/>
        </pc:sldMkLst>
        <pc:spChg chg="mod">
          <ac:chgData name="Enrique de la Calle Santa Ana" userId="37d4a9d4-4e5a-4d66-9aa6-899fa92fe112" providerId="ADAL" clId="{B657E9F9-3AF8-40BA-94E6-C6BB0B0CBB81}" dt="2023-10-17T13:28:54.080" v="1421"/>
          <ac:spMkLst>
            <pc:docMk/>
            <pc:sldMk cId="1891054835" sldId="27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3:05.353" v="1269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B657E9F9-3AF8-40BA-94E6-C6BB0B0CBB81}" dt="2023-10-17T13:23:05.353" v="1269"/>
          <ac:spMkLst>
            <pc:docMk/>
            <pc:sldMk cId="3046837394" sldId="280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B657E9F9-3AF8-40BA-94E6-C6BB0B0CBB81}" dt="2023-10-18T07:27:46.963" v="2179" actId="47"/>
        <pc:sldMkLst>
          <pc:docMk/>
          <pc:sldMk cId="4101718719" sldId="281"/>
        </pc:sldMkLst>
      </pc:sldChg>
      <pc:sldChg chg="modSp add mod">
        <pc:chgData name="Enrique de la Calle Santa Ana" userId="37d4a9d4-4e5a-4d66-9aa6-899fa92fe112" providerId="ADAL" clId="{B657E9F9-3AF8-40BA-94E6-C6BB0B0CBB81}" dt="2023-10-18T07:26:47.243" v="2178" actId="6549"/>
        <pc:sldMkLst>
          <pc:docMk/>
          <pc:sldMk cId="1852654953" sldId="282"/>
        </pc:sldMkLst>
        <pc:spChg chg="mod">
          <ac:chgData name="Enrique de la Calle Santa Ana" userId="37d4a9d4-4e5a-4d66-9aa6-899fa92fe112" providerId="ADAL" clId="{B657E9F9-3AF8-40BA-94E6-C6BB0B0CBB81}" dt="2023-10-17T08:04:13.337" v="970" actId="20577"/>
          <ac:spMkLst>
            <pc:docMk/>
            <pc:sldMk cId="1852654953" sldId="28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8T07:26:47.243" v="2178" actId="6549"/>
          <ac:spMkLst>
            <pc:docMk/>
            <pc:sldMk cId="1852654953" sldId="282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B657E9F9-3AF8-40BA-94E6-C6BB0B0CBB81}" dt="2023-10-17T13:42:30.592" v="1591" actId="20577"/>
        <pc:sldMkLst>
          <pc:docMk/>
          <pc:sldMk cId="3935236281" sldId="283"/>
        </pc:sldMkLst>
        <pc:spChg chg="mod">
          <ac:chgData name="Enrique de la Calle Santa Ana" userId="37d4a9d4-4e5a-4d66-9aa6-899fa92fe112" providerId="ADAL" clId="{B657E9F9-3AF8-40BA-94E6-C6BB0B0CBB81}" dt="2023-10-17T11:32:10.606" v="1114" actId="20577"/>
          <ac:spMkLst>
            <pc:docMk/>
            <pc:sldMk cId="3935236281" sldId="283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42:30.592" v="1591" actId="20577"/>
          <ac:spMkLst>
            <pc:docMk/>
            <pc:sldMk cId="3935236281" sldId="283"/>
            <ac:spMk id="82" creationId="{00000000-0000-0000-0000-000000000000}"/>
          </ac:spMkLst>
        </pc:spChg>
      </pc:sldChg>
      <pc:sldChg chg="modSp add mod ord">
        <pc:chgData name="Enrique de la Calle Santa Ana" userId="37d4a9d4-4e5a-4d66-9aa6-899fa92fe112" providerId="ADAL" clId="{B657E9F9-3AF8-40BA-94E6-C6BB0B0CBB81}" dt="2023-10-17T15:40:37.770" v="2151" actId="6549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B657E9F9-3AF8-40BA-94E6-C6BB0B0CBB81}" dt="2023-10-17T14:04:25.808" v="1640" actId="20577"/>
          <ac:spMkLst>
            <pc:docMk/>
            <pc:sldMk cId="489239379" sldId="28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5:40:37.770" v="2151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B657E9F9-3AF8-40BA-94E6-C6BB0B0CBB81}" dt="2023-10-17T14:04:06.856" v="1621" actId="47"/>
        <pc:sldMkLst>
          <pc:docMk/>
          <pc:sldMk cId="3977564593" sldId="284"/>
        </pc:sldMkLst>
      </pc:sldChg>
      <pc:sldChg chg="modSp add mod">
        <pc:chgData name="Enrique de la Calle Santa Ana" userId="37d4a9d4-4e5a-4d66-9aa6-899fa92fe112" providerId="ADAL" clId="{B657E9F9-3AF8-40BA-94E6-C6BB0B0CBB81}" dt="2023-10-17T15:52:42.368" v="2158" actId="14100"/>
        <pc:sldMkLst>
          <pc:docMk/>
          <pc:sldMk cId="1556688109" sldId="285"/>
        </pc:sldMkLst>
        <pc:spChg chg="mod">
          <ac:chgData name="Enrique de la Calle Santa Ana" userId="37d4a9d4-4e5a-4d66-9aa6-899fa92fe112" providerId="ADAL" clId="{B657E9F9-3AF8-40BA-94E6-C6BB0B0CBB81}" dt="2023-10-17T15:52:42.368" v="2158" actId="14100"/>
          <ac:spMkLst>
            <pc:docMk/>
            <pc:sldMk cId="1556688109" sldId="285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ac877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ac877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71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0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48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7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72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7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8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3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2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ac8772f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9ac8772f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11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10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4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espanol/news/como-usar-y-crear-directivas-personalizadas-en-angular/#:~:text=%C2%BFQu%C3%A9%20es%20una%20directiva%20angular,adjuntar%20comportamientos%20personalizados%20al%20D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potions.com/angular-componen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tzi.com/clases/2486-angular-componentes/41180-ciclo-de-vida-de-componentes/#:~:text=Ciclo%20de%20vida%20en%20Angular,los%20inputs%20en%20todo%20momento" TargetMode="External"/><Relationship Id="rId4" Type="http://schemas.openxmlformats.org/officeDocument/2006/relationships/hyperlink" Target="https://ngchallenges.gitbook.io/project/componen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000" y="1790025"/>
            <a:ext cx="756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Curso de Angular 14</a:t>
            </a:r>
            <a:endParaRPr sz="42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6200" y="26456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Enrique de la Calle Santa Ana</a:t>
            </a:r>
            <a:endParaRPr sz="18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00" y="2975257"/>
            <a:ext cx="81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18 Octubre 2,023</a:t>
            </a:r>
            <a:endParaRPr sz="12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4.- COMPONENTES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Metadatos de componentes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Creación de un componente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Instanciando componentes en archivos HTML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Introducción al ngModel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binding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Operador de coalescencia nula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Anidado de componentes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Pasando datos al componente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Respondiendo a eventos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Ciclo de Vida de los componentes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¿Cuándo usar el ciclo de vida de los componentes en aplicaciones reales?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Aplicando estilos a los componentes desde una hoja CSS o SCSS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son los módulos?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 organización de un proyecto mediante módulos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módulos en un proyecto Angular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Inyección de dependencias en Angular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una plantilla HTML inicial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Prime NG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48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5.- PRIMENG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Introducción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Instalación y elección de tema por defecto en un proyecto Angular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Componentes más destacables de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Declaración de módulos de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usar los componentes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Tipos de componentes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Directivas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91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Directivas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son funciones que el compilador ejecutara cuando las encuentre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de atributo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Manipulan la apariencia y el comportamiento (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p.e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ngClass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ngStyle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Pueden ser de angular o definidas por nosotros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 estructurales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Cambian la estructura del DOM , bucles , condicionales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Comienzan siempre por un asterisco ( *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NgIf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*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NgFor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Directivas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5999"/>
            <a:ext cx="7886700" cy="34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Directivas con Plantillas 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una directiva 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ng generate directive </a:t>
            </a:r>
          </a:p>
          <a:p>
            <a:pPr lvl="1"/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Mifondo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MifondoDirective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lvl="1"/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0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0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8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Directivas de atributo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Buenas prácticas en el uso de directivas de atributo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Directivas estructurales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Condicionales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Bucles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Buenas prácticas en el uso de directivas estructurales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Directivas	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347636"/>
            <a:ext cx="7886700" cy="379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https://www.freecodecamp.org/espanol/news/como-usar-y-crear-directivas-personalizadas-en-angular/#:~:text=%C2%BFQu%C3%A9%20es%20una%20directiva%20angular,adjuntar%20comportamientos%20personalizados%20al%20DOM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8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ntroducción a Angular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711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Fundamentos de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TypeScript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Introducción a Angular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Cli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Componentes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PrimeNG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Directivas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Servicios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Peticiones HTTP</a:t>
            </a: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2533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Routing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Formularios Reactivos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Pipes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Expecifidad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CSS , BEM , Animaciones y preprocesador SASS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Testing</a:t>
            </a:r>
            <a:endParaRPr lang="es-ES"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Builds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y Despliegue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Trabajando con GIT y autom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atizado despliegues con </a:t>
            </a: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Vercel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2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como unidad mínima en Angular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Respeta MVC  (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vista =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, ( Modelo =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clase ) , (Controlador = Typescript o clase ) 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Metadatos en un componente ( selector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templateUrl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styleUrl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Recomendación: 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las Clases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CamelCase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terminadas en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selector en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Minuscula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separado por guiones (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6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Componente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Se puede generar a mano creando todos los ficheros o 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 generate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/contador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Revisamos los ficheros generados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Enlace a datos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{{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cliente.nombre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}} interpolación solo en un sentido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[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= “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”  Propiedad o atributo</a:t>
            </a:r>
          </a:p>
          <a:p>
            <a:pPr marL="3429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(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= “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handler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” Evento o controlador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[(ng-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)] = “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” propiedad  (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binding)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 ponemos en practica 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5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Modulos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ES" sz="1800" kern="0" dirty="0">
                <a:solidFill>
                  <a:srgbClr val="777777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Módulos angular agrupan lógicamente diferentes artefactos Angular tales como componentes, pipes, directivas,…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@NgModule({</a:t>
            </a:r>
            <a:br>
              <a:rPr lang="es-ES" sz="1100" dirty="0"/>
            </a:b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imports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: [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BrowserModule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HttpModule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FormsModule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],</a:t>
            </a:r>
            <a:br>
              <a:rPr lang="es-ES" sz="1100" dirty="0"/>
            </a:b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declarations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: [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PersonComponent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ContactComponent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ContactListComponent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],</a:t>
            </a:r>
            <a:br>
              <a:rPr lang="es-ES" sz="1100" dirty="0"/>
            </a:b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providers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: [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PersonService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ContactService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],</a:t>
            </a:r>
            <a:br>
              <a:rPr lang="es-ES" sz="1100" dirty="0"/>
            </a:b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exports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: [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ContactListComponent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,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ContactComponent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]</a:t>
            </a:r>
            <a:br>
              <a:rPr lang="es-ES" sz="1100" dirty="0"/>
            </a:b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})</a:t>
            </a:r>
            <a:br>
              <a:rPr lang="es-ES" sz="1100" dirty="0"/>
            </a:b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export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class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</a:t>
            </a:r>
            <a:r>
              <a:rPr lang="es-ES" sz="1100" b="0" i="0" dirty="0" err="1">
                <a:solidFill>
                  <a:srgbClr val="777777"/>
                </a:solidFill>
                <a:effectLst/>
                <a:latin typeface="Monaco"/>
              </a:rPr>
              <a:t>ContactModule</a:t>
            </a:r>
            <a:r>
              <a:rPr lang="es-ES" sz="1100" b="0" i="0" dirty="0">
                <a:solidFill>
                  <a:srgbClr val="777777"/>
                </a:solidFill>
                <a:effectLst/>
                <a:latin typeface="Monaco"/>
              </a:rPr>
              <a:t> {}</a:t>
            </a:r>
            <a:endParaRPr lang="es-ES" sz="1100" kern="0" dirty="0">
              <a:solidFill>
                <a:srgbClr val="777777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Podemos tener todo en un solo modulo , pero no es conveniente para la “modularidad” y reusabilidad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Caso Practico de Módulos se explica en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3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Algunos enlaces </a:t>
            </a:r>
          </a:p>
          <a:p>
            <a:pPr marL="342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https://codingpotions.com/angular-componentes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https://ngchallenges.gitbook.io/project/componentes</a:t>
            </a:r>
            <a:endParaRPr lang="es-ES" sz="1800" u="sng" kern="100" dirty="0">
              <a:solidFill>
                <a:srgbClr val="0563C1"/>
              </a:solidFill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https://codingpotions.com/angular-comunicacion-componentes/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https://platzi.com/clases/2486-angular-componentes/</a:t>
            </a:r>
            <a:r>
              <a:rPr lang="es-ES" sz="1800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41180-ciclo-de-vida-de-componentes</a:t>
            </a:r>
            <a:r>
              <a:rPr lang="es-ES" sz="1800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/#:~:text=Ciclo%20de%20vida%20en%20Angular,los%20inputs%20en%20todo%20momento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86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15d23-8a74-4c2e-8021-c6f08ece3882">
      <Terms xmlns="http://schemas.microsoft.com/office/infopath/2007/PartnerControls"/>
    </lcf76f155ced4ddcb4097134ff3c332f>
    <TaxCatchAll xmlns="e2e06670-9cf5-4946-96c6-de02e95c2f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ED488D55F794984D54B45066DF288" ma:contentTypeVersion="11" ma:contentTypeDescription="Crear nuevo documento." ma:contentTypeScope="" ma:versionID="c91dd3a02b4d739abdcd928e8366973a">
  <xsd:schema xmlns:xsd="http://www.w3.org/2001/XMLSchema" xmlns:xs="http://www.w3.org/2001/XMLSchema" xmlns:p="http://schemas.microsoft.com/office/2006/metadata/properties" xmlns:ns2="fb415d23-8a74-4c2e-8021-c6f08ece3882" xmlns:ns3="e2e06670-9cf5-4946-96c6-de02e95c2fe7" targetNamespace="http://schemas.microsoft.com/office/2006/metadata/properties" ma:root="true" ma:fieldsID="667a2cc904daeed5f56614815e123dae" ns2:_="" ns3:_="">
    <xsd:import namespace="fb415d23-8a74-4c2e-8021-c6f08ece3882"/>
    <xsd:import namespace="e2e06670-9cf5-4946-96c6-de02e95c2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15d23-8a74-4c2e-8021-c6f08ece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4bc75049-b890-42a0-98f6-2da72b547d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06670-9cf5-4946-96c6-de02e95c2fe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be3c343-65a7-4cc7-8fc3-8705d469a6e3}" ma:internalName="TaxCatchAll" ma:showField="CatchAllData" ma:web="e2e06670-9cf5-4946-96c6-de02e95c2f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B076AB-2C4A-4787-BF97-E046973B5FF1}">
  <ds:schemaRefs>
    <ds:schemaRef ds:uri="http://schemas.microsoft.com/office/2006/metadata/properties"/>
    <ds:schemaRef ds:uri="http://schemas.microsoft.com/office/infopath/2007/PartnerControls"/>
    <ds:schemaRef ds:uri="fb415d23-8a74-4c2e-8021-c6f08ece3882"/>
    <ds:schemaRef ds:uri="e2e06670-9cf5-4946-96c6-de02e95c2fe7"/>
  </ds:schemaRefs>
</ds:datastoreItem>
</file>

<file path=customXml/itemProps2.xml><?xml version="1.0" encoding="utf-8"?>
<ds:datastoreItem xmlns:ds="http://schemas.openxmlformats.org/officeDocument/2006/customXml" ds:itemID="{E9561C4C-7252-4DAE-AE08-C4ECA0063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15d23-8a74-4c2e-8021-c6f08ece3882"/>
    <ds:schemaRef ds:uri="e2e06670-9cf5-4946-96c6-de02e95c2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3CB1-2D4A-452F-B82E-3AD90FAA5B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769</Words>
  <Application>Microsoft Office PowerPoint</Application>
  <PresentationFormat>Presentación en pantalla (16:9)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DM Sans Medium</vt:lpstr>
      <vt:lpstr>Courier New</vt:lpstr>
      <vt:lpstr>Monaco</vt:lpstr>
      <vt:lpstr>Lato</vt:lpstr>
      <vt:lpstr>Roboto Medium</vt:lpstr>
      <vt:lpstr>Symbol</vt:lpstr>
      <vt:lpstr>MS Gothic</vt:lpstr>
      <vt:lpstr>DM Sans</vt:lpstr>
      <vt:lpstr>Arial</vt:lpstr>
      <vt:lpstr>Consolas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de la Calle</dc:creator>
  <cp:lastModifiedBy>Enrique de la Calle Santa Ana</cp:lastModifiedBy>
  <cp:revision>2</cp:revision>
  <dcterms:modified xsi:type="dcterms:W3CDTF">2023-10-18T10:37:47Z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0x010100B04ED488D55F794984D54B45066DF288</vt:lpwstr>
  </property>
  <property fmtid="{D5CDD505-2E9C-101B-9397-08002B2CF9AE}" pid="3" name="MediaServiceImageTags">
    <vt:lpwstr/>
  </property>
</Properties>
</file>