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0"/>
  </p:notesMasterIdLst>
  <p:sldIdLst>
    <p:sldId id="256" r:id="rId5"/>
    <p:sldId id="257" r:id="rId6"/>
    <p:sldId id="270" r:id="rId7"/>
    <p:sldId id="258" r:id="rId8"/>
    <p:sldId id="259" r:id="rId9"/>
    <p:sldId id="286" r:id="rId10"/>
    <p:sldId id="287" r:id="rId11"/>
    <p:sldId id="271" r:id="rId12"/>
    <p:sldId id="274" r:id="rId13"/>
    <p:sldId id="280" r:id="rId14"/>
    <p:sldId id="278" r:id="rId15"/>
    <p:sldId id="284" r:id="rId16"/>
    <p:sldId id="288" r:id="rId17"/>
    <p:sldId id="276" r:id="rId18"/>
    <p:sldId id="269" r:id="rId19"/>
  </p:sldIdLst>
  <p:sldSz cx="9144000" cy="5143500" type="screen16x9"/>
  <p:notesSz cx="6858000" cy="9144000"/>
  <p:embeddedFontLs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DM Sans Medium" pitchFamily="2" charset="0"/>
      <p:regular r:id="rId25"/>
      <p:bold r:id="rId26"/>
      <p:italic r:id="rId27"/>
      <p:boldItalic r:id="rId28"/>
    </p:embeddedFont>
    <p:embeddedFont>
      <p:font typeface="Roboto Medium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1E221-21A1-4374-81C4-265C27146A29}" v="17" dt="2023-10-19T12:27:17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de la Calle Santa Ana" userId="37d4a9d4-4e5a-4d66-9aa6-899fa92fe112" providerId="ADAL" clId="{C071E221-21A1-4374-81C4-265C27146A29}"/>
    <pc:docChg chg="undo custSel addSld delSld modSld">
      <pc:chgData name="Enrique de la Calle Santa Ana" userId="37d4a9d4-4e5a-4d66-9aa6-899fa92fe112" providerId="ADAL" clId="{C071E221-21A1-4374-81C4-265C27146A29}" dt="2023-10-19T12:27:22.949" v="3491" actId="20577"/>
      <pc:docMkLst>
        <pc:docMk/>
      </pc:docMkLst>
      <pc:sldChg chg="modSp mod">
        <pc:chgData name="Enrique de la Calle Santa Ana" userId="37d4a9d4-4e5a-4d66-9aa6-899fa92fe112" providerId="ADAL" clId="{C071E221-21A1-4374-81C4-265C27146A29}" dt="2023-10-19T07:51:25.738" v="3" actId="20577"/>
        <pc:sldMkLst>
          <pc:docMk/>
          <pc:sldMk cId="0" sldId="256"/>
        </pc:sldMkLst>
        <pc:spChg chg="mod">
          <ac:chgData name="Enrique de la Calle Santa Ana" userId="37d4a9d4-4e5a-4d66-9aa6-899fa92fe112" providerId="ADAL" clId="{C071E221-21A1-4374-81C4-265C27146A29}" dt="2023-10-19T07:51:25.738" v="3" actId="20577"/>
          <ac:spMkLst>
            <pc:docMk/>
            <pc:sldMk cId="0" sldId="256"/>
            <ac:spMk id="56" creationId="{00000000-0000-0000-0000-000000000000}"/>
          </ac:spMkLst>
        </pc:spChg>
      </pc:sldChg>
      <pc:sldChg chg="addSp modSp mod">
        <pc:chgData name="Enrique de la Calle Santa Ana" userId="37d4a9d4-4e5a-4d66-9aa6-899fa92fe112" providerId="ADAL" clId="{C071E221-21A1-4374-81C4-265C27146A29}" dt="2023-10-19T12:25:56.516" v="3422" actId="6549"/>
        <pc:sldMkLst>
          <pc:docMk/>
          <pc:sldMk cId="0" sldId="258"/>
        </pc:sldMkLst>
        <pc:spChg chg="add mod">
          <ac:chgData name="Enrique de la Calle Santa Ana" userId="37d4a9d4-4e5a-4d66-9aa6-899fa92fe112" providerId="ADAL" clId="{C071E221-21A1-4374-81C4-265C27146A29}" dt="2023-10-19T08:08:54.590" v="1464" actId="20577"/>
          <ac:spMkLst>
            <pc:docMk/>
            <pc:sldMk cId="0" sldId="258"/>
            <ac:spMk id="2" creationId="{062B7B45-20DB-C4F9-BB1F-EF0B7494A29D}"/>
          </ac:spMkLst>
        </pc:spChg>
        <pc:spChg chg="add mod">
          <ac:chgData name="Enrique de la Calle Santa Ana" userId="37d4a9d4-4e5a-4d66-9aa6-899fa92fe112" providerId="ADAL" clId="{C071E221-21A1-4374-81C4-265C27146A29}" dt="2023-10-19T08:09:20.898" v="1480" actId="1076"/>
          <ac:spMkLst>
            <pc:docMk/>
            <pc:sldMk cId="0" sldId="258"/>
            <ac:spMk id="3" creationId="{5AA03695-FAC0-88ED-9ED9-5225D17AD786}"/>
          </ac:spMkLst>
        </pc:spChg>
        <pc:spChg chg="mod">
          <ac:chgData name="Enrique de la Calle Santa Ana" userId="37d4a9d4-4e5a-4d66-9aa6-899fa92fe112" providerId="ADAL" clId="{C071E221-21A1-4374-81C4-265C27146A29}" dt="2023-10-19T08:09:09.298" v="1467" actId="1076"/>
          <ac:spMkLst>
            <pc:docMk/>
            <pc:sldMk cId="0" sldId="258"/>
            <ac:spMk id="71" creationId="{00000000-0000-0000-0000-000000000000}"/>
          </ac:spMkLst>
        </pc:spChg>
        <pc:spChg chg="mod">
          <ac:chgData name="Enrique de la Calle Santa Ana" userId="37d4a9d4-4e5a-4d66-9aa6-899fa92fe112" providerId="ADAL" clId="{C071E221-21A1-4374-81C4-265C27146A29}" dt="2023-10-19T12:25:56.516" v="3422" actId="6549"/>
          <ac:spMkLst>
            <pc:docMk/>
            <pc:sldMk cId="0" sldId="258"/>
            <ac:spMk id="7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C071E221-21A1-4374-81C4-265C27146A29}" dt="2023-10-19T07:57:53.156" v="521" actId="20577"/>
        <pc:sldMkLst>
          <pc:docMk/>
          <pc:sldMk cId="0" sldId="259"/>
        </pc:sldMkLst>
        <pc:spChg chg="mod">
          <ac:chgData name="Enrique de la Calle Santa Ana" userId="37d4a9d4-4e5a-4d66-9aa6-899fa92fe112" providerId="ADAL" clId="{C071E221-21A1-4374-81C4-265C27146A29}" dt="2023-10-19T07:57:53.156" v="521" actId="20577"/>
          <ac:spMkLst>
            <pc:docMk/>
            <pc:sldMk cId="0" sldId="259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C071E221-21A1-4374-81C4-265C27146A29}" dt="2023-10-19T12:27:22.949" v="3491" actId="20577"/>
        <pc:sldMkLst>
          <pc:docMk/>
          <pc:sldMk cId="938086364" sldId="271"/>
        </pc:sldMkLst>
        <pc:spChg chg="mod">
          <ac:chgData name="Enrique de la Calle Santa Ana" userId="37d4a9d4-4e5a-4d66-9aa6-899fa92fe112" providerId="ADAL" clId="{C071E221-21A1-4374-81C4-265C27146A29}" dt="2023-10-19T08:14:52.850" v="1551" actId="20577"/>
          <ac:spMkLst>
            <pc:docMk/>
            <pc:sldMk cId="938086364" sldId="271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C071E221-21A1-4374-81C4-265C27146A29}" dt="2023-10-19T12:27:22.949" v="3491" actId="20577"/>
          <ac:spMkLst>
            <pc:docMk/>
            <pc:sldMk cId="938086364" sldId="271"/>
            <ac:spMk id="82" creationId="{00000000-0000-0000-0000-000000000000}"/>
          </ac:spMkLst>
        </pc:spChg>
      </pc:sldChg>
      <pc:sldChg chg="modSp del mod">
        <pc:chgData name="Enrique de la Calle Santa Ana" userId="37d4a9d4-4e5a-4d66-9aa6-899fa92fe112" providerId="ADAL" clId="{C071E221-21A1-4374-81C4-265C27146A29}" dt="2023-10-19T08:10:07.683" v="1487" actId="47"/>
        <pc:sldMkLst>
          <pc:docMk/>
          <pc:sldMk cId="2219363509" sldId="272"/>
        </pc:sldMkLst>
        <pc:spChg chg="mod">
          <ac:chgData name="Enrique de la Calle Santa Ana" userId="37d4a9d4-4e5a-4d66-9aa6-899fa92fe112" providerId="ADAL" clId="{C071E221-21A1-4374-81C4-265C27146A29}" dt="2023-10-19T07:52:36.173" v="37" actId="207"/>
          <ac:spMkLst>
            <pc:docMk/>
            <pc:sldMk cId="2219363509" sldId="272"/>
            <ac:spMk id="82" creationId="{00000000-0000-0000-0000-000000000000}"/>
          </ac:spMkLst>
        </pc:spChg>
      </pc:sldChg>
      <pc:sldChg chg="del">
        <pc:chgData name="Enrique de la Calle Santa Ana" userId="37d4a9d4-4e5a-4d66-9aa6-899fa92fe112" providerId="ADAL" clId="{C071E221-21A1-4374-81C4-265C27146A29}" dt="2023-10-19T08:15:23.666" v="1554" actId="47"/>
        <pc:sldMkLst>
          <pc:docMk/>
          <pc:sldMk cId="347182219" sldId="273"/>
        </pc:sldMkLst>
      </pc:sldChg>
      <pc:sldChg chg="modSp mod">
        <pc:chgData name="Enrique de la Calle Santa Ana" userId="37d4a9d4-4e5a-4d66-9aa6-899fa92fe112" providerId="ADAL" clId="{C071E221-21A1-4374-81C4-265C27146A29}" dt="2023-10-19T08:16:24.865" v="1571" actId="20577"/>
        <pc:sldMkLst>
          <pc:docMk/>
          <pc:sldMk cId="1614820816" sldId="274"/>
        </pc:sldMkLst>
        <pc:spChg chg="mod">
          <ac:chgData name="Enrique de la Calle Santa Ana" userId="37d4a9d4-4e5a-4d66-9aa6-899fa92fe112" providerId="ADAL" clId="{C071E221-21A1-4374-81C4-265C27146A29}" dt="2023-10-19T08:16:24.865" v="1571" actId="20577"/>
          <ac:spMkLst>
            <pc:docMk/>
            <pc:sldMk cId="1614820816" sldId="274"/>
            <ac:spMk id="71" creationId="{00000000-0000-0000-0000-000000000000}"/>
          </ac:spMkLst>
        </pc:spChg>
        <pc:spChg chg="mod">
          <ac:chgData name="Enrique de la Calle Santa Ana" userId="37d4a9d4-4e5a-4d66-9aa6-899fa92fe112" providerId="ADAL" clId="{C071E221-21A1-4374-81C4-265C27146A29}" dt="2023-10-19T08:15:40.715" v="1562" actId="20577"/>
          <ac:spMkLst>
            <pc:docMk/>
            <pc:sldMk cId="1614820816" sldId="274"/>
            <ac:spMk id="72" creationId="{00000000-0000-0000-0000-000000000000}"/>
          </ac:spMkLst>
        </pc:spChg>
      </pc:sldChg>
      <pc:sldChg chg="del">
        <pc:chgData name="Enrique de la Calle Santa Ana" userId="37d4a9d4-4e5a-4d66-9aa6-899fa92fe112" providerId="ADAL" clId="{C071E221-21A1-4374-81C4-265C27146A29}" dt="2023-10-19T11:56:29.624" v="3362" actId="47"/>
        <pc:sldMkLst>
          <pc:docMk/>
          <pc:sldMk cId="3645785343" sldId="275"/>
        </pc:sldMkLst>
      </pc:sldChg>
      <pc:sldChg chg="delSp modSp mod">
        <pc:chgData name="Enrique de la Calle Santa Ana" userId="37d4a9d4-4e5a-4d66-9aa6-899fa92fe112" providerId="ADAL" clId="{C071E221-21A1-4374-81C4-265C27146A29}" dt="2023-10-19T08:59:57.673" v="3032"/>
        <pc:sldMkLst>
          <pc:docMk/>
          <pc:sldMk cId="56910194" sldId="278"/>
        </pc:sldMkLst>
        <pc:spChg chg="mod">
          <ac:chgData name="Enrique de la Calle Santa Ana" userId="37d4a9d4-4e5a-4d66-9aa6-899fa92fe112" providerId="ADAL" clId="{C071E221-21A1-4374-81C4-265C27146A29}" dt="2023-10-19T08:59:54.257" v="3030" actId="6549"/>
          <ac:spMkLst>
            <pc:docMk/>
            <pc:sldMk cId="56910194" sldId="278"/>
            <ac:spMk id="71" creationId="{00000000-0000-0000-0000-000000000000}"/>
          </ac:spMkLst>
        </pc:spChg>
        <pc:spChg chg="del mod">
          <ac:chgData name="Enrique de la Calle Santa Ana" userId="37d4a9d4-4e5a-4d66-9aa6-899fa92fe112" providerId="ADAL" clId="{C071E221-21A1-4374-81C4-265C27146A29}" dt="2023-10-19T08:59:57.673" v="3032"/>
          <ac:spMkLst>
            <pc:docMk/>
            <pc:sldMk cId="56910194" sldId="278"/>
            <ac:spMk id="72" creationId="{00000000-0000-0000-0000-000000000000}"/>
          </ac:spMkLst>
        </pc:spChg>
      </pc:sldChg>
      <pc:sldChg chg="del">
        <pc:chgData name="Enrique de la Calle Santa Ana" userId="37d4a9d4-4e5a-4d66-9aa6-899fa92fe112" providerId="ADAL" clId="{C071E221-21A1-4374-81C4-265C27146A29}" dt="2023-10-19T11:56:26.911" v="3361" actId="47"/>
        <pc:sldMkLst>
          <pc:docMk/>
          <pc:sldMk cId="1891054835" sldId="279"/>
        </pc:sldMkLst>
      </pc:sldChg>
      <pc:sldChg chg="modSp mod">
        <pc:chgData name="Enrique de la Calle Santa Ana" userId="37d4a9d4-4e5a-4d66-9aa6-899fa92fe112" providerId="ADAL" clId="{C071E221-21A1-4374-81C4-265C27146A29}" dt="2023-10-19T11:17:18.800" v="3351" actId="6549"/>
        <pc:sldMkLst>
          <pc:docMk/>
          <pc:sldMk cId="3046837394" sldId="280"/>
        </pc:sldMkLst>
        <pc:spChg chg="mod">
          <ac:chgData name="Enrique de la Calle Santa Ana" userId="37d4a9d4-4e5a-4d66-9aa6-899fa92fe112" providerId="ADAL" clId="{C071E221-21A1-4374-81C4-265C27146A29}" dt="2023-10-19T08:16:53.350" v="1609" actId="20577"/>
          <ac:spMkLst>
            <pc:docMk/>
            <pc:sldMk cId="3046837394" sldId="280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C071E221-21A1-4374-81C4-265C27146A29}" dt="2023-10-19T11:17:18.800" v="3351" actId="6549"/>
          <ac:spMkLst>
            <pc:docMk/>
            <pc:sldMk cId="3046837394" sldId="280"/>
            <ac:spMk id="82" creationId="{00000000-0000-0000-0000-000000000000}"/>
          </ac:spMkLst>
        </pc:spChg>
      </pc:sldChg>
      <pc:sldChg chg="modSp del mod">
        <pc:chgData name="Enrique de la Calle Santa Ana" userId="37d4a9d4-4e5a-4d66-9aa6-899fa92fe112" providerId="ADAL" clId="{C071E221-21A1-4374-81C4-265C27146A29}" dt="2023-10-19T08:15:18.800" v="1553" actId="47"/>
        <pc:sldMkLst>
          <pc:docMk/>
          <pc:sldMk cId="1852654953" sldId="282"/>
        </pc:sldMkLst>
        <pc:spChg chg="mod">
          <ac:chgData name="Enrique de la Calle Santa Ana" userId="37d4a9d4-4e5a-4d66-9aa6-899fa92fe112" providerId="ADAL" clId="{C071E221-21A1-4374-81C4-265C27146A29}" dt="2023-10-19T07:53:05.240" v="44" actId="6549"/>
          <ac:spMkLst>
            <pc:docMk/>
            <pc:sldMk cId="1852654953" sldId="282"/>
            <ac:spMk id="82" creationId="{00000000-0000-0000-0000-000000000000}"/>
          </ac:spMkLst>
        </pc:spChg>
      </pc:sldChg>
      <pc:sldChg chg="del">
        <pc:chgData name="Enrique de la Calle Santa Ana" userId="37d4a9d4-4e5a-4d66-9aa6-899fa92fe112" providerId="ADAL" clId="{C071E221-21A1-4374-81C4-265C27146A29}" dt="2023-10-19T08:15:00.637" v="1552" actId="47"/>
        <pc:sldMkLst>
          <pc:docMk/>
          <pc:sldMk cId="3935236281" sldId="283"/>
        </pc:sldMkLst>
      </pc:sldChg>
      <pc:sldChg chg="modSp mod">
        <pc:chgData name="Enrique de la Calle Santa Ana" userId="37d4a9d4-4e5a-4d66-9aa6-899fa92fe112" providerId="ADAL" clId="{C071E221-21A1-4374-81C4-265C27146A29}" dt="2023-10-19T11:56:14.937" v="3359" actId="6549"/>
        <pc:sldMkLst>
          <pc:docMk/>
          <pc:sldMk cId="489239379" sldId="284"/>
        </pc:sldMkLst>
        <pc:spChg chg="mod">
          <ac:chgData name="Enrique de la Calle Santa Ana" userId="37d4a9d4-4e5a-4d66-9aa6-899fa92fe112" providerId="ADAL" clId="{C071E221-21A1-4374-81C4-265C27146A29}" dt="2023-10-19T09:00:07.491" v="3053" actId="6549"/>
          <ac:spMkLst>
            <pc:docMk/>
            <pc:sldMk cId="489239379" sldId="284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C071E221-21A1-4374-81C4-265C27146A29}" dt="2023-10-19T11:56:14.937" v="3359" actId="6549"/>
          <ac:spMkLst>
            <pc:docMk/>
            <pc:sldMk cId="489239379" sldId="284"/>
            <ac:spMk id="82" creationId="{00000000-0000-0000-0000-000000000000}"/>
          </ac:spMkLst>
        </pc:spChg>
      </pc:sldChg>
      <pc:sldChg chg="del">
        <pc:chgData name="Enrique de la Calle Santa Ana" userId="37d4a9d4-4e5a-4d66-9aa6-899fa92fe112" providerId="ADAL" clId="{C071E221-21A1-4374-81C4-265C27146A29}" dt="2023-10-19T11:56:25.177" v="3360" actId="47"/>
        <pc:sldMkLst>
          <pc:docMk/>
          <pc:sldMk cId="1556688109" sldId="285"/>
        </pc:sldMkLst>
      </pc:sldChg>
      <pc:sldChg chg="modSp add mod">
        <pc:chgData name="Enrique de la Calle Santa Ana" userId="37d4a9d4-4e5a-4d66-9aa6-899fa92fe112" providerId="ADAL" clId="{C071E221-21A1-4374-81C4-265C27146A29}" dt="2023-10-19T08:01:21.625" v="1018" actId="5793"/>
        <pc:sldMkLst>
          <pc:docMk/>
          <pc:sldMk cId="1629677104" sldId="286"/>
        </pc:sldMkLst>
        <pc:spChg chg="mod">
          <ac:chgData name="Enrique de la Calle Santa Ana" userId="37d4a9d4-4e5a-4d66-9aa6-899fa92fe112" providerId="ADAL" clId="{C071E221-21A1-4374-81C4-265C27146A29}" dt="2023-10-19T08:01:21.625" v="1018" actId="5793"/>
          <ac:spMkLst>
            <pc:docMk/>
            <pc:sldMk cId="1629677104" sldId="286"/>
            <ac:spMk id="82" creationId="{00000000-0000-0000-0000-000000000000}"/>
          </ac:spMkLst>
        </pc:spChg>
      </pc:sldChg>
      <pc:sldChg chg="addSp delSp modSp add mod">
        <pc:chgData name="Enrique de la Calle Santa Ana" userId="37d4a9d4-4e5a-4d66-9aa6-899fa92fe112" providerId="ADAL" clId="{C071E221-21A1-4374-81C4-265C27146A29}" dt="2023-10-19T08:09:55.276" v="1486" actId="6549"/>
        <pc:sldMkLst>
          <pc:docMk/>
          <pc:sldMk cId="2327033499" sldId="287"/>
        </pc:sldMkLst>
        <pc:spChg chg="add del">
          <ac:chgData name="Enrique de la Calle Santa Ana" userId="37d4a9d4-4e5a-4d66-9aa6-899fa92fe112" providerId="ADAL" clId="{C071E221-21A1-4374-81C4-265C27146A29}" dt="2023-10-19T08:07:12.421" v="1369" actId="478"/>
          <ac:spMkLst>
            <pc:docMk/>
            <pc:sldMk cId="2327033499" sldId="287"/>
            <ac:spMk id="2" creationId="{F08856C5-FA1A-22D2-0968-6D2097E5823F}"/>
          </ac:spMkLst>
        </pc:spChg>
        <pc:spChg chg="add del">
          <ac:chgData name="Enrique de la Calle Santa Ana" userId="37d4a9d4-4e5a-4d66-9aa6-899fa92fe112" providerId="ADAL" clId="{C071E221-21A1-4374-81C4-265C27146A29}" dt="2023-10-19T08:07:58.015" v="1419" actId="478"/>
          <ac:spMkLst>
            <pc:docMk/>
            <pc:sldMk cId="2327033499" sldId="287"/>
            <ac:spMk id="3" creationId="{518E7534-DE17-0642-6B48-DAFFC001721D}"/>
          </ac:spMkLst>
        </pc:spChg>
        <pc:spChg chg="mod">
          <ac:chgData name="Enrique de la Calle Santa Ana" userId="37d4a9d4-4e5a-4d66-9aa6-899fa92fe112" providerId="ADAL" clId="{C071E221-21A1-4374-81C4-265C27146A29}" dt="2023-10-19T08:09:55.276" v="1486" actId="6549"/>
          <ac:spMkLst>
            <pc:docMk/>
            <pc:sldMk cId="2327033499" sldId="287"/>
            <ac:spMk id="82" creationId="{00000000-0000-0000-0000-000000000000}"/>
          </ac:spMkLst>
        </pc:spChg>
      </pc:sldChg>
      <pc:sldChg chg="modSp add mod">
        <pc:chgData name="Enrique de la Calle Santa Ana" userId="37d4a9d4-4e5a-4d66-9aa6-899fa92fe112" providerId="ADAL" clId="{C071E221-21A1-4374-81C4-265C27146A29}" dt="2023-10-19T12:27:00.412" v="3461" actId="6549"/>
        <pc:sldMkLst>
          <pc:docMk/>
          <pc:sldMk cId="2781137629" sldId="288"/>
        </pc:sldMkLst>
        <pc:spChg chg="mod">
          <ac:chgData name="Enrique de la Calle Santa Ana" userId="37d4a9d4-4e5a-4d66-9aa6-899fa92fe112" providerId="ADAL" clId="{C071E221-21A1-4374-81C4-265C27146A29}" dt="2023-10-19T12:27:00.412" v="3461" actId="6549"/>
          <ac:spMkLst>
            <pc:docMk/>
            <pc:sldMk cId="2781137629" sldId="288"/>
            <ac:spMk id="82" creationId="{00000000-0000-0000-0000-000000000000}"/>
          </ac:spMkLst>
        </pc:spChg>
      </pc:sldChg>
    </pc:docChg>
  </pc:docChgLst>
  <pc:docChgLst>
    <pc:chgData name="Enrique de la Calle Santa Ana" userId="37d4a9d4-4e5a-4d66-9aa6-899fa92fe112" providerId="ADAL" clId="{B657E9F9-3AF8-40BA-94E6-C6BB0B0CBB81}"/>
    <pc:docChg chg="undo custSel addSld delSld modSld sldOrd">
      <pc:chgData name="Enrique de la Calle Santa Ana" userId="37d4a9d4-4e5a-4d66-9aa6-899fa92fe112" providerId="ADAL" clId="{B657E9F9-3AF8-40BA-94E6-C6BB0B0CBB81}" dt="2023-10-18T07:27:46.963" v="2179" actId="47"/>
      <pc:docMkLst>
        <pc:docMk/>
      </pc:docMkLst>
      <pc:sldChg chg="modSp mod">
        <pc:chgData name="Enrique de la Calle Santa Ana" userId="37d4a9d4-4e5a-4d66-9aa6-899fa92fe112" providerId="ADAL" clId="{B657E9F9-3AF8-40BA-94E6-C6BB0B0CBB81}" dt="2023-10-17T08:39:16.638" v="971" actId="21"/>
        <pc:sldMkLst>
          <pc:docMk/>
          <pc:sldMk cId="0" sldId="259"/>
        </pc:sldMkLst>
        <pc:spChg chg="mod">
          <ac:chgData name="Enrique de la Calle Santa Ana" userId="37d4a9d4-4e5a-4d66-9aa6-899fa92fe112" providerId="ADAL" clId="{B657E9F9-3AF8-40BA-94E6-C6BB0B0CBB81}" dt="2023-10-17T08:39:16.638" v="971" actId="21"/>
          <ac:spMkLst>
            <pc:docMk/>
            <pc:sldMk cId="0" sldId="259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B657E9F9-3AF8-40BA-94E6-C6BB0B0CBB81}" dt="2023-10-17T16:33:23.014" v="2177" actId="115"/>
        <pc:sldMkLst>
          <pc:docMk/>
          <pc:sldMk cId="938086364" sldId="271"/>
        </pc:sldMkLst>
        <pc:spChg chg="mod">
          <ac:chgData name="Enrique de la Calle Santa Ana" userId="37d4a9d4-4e5a-4d66-9aa6-899fa92fe112" providerId="ADAL" clId="{B657E9F9-3AF8-40BA-94E6-C6BB0B0CBB81}" dt="2023-10-17T16:32:17.199" v="2173" actId="20577"/>
          <ac:spMkLst>
            <pc:docMk/>
            <pc:sldMk cId="938086364" sldId="271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16:33:23.014" v="2177" actId="115"/>
          <ac:spMkLst>
            <pc:docMk/>
            <pc:sldMk cId="938086364" sldId="271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B657E9F9-3AF8-40BA-94E6-C6BB0B0CBB81}" dt="2023-10-17T08:40:38.453" v="1041" actId="14100"/>
        <pc:sldMkLst>
          <pc:docMk/>
          <pc:sldMk cId="2219363509" sldId="272"/>
        </pc:sldMkLst>
        <pc:spChg chg="mod">
          <ac:chgData name="Enrique de la Calle Santa Ana" userId="37d4a9d4-4e5a-4d66-9aa6-899fa92fe112" providerId="ADAL" clId="{B657E9F9-3AF8-40BA-94E6-C6BB0B0CBB81}" dt="2023-10-17T08:04:05.612" v="955" actId="20577"/>
          <ac:spMkLst>
            <pc:docMk/>
            <pc:sldMk cId="2219363509" sldId="272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08:40:38.453" v="1041" actId="14100"/>
          <ac:spMkLst>
            <pc:docMk/>
            <pc:sldMk cId="2219363509" sldId="272"/>
            <ac:spMk id="82" creationId="{00000000-0000-0000-0000-000000000000}"/>
          </ac:spMkLst>
        </pc:spChg>
      </pc:sldChg>
      <pc:sldChg chg="modSp mod ord">
        <pc:chgData name="Enrique de la Calle Santa Ana" userId="37d4a9d4-4e5a-4d66-9aa6-899fa92fe112" providerId="ADAL" clId="{B657E9F9-3AF8-40BA-94E6-C6BB0B0CBB81}" dt="2023-10-17T14:03:37.638" v="1620" actId="20577"/>
        <pc:sldMkLst>
          <pc:docMk/>
          <pc:sldMk cId="3645785343" sldId="275"/>
        </pc:sldMkLst>
        <pc:spChg chg="mod">
          <ac:chgData name="Enrique de la Calle Santa Ana" userId="37d4a9d4-4e5a-4d66-9aa6-899fa92fe112" providerId="ADAL" clId="{B657E9F9-3AF8-40BA-94E6-C6BB0B0CBB81}" dt="2023-10-17T14:03:08.098" v="1613" actId="20577"/>
          <ac:spMkLst>
            <pc:docMk/>
            <pc:sldMk cId="3645785343" sldId="275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14:03:37.638" v="1620" actId="20577"/>
          <ac:spMkLst>
            <pc:docMk/>
            <pc:sldMk cId="3645785343" sldId="275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B657E9F9-3AF8-40BA-94E6-C6BB0B0CBB81}" dt="2023-10-17T13:28:36.875" v="1420" actId="6549"/>
        <pc:sldMkLst>
          <pc:docMk/>
          <pc:sldMk cId="56910194" sldId="278"/>
        </pc:sldMkLst>
        <pc:spChg chg="mod">
          <ac:chgData name="Enrique de la Calle Santa Ana" userId="37d4a9d4-4e5a-4d66-9aa6-899fa92fe112" providerId="ADAL" clId="{B657E9F9-3AF8-40BA-94E6-C6BB0B0CBB81}" dt="2023-10-17T13:28:36.875" v="1420" actId="6549"/>
          <ac:spMkLst>
            <pc:docMk/>
            <pc:sldMk cId="56910194" sldId="278"/>
            <ac:spMk id="71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13:28:30.195" v="1409" actId="20577"/>
          <ac:spMkLst>
            <pc:docMk/>
            <pc:sldMk cId="56910194" sldId="278"/>
            <ac:spMk id="7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B657E9F9-3AF8-40BA-94E6-C6BB0B0CBB81}" dt="2023-10-17T13:28:54.080" v="1421"/>
        <pc:sldMkLst>
          <pc:docMk/>
          <pc:sldMk cId="1891054835" sldId="279"/>
        </pc:sldMkLst>
        <pc:spChg chg="mod">
          <ac:chgData name="Enrique de la Calle Santa Ana" userId="37d4a9d4-4e5a-4d66-9aa6-899fa92fe112" providerId="ADAL" clId="{B657E9F9-3AF8-40BA-94E6-C6BB0B0CBB81}" dt="2023-10-17T13:28:54.080" v="1421"/>
          <ac:spMkLst>
            <pc:docMk/>
            <pc:sldMk cId="1891054835" sldId="279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B657E9F9-3AF8-40BA-94E6-C6BB0B0CBB81}" dt="2023-10-17T13:23:05.353" v="1269"/>
        <pc:sldMkLst>
          <pc:docMk/>
          <pc:sldMk cId="3046837394" sldId="280"/>
        </pc:sldMkLst>
        <pc:spChg chg="mod">
          <ac:chgData name="Enrique de la Calle Santa Ana" userId="37d4a9d4-4e5a-4d66-9aa6-899fa92fe112" providerId="ADAL" clId="{B657E9F9-3AF8-40BA-94E6-C6BB0B0CBB81}" dt="2023-10-17T13:23:05.353" v="1269"/>
          <ac:spMkLst>
            <pc:docMk/>
            <pc:sldMk cId="3046837394" sldId="280"/>
            <ac:spMk id="82" creationId="{00000000-0000-0000-0000-000000000000}"/>
          </ac:spMkLst>
        </pc:spChg>
      </pc:sldChg>
      <pc:sldChg chg="del">
        <pc:chgData name="Enrique de la Calle Santa Ana" userId="37d4a9d4-4e5a-4d66-9aa6-899fa92fe112" providerId="ADAL" clId="{B657E9F9-3AF8-40BA-94E6-C6BB0B0CBB81}" dt="2023-10-18T07:27:46.963" v="2179" actId="47"/>
        <pc:sldMkLst>
          <pc:docMk/>
          <pc:sldMk cId="4101718719" sldId="281"/>
        </pc:sldMkLst>
      </pc:sldChg>
      <pc:sldChg chg="modSp add mod">
        <pc:chgData name="Enrique de la Calle Santa Ana" userId="37d4a9d4-4e5a-4d66-9aa6-899fa92fe112" providerId="ADAL" clId="{B657E9F9-3AF8-40BA-94E6-C6BB0B0CBB81}" dt="2023-10-18T07:26:47.243" v="2178" actId="6549"/>
        <pc:sldMkLst>
          <pc:docMk/>
          <pc:sldMk cId="1852654953" sldId="282"/>
        </pc:sldMkLst>
        <pc:spChg chg="mod">
          <ac:chgData name="Enrique de la Calle Santa Ana" userId="37d4a9d4-4e5a-4d66-9aa6-899fa92fe112" providerId="ADAL" clId="{B657E9F9-3AF8-40BA-94E6-C6BB0B0CBB81}" dt="2023-10-17T08:04:13.337" v="970" actId="20577"/>
          <ac:spMkLst>
            <pc:docMk/>
            <pc:sldMk cId="1852654953" sldId="282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8T07:26:47.243" v="2178" actId="6549"/>
          <ac:spMkLst>
            <pc:docMk/>
            <pc:sldMk cId="1852654953" sldId="282"/>
            <ac:spMk id="82" creationId="{00000000-0000-0000-0000-000000000000}"/>
          </ac:spMkLst>
        </pc:spChg>
      </pc:sldChg>
      <pc:sldChg chg="modSp add mod">
        <pc:chgData name="Enrique de la Calle Santa Ana" userId="37d4a9d4-4e5a-4d66-9aa6-899fa92fe112" providerId="ADAL" clId="{B657E9F9-3AF8-40BA-94E6-C6BB0B0CBB81}" dt="2023-10-17T13:42:30.592" v="1591" actId="20577"/>
        <pc:sldMkLst>
          <pc:docMk/>
          <pc:sldMk cId="3935236281" sldId="283"/>
        </pc:sldMkLst>
        <pc:spChg chg="mod">
          <ac:chgData name="Enrique de la Calle Santa Ana" userId="37d4a9d4-4e5a-4d66-9aa6-899fa92fe112" providerId="ADAL" clId="{B657E9F9-3AF8-40BA-94E6-C6BB0B0CBB81}" dt="2023-10-17T11:32:10.606" v="1114" actId="20577"/>
          <ac:spMkLst>
            <pc:docMk/>
            <pc:sldMk cId="3935236281" sldId="283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13:42:30.592" v="1591" actId="20577"/>
          <ac:spMkLst>
            <pc:docMk/>
            <pc:sldMk cId="3935236281" sldId="283"/>
            <ac:spMk id="82" creationId="{00000000-0000-0000-0000-000000000000}"/>
          </ac:spMkLst>
        </pc:spChg>
      </pc:sldChg>
      <pc:sldChg chg="modSp add mod ord">
        <pc:chgData name="Enrique de la Calle Santa Ana" userId="37d4a9d4-4e5a-4d66-9aa6-899fa92fe112" providerId="ADAL" clId="{B657E9F9-3AF8-40BA-94E6-C6BB0B0CBB81}" dt="2023-10-17T15:40:37.770" v="2151" actId="6549"/>
        <pc:sldMkLst>
          <pc:docMk/>
          <pc:sldMk cId="489239379" sldId="284"/>
        </pc:sldMkLst>
        <pc:spChg chg="mod">
          <ac:chgData name="Enrique de la Calle Santa Ana" userId="37d4a9d4-4e5a-4d66-9aa6-899fa92fe112" providerId="ADAL" clId="{B657E9F9-3AF8-40BA-94E6-C6BB0B0CBB81}" dt="2023-10-17T14:04:25.808" v="1640" actId="20577"/>
          <ac:spMkLst>
            <pc:docMk/>
            <pc:sldMk cId="489239379" sldId="284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15:40:37.770" v="2151" actId="6549"/>
          <ac:spMkLst>
            <pc:docMk/>
            <pc:sldMk cId="489239379" sldId="284"/>
            <ac:spMk id="82" creationId="{00000000-0000-0000-0000-000000000000}"/>
          </ac:spMkLst>
        </pc:spChg>
      </pc:sldChg>
      <pc:sldChg chg="add del">
        <pc:chgData name="Enrique de la Calle Santa Ana" userId="37d4a9d4-4e5a-4d66-9aa6-899fa92fe112" providerId="ADAL" clId="{B657E9F9-3AF8-40BA-94E6-C6BB0B0CBB81}" dt="2023-10-17T14:04:06.856" v="1621" actId="47"/>
        <pc:sldMkLst>
          <pc:docMk/>
          <pc:sldMk cId="3977564593" sldId="284"/>
        </pc:sldMkLst>
      </pc:sldChg>
      <pc:sldChg chg="modSp add mod">
        <pc:chgData name="Enrique de la Calle Santa Ana" userId="37d4a9d4-4e5a-4d66-9aa6-899fa92fe112" providerId="ADAL" clId="{B657E9F9-3AF8-40BA-94E6-C6BB0B0CBB81}" dt="2023-10-17T15:52:42.368" v="2158" actId="14100"/>
        <pc:sldMkLst>
          <pc:docMk/>
          <pc:sldMk cId="1556688109" sldId="285"/>
        </pc:sldMkLst>
        <pc:spChg chg="mod">
          <ac:chgData name="Enrique de la Calle Santa Ana" userId="37d4a9d4-4e5a-4d66-9aa6-899fa92fe112" providerId="ADAL" clId="{B657E9F9-3AF8-40BA-94E6-C6BB0B0CBB81}" dt="2023-10-17T15:52:42.368" v="2158" actId="14100"/>
          <ac:spMkLst>
            <pc:docMk/>
            <pc:sldMk cId="1556688109" sldId="285"/>
            <ac:spMk id="8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ac877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ac877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048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c8772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c8772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774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728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744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c8772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c8772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723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9ac8772f5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9ac8772f5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66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c8772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c8772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76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099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77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c8772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c8772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00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aterial.angular.io/guide/getting-started" TargetMode="External"/><Relationship Id="rId3" Type="http://schemas.openxmlformats.org/officeDocument/2006/relationships/hyperlink" Target="https://medium.com/notasdeangular/directivas-en-angular-efb8a8cf78e0" TargetMode="External"/><Relationship Id="rId7" Type="http://schemas.openxmlformats.org/officeDocument/2006/relationships/hyperlink" Target="https://angular.io/guide/file-structu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KzTAvLxN60U" TargetMode="External"/><Relationship Id="rId5" Type="http://schemas.openxmlformats.org/officeDocument/2006/relationships/hyperlink" Target="https://www.tutorialesprogramacionya.com/angularya/detalleconcepto.php?punto=14&amp;codigo=14&amp;inicio=0" TargetMode="External"/><Relationship Id="rId4" Type="http://schemas.openxmlformats.org/officeDocument/2006/relationships/hyperlink" Target="https://codigoencasa.com/que-son-las-directivas-en-angular/" TargetMode="External"/><Relationship Id="rId9" Type="http://schemas.openxmlformats.org/officeDocument/2006/relationships/hyperlink" Target="https://ng-bootstrap.github.io/#/getting-start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92000" y="1790025"/>
            <a:ext cx="756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Curso de Angular 14</a:t>
            </a:r>
            <a:endParaRPr sz="42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96200" y="2645613"/>
            <a:ext cx="815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Enrique de la Calle Santa Ana</a:t>
            </a:r>
            <a:endParaRPr sz="18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96200" y="2975257"/>
            <a:ext cx="815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 Octubre 2,023</a:t>
            </a:r>
            <a:endParaRPr sz="12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291132" y="120225"/>
            <a:ext cx="1681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latin typeface="DM Sans"/>
                <a:ea typeface="DM Sans"/>
                <a:cs typeface="DM Sans"/>
                <a:sym typeface="DM Sans"/>
              </a:rPr>
              <a:t>Propuesta de Practica al Alumno</a:t>
            </a:r>
            <a:endParaRPr lang="es-ES"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52400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NOMBRE DEL APARTADO</a:t>
            </a:r>
            <a:endParaRPr sz="70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35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Nivel 1 - Creación de un nuevo proyecto , en su pagina principal mostrara “Hola , me llamo </a:t>
            </a:r>
            <a:r>
              <a:rPr lang="es-ES" sz="11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xxxx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” y constara de una variable llamada </a:t>
            </a:r>
            <a:r>
              <a:rPr lang="es-ES" sz="11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miNombre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donde colocareis vuestro nombre ., el nombre en distinto color.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Nivel 2 – En esa misma pantalla , aparecerá un contador que se incrementara cada segundo ( No lo quiero con componente hijo sino en el componente principal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app.component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Nivel 3 – En esa misma pantalla , </a:t>
            </a:r>
            <a:r>
              <a:rPr lang="es-ES" sz="11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incorporarmos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dos botones  uno para parar y otro para reanudar el contador ( no quiero que se destruya el componente ,  paramos el </a:t>
            </a:r>
            <a:r>
              <a:rPr lang="es-ES" sz="11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timer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 salimos de la función que actualiza el valor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Nivel 4 – Los botones serán en formato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PrimeNg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Nivel 5 – Pagina principal y dos componentes hijos llamados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cronometros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iran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s-ES" sz="11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nValor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pasado por parámetro a </a:t>
            </a:r>
            <a:r>
              <a:rPr lang="es-ES" sz="11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nValor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 cada segundo ( Lo quiero con componentes hijos )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 uno de los contadores llega a 0 , informara al padre que visualizar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 en el </a:t>
            </a:r>
            <a:r>
              <a:rPr lang="es-ES" sz="11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 un aviso de contador a 0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!! Suerte !!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s-ES" sz="11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 los avanzados  ( Aquellos que pasen el nivel 5 )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Instala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remos Angular Material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Instalaremos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Bo</a:t>
            </a:r>
            <a:r>
              <a:rPr lang="es-ES" sz="11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otStrap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3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84795" y="120225"/>
            <a:ext cx="288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2023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92000" y="2417520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Ayudas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4767275"/>
            <a:ext cx="252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5691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Ayudas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 mejor que sea multiproyecto para no crear 5 app nivel1-nivelx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c:\Ang14 </a:t>
            </a:r>
            <a:r>
              <a:rPr lang="en-U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 new 03Practica  --create-application=false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cd 03Practica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ng generate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nivel1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ng generate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nivel2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Importante ahora usar el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flag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–Project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c:\Ang14\03Practica ng serve nivel1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 crear : ng generate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component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/crono --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nivel5</a:t>
            </a:r>
          </a:p>
        </p:txBody>
      </p:sp>
    </p:spTree>
    <p:extLst>
      <p:ext uri="{BB962C8B-B14F-4D97-AF65-F5344CB8AC3E}">
        <p14:creationId xmlns:p14="http://schemas.microsoft.com/office/powerpoint/2010/main" val="48923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Ayudas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Instalar Angular Material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https://material.angular.io/guide/getting-started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Instalar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Boostrap</a:t>
            </a:r>
            <a:endParaRPr lang="es-ES" sz="18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https://ng-bootstrap.github.io/#/getting-started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278113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84795" y="120225"/>
            <a:ext cx="288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2023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92000" y="2417520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ntroducción a Angular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78650" y="1355469"/>
            <a:ext cx="698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6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4767275"/>
            <a:ext cx="252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0711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28650" y="729900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Índice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Repaso Fundamentos de </a:t>
            </a: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TypeScript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Introducción a Angular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</a:t>
            </a: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Cli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Componentes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PrimeNG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Directivas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Servicios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Peticiones HTTP</a:t>
            </a:r>
          </a:p>
          <a:p>
            <a:pPr marL="698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endParaRPr sz="1700" dirty="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52400" y="4767263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91132" y="120225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Oct 2023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28650" y="729900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Índice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72533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Routing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Formularios Reactivos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Pipes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Expecifidad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 CSS , BEM , Animaciones y preprocesador SASS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Testing</a:t>
            </a:r>
            <a:endParaRPr lang="es-ES" sz="1700" dirty="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Builds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 y Despliegue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Trabajando con GIT y autom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atizado despliegues con </a:t>
            </a: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Vercel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 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52400" y="4767263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91132" y="120225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Oct 2023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299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84795" y="120225"/>
            <a:ext cx="288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2023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54496" y="2402995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Revision Componentes 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78650" y="1355469"/>
            <a:ext cx="698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04/05/06</a:t>
            </a:r>
            <a:endParaRPr sz="6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4767275"/>
            <a:ext cx="252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2" name="Google Shape;71;p15">
            <a:extLst>
              <a:ext uri="{FF2B5EF4-FFF2-40B4-BE49-F238E27FC236}">
                <a16:creationId xmlns:a16="http://schemas.microsoft.com/office/drawing/2014/main" id="{062B7B45-20DB-C4F9-BB1F-EF0B7494A29D}"/>
              </a:ext>
            </a:extLst>
          </p:cNvPr>
          <p:cNvSpPr txBox="1"/>
          <p:nvPr/>
        </p:nvSpPr>
        <p:spPr>
          <a:xfrm>
            <a:off x="792000" y="2930636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Revision PrimeNg /Otros 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71;p15">
            <a:extLst>
              <a:ext uri="{FF2B5EF4-FFF2-40B4-BE49-F238E27FC236}">
                <a16:creationId xmlns:a16="http://schemas.microsoft.com/office/drawing/2014/main" id="{5AA03695-FAC0-88ED-9ED9-5225D17AD786}"/>
              </a:ext>
            </a:extLst>
          </p:cNvPr>
          <p:cNvSpPr txBox="1"/>
          <p:nvPr/>
        </p:nvSpPr>
        <p:spPr>
          <a:xfrm>
            <a:off x="792000" y="3464995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Revision Directivas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Componentes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 como unidad mínima en Angular</a:t>
            </a: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Metadatos en un componente ( selector ,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templateUrl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styleUrl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4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Vista Componente (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templateUrl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styleUrl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) </a:t>
            </a: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Controlador Componente ( la clase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component.ts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) </a:t>
            </a: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Datos Componente ( las propiedades de la clase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ts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)   </a:t>
            </a: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Creamos un componente con ng generate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component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xxxx</a:t>
            </a:r>
            <a:endParaRPr lang="es-ES" sz="18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 incorporamos en la vista padre (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) con el selector &lt;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mycomp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/&gt;</a:t>
            </a: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 mandamos datos desde el padre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via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@input()</a:t>
            </a: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Componentes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Enviamos mensajes desde el hijo al padre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via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@output()</a:t>
            </a: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Usamos la jerarquía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para crear componentes Padre/Hijo/Nieto</a:t>
            </a: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Recordamos el ciclo de vida y sus eventos mas importantes (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ngOnInit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ngOnChanges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ngDocheck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ngOnDestroy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Aplicamos estilos al componente en el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endParaRPr lang="es-ES" sz="18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 Usamos librerías de terceros como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PrimeNg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 Angular Material , Bootstrap</a:t>
            </a: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Instalamos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PrimeNg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en un proyecto</a:t>
            </a:r>
          </a:p>
          <a:p>
            <a:pPr lvl="5">
              <a:lnSpc>
                <a:spcPct val="107000"/>
              </a:lnSpc>
              <a:spcAft>
                <a:spcPts val="800"/>
              </a:spcAft>
            </a:pPr>
            <a:endParaRPr lang="es-ES" sz="18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7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Componentes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solidFill>
                  <a:srgbClr val="FF0000"/>
                </a:solidFill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Medio: Instalaremos Angular Material</a:t>
            </a: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solidFill>
                  <a:srgbClr val="FF0000"/>
                </a:solidFill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Medio: Instalaremos Bootstrap</a:t>
            </a: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Repasamos el ejercicio contadores con alguna variación</a:t>
            </a: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Revisamos directivas </a:t>
            </a: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*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ngIf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 *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ngFor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 *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ngSwitch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 Estructurales ) </a:t>
            </a: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ngStyle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ngClass</a:t>
            </a: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 ngModel ( Atributo ) </a:t>
            </a: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solidFill>
                  <a:srgbClr val="FF0000"/>
                </a:solidFill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Creamos nuestra propia directiva Atributo</a:t>
            </a:r>
          </a:p>
          <a:p>
            <a:pPr lvl="5">
              <a:lnSpc>
                <a:spcPct val="107000"/>
              </a:lnSpc>
              <a:spcAft>
                <a:spcPts val="800"/>
              </a:spcAft>
            </a:pPr>
            <a:endParaRPr lang="es-ES" sz="18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3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710405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latin typeface="DM Sans"/>
                <a:ea typeface="DM Sans"/>
                <a:cs typeface="DM Sans"/>
                <a:sym typeface="DM Sans"/>
              </a:rPr>
              <a:t>Repaso Unidades 04/05/06</a:t>
            </a:r>
            <a:endParaRPr lang="es-ES"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52400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NOMBRE DEL APARTADO</a:t>
            </a:r>
            <a:endParaRPr sz="70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https://medium.com/notasdeangular/directivas-en-angular-efb8a8cf78e0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(Directivas 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https://codigoencasa.com/que-son-las-directivas-en-angular/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 Directivas )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https://www.tutorialesprogramacionya.com/angularya/detalleconcepto.php?punto=14&amp;codigo=14&amp;inicio=0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( Módulos)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https://www.youtube.com/watch?v=KzTAvLxN60U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 Módulos )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https://angular.io/guide/file-structure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 Estructura carpetas y multiproyectos )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https://material.angular.io/guide/getting-started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 Instalación Angular Material ) 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https://ng-bootstrap.github.io/#/getting-started</a:t>
            </a:r>
            <a:r>
              <a:rPr lang="en-U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US" sz="11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Instalacion</a:t>
            </a:r>
            <a:r>
              <a:rPr lang="en-US" sz="1100" kern="10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Bootstrap ) </a:t>
            </a:r>
            <a:endParaRPr lang="en-US" sz="11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1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1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1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08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84795" y="120225"/>
            <a:ext cx="288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2023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30124" y="2417469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Practica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78650" y="1355469"/>
            <a:ext cx="698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04/05/06</a:t>
            </a:r>
            <a:endParaRPr sz="6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4767275"/>
            <a:ext cx="252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148208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4ED488D55F794984D54B45066DF288" ma:contentTypeVersion="11" ma:contentTypeDescription="Crear nuevo documento." ma:contentTypeScope="" ma:versionID="c91dd3a02b4d739abdcd928e8366973a">
  <xsd:schema xmlns:xsd="http://www.w3.org/2001/XMLSchema" xmlns:xs="http://www.w3.org/2001/XMLSchema" xmlns:p="http://schemas.microsoft.com/office/2006/metadata/properties" xmlns:ns2="fb415d23-8a74-4c2e-8021-c6f08ece3882" xmlns:ns3="e2e06670-9cf5-4946-96c6-de02e95c2fe7" targetNamespace="http://schemas.microsoft.com/office/2006/metadata/properties" ma:root="true" ma:fieldsID="667a2cc904daeed5f56614815e123dae" ns2:_="" ns3:_="">
    <xsd:import namespace="fb415d23-8a74-4c2e-8021-c6f08ece3882"/>
    <xsd:import namespace="e2e06670-9cf5-4946-96c6-de02e95c2f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15d23-8a74-4c2e-8021-c6f08ece38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4bc75049-b890-42a0-98f6-2da72b547d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06670-9cf5-4946-96c6-de02e95c2fe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be3c343-65a7-4cc7-8fc3-8705d469a6e3}" ma:internalName="TaxCatchAll" ma:showField="CatchAllData" ma:web="e2e06670-9cf5-4946-96c6-de02e95c2f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b415d23-8a74-4c2e-8021-c6f08ece3882">
      <Terms xmlns="http://schemas.microsoft.com/office/infopath/2007/PartnerControls"/>
    </lcf76f155ced4ddcb4097134ff3c332f>
    <TaxCatchAll xmlns="e2e06670-9cf5-4946-96c6-de02e95c2fe7" xsi:nil="true"/>
  </documentManagement>
</p:properties>
</file>

<file path=customXml/itemProps1.xml><?xml version="1.0" encoding="utf-8"?>
<ds:datastoreItem xmlns:ds="http://schemas.openxmlformats.org/officeDocument/2006/customXml" ds:itemID="{29153CB1-2D4A-452F-B82E-3AD90FAA5B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561C4C-7252-4DAE-AE08-C4ECA0063E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415d23-8a74-4c2e-8021-c6f08ece3882"/>
    <ds:schemaRef ds:uri="e2e06670-9cf5-4946-96c6-de02e95c2f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B076AB-2C4A-4787-BF97-E046973B5FF1}">
  <ds:schemaRefs>
    <ds:schemaRef ds:uri="http://schemas.microsoft.com/office/2006/metadata/properties"/>
    <ds:schemaRef ds:uri="http://schemas.microsoft.com/office/infopath/2007/PartnerControls"/>
    <ds:schemaRef ds:uri="fb415d23-8a74-4c2e-8021-c6f08ece3882"/>
    <ds:schemaRef ds:uri="e2e06670-9cf5-4946-96c6-de02e95c2fe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694</Words>
  <Application>Microsoft Office PowerPoint</Application>
  <PresentationFormat>Presentación en pantalla (16:9)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Symbol</vt:lpstr>
      <vt:lpstr>Arial</vt:lpstr>
      <vt:lpstr>DM Sans</vt:lpstr>
      <vt:lpstr>Roboto Medium</vt:lpstr>
      <vt:lpstr>DM Sans Medium</vt:lpstr>
      <vt:lpstr>Courier New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de la Calle</dc:creator>
  <cp:lastModifiedBy>Enrique de la Calle Santa Ana</cp:lastModifiedBy>
  <cp:revision>2</cp:revision>
  <dcterms:modified xsi:type="dcterms:W3CDTF">2023-10-19T12:27:23Z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0x010100B04ED488D55F794984D54B45066DF288</vt:lpwstr>
  </property>
  <property fmtid="{D5CDD505-2E9C-101B-9397-08002B2CF9AE}" pid="3" name="MediaServiceImageTags">
    <vt:lpwstr/>
  </property>
</Properties>
</file>