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70" r:id="rId7"/>
    <p:sldId id="258" r:id="rId8"/>
    <p:sldId id="259" r:id="rId9"/>
    <p:sldId id="286" r:id="rId10"/>
    <p:sldId id="287" r:id="rId11"/>
    <p:sldId id="290" r:id="rId12"/>
    <p:sldId id="271" r:id="rId13"/>
    <p:sldId id="274" r:id="rId14"/>
    <p:sldId id="280" r:id="rId15"/>
    <p:sldId id="293" r:id="rId16"/>
    <p:sldId id="292" r:id="rId17"/>
    <p:sldId id="269" r:id="rId18"/>
  </p:sldIdLst>
  <p:sldSz cx="9144000" cy="5143500" type="screen16x9"/>
  <p:notesSz cx="6858000" cy="9144000"/>
  <p:embeddedFontLst>
    <p:embeddedFont>
      <p:font typeface="MS Gothic" panose="020B0609070205080204" pitchFamily="49" charset="-128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DM Sans Medium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Medium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2DB24-E4C4-4F81-B7E6-B4E3ACD67521}" v="16" dt="2023-10-22T20:26:28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83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de la Calle Santa Ana" userId="37d4a9d4-4e5a-4d66-9aa6-899fa92fe112" providerId="ADAL" clId="{AF32DB24-E4C4-4F81-B7E6-B4E3ACD67521}"/>
    <pc:docChg chg="undo custSel addSld delSld modSld sldOrd">
      <pc:chgData name="Enrique de la Calle Santa Ana" userId="37d4a9d4-4e5a-4d66-9aa6-899fa92fe112" providerId="ADAL" clId="{AF32DB24-E4C4-4F81-B7E6-B4E3ACD67521}" dt="2023-10-23T07:12:16.193" v="1472" actId="207"/>
      <pc:docMkLst>
        <pc:docMk/>
      </pc:docMkLst>
      <pc:sldChg chg="modSp mod">
        <pc:chgData name="Enrique de la Calle Santa Ana" userId="37d4a9d4-4e5a-4d66-9aa6-899fa92fe112" providerId="ADAL" clId="{AF32DB24-E4C4-4F81-B7E6-B4E3ACD67521}" dt="2023-10-22T09:52:57.289" v="1" actId="6549"/>
        <pc:sldMkLst>
          <pc:docMk/>
          <pc:sldMk cId="0" sldId="256"/>
        </pc:sldMkLst>
        <pc:spChg chg="mod">
          <ac:chgData name="Enrique de la Calle Santa Ana" userId="37d4a9d4-4e5a-4d66-9aa6-899fa92fe112" providerId="ADAL" clId="{AF32DB24-E4C4-4F81-B7E6-B4E3ACD67521}" dt="2023-10-22T09:52:57.289" v="1" actId="6549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AF32DB24-E4C4-4F81-B7E6-B4E3ACD67521}" dt="2023-10-22T09:53:51.597" v="39" actId="20577"/>
        <pc:sldMkLst>
          <pc:docMk/>
          <pc:sldMk cId="0" sldId="258"/>
        </pc:sldMkLst>
        <pc:spChg chg="mod">
          <ac:chgData name="Enrique de la Calle Santa Ana" userId="37d4a9d4-4e5a-4d66-9aa6-899fa92fe112" providerId="ADAL" clId="{AF32DB24-E4C4-4F81-B7E6-B4E3ACD67521}" dt="2023-10-22T09:53:30.715" v="32" actId="20577"/>
          <ac:spMkLst>
            <pc:docMk/>
            <pc:sldMk cId="0" sldId="258"/>
            <ac:spMk id="2" creationId="{062B7B45-20DB-C4F9-BB1F-EF0B7494A29D}"/>
          </ac:spMkLst>
        </pc:spChg>
        <pc:spChg chg="mod">
          <ac:chgData name="Enrique de la Calle Santa Ana" userId="37d4a9d4-4e5a-4d66-9aa6-899fa92fe112" providerId="ADAL" clId="{AF32DB24-E4C4-4F81-B7E6-B4E3ACD67521}" dt="2023-10-22T09:53:51.597" v="39" actId="20577"/>
          <ac:spMkLst>
            <pc:docMk/>
            <pc:sldMk cId="0" sldId="258"/>
            <ac:spMk id="3" creationId="{5AA03695-FAC0-88ED-9ED9-5225D17AD786}"/>
          </ac:spMkLst>
        </pc:spChg>
        <pc:spChg chg="mod">
          <ac:chgData name="Enrique de la Calle Santa Ana" userId="37d4a9d4-4e5a-4d66-9aa6-899fa92fe112" providerId="ADAL" clId="{AF32DB24-E4C4-4F81-B7E6-B4E3ACD67521}" dt="2023-10-22T09:53:20.844" v="17" actId="6549"/>
          <ac:spMkLst>
            <pc:docMk/>
            <pc:sldMk cId="0" sldId="25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AF32DB24-E4C4-4F81-B7E6-B4E3ACD67521}" dt="2023-10-22T09:53:13.419" v="7" actId="20577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">
        <pc:chgData name="Enrique de la Calle Santa Ana" userId="37d4a9d4-4e5a-4d66-9aa6-899fa92fe112" providerId="ADAL" clId="{AF32DB24-E4C4-4F81-B7E6-B4E3ACD67521}" dt="2023-10-22T09:59:33.287" v="234" actId="20577"/>
        <pc:sldMkLst>
          <pc:docMk/>
          <pc:sldMk cId="0" sldId="259"/>
        </pc:sldMkLst>
        <pc:spChg chg="add del">
          <ac:chgData name="Enrique de la Calle Santa Ana" userId="37d4a9d4-4e5a-4d66-9aa6-899fa92fe112" providerId="ADAL" clId="{AF32DB24-E4C4-4F81-B7E6-B4E3ACD67521}" dt="2023-10-22T09:57:01.875" v="99"/>
          <ac:spMkLst>
            <pc:docMk/>
            <pc:sldMk cId="0" sldId="259"/>
            <ac:spMk id="2" creationId="{AC59739D-D422-E03A-C205-CAD64CACF1E8}"/>
          </ac:spMkLst>
        </pc:spChg>
        <pc:spChg chg="add del">
          <ac:chgData name="Enrique de la Calle Santa Ana" userId="37d4a9d4-4e5a-4d66-9aa6-899fa92fe112" providerId="ADAL" clId="{AF32DB24-E4C4-4F81-B7E6-B4E3ACD67521}" dt="2023-10-22T09:57:43.431" v="144"/>
          <ac:spMkLst>
            <pc:docMk/>
            <pc:sldMk cId="0" sldId="259"/>
            <ac:spMk id="3" creationId="{78498438-B932-F0A0-DFF6-CA2B41585665}"/>
          </ac:spMkLst>
        </pc:spChg>
        <pc:spChg chg="mod">
          <ac:chgData name="Enrique de la Calle Santa Ana" userId="37d4a9d4-4e5a-4d66-9aa6-899fa92fe112" providerId="ADAL" clId="{AF32DB24-E4C4-4F81-B7E6-B4E3ACD67521}" dt="2023-10-22T09:54:07.990" v="50" actId="20577"/>
          <ac:spMkLst>
            <pc:docMk/>
            <pc:sldMk cId="0" sldId="259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AF32DB24-E4C4-4F81-B7E6-B4E3ACD67521}" dt="2023-10-22T09:59:33.287" v="234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AF32DB24-E4C4-4F81-B7E6-B4E3ACD67521}" dt="2023-10-22T09:55:44.390" v="76"/>
        <pc:sldMkLst>
          <pc:docMk/>
          <pc:sldMk cId="938086364" sldId="271"/>
        </pc:sldMkLst>
        <pc:spChg chg="mod">
          <ac:chgData name="Enrique de la Calle Santa Ana" userId="37d4a9d4-4e5a-4d66-9aa6-899fa92fe112" providerId="ADAL" clId="{AF32DB24-E4C4-4F81-B7E6-B4E3ACD67521}" dt="2023-10-22T09:54:38.120" v="68" actId="20577"/>
          <ac:spMkLst>
            <pc:docMk/>
            <pc:sldMk cId="938086364" sldId="271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AF32DB24-E4C4-4F81-B7E6-B4E3ACD67521}" dt="2023-10-22T09:55:44.390" v="76"/>
          <ac:spMkLst>
            <pc:docMk/>
            <pc:sldMk cId="938086364" sldId="271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AF32DB24-E4C4-4F81-B7E6-B4E3ACD67521}" dt="2023-10-22T20:25:41.434" v="1163" actId="20577"/>
        <pc:sldMkLst>
          <pc:docMk/>
          <pc:sldMk cId="1614820816" sldId="274"/>
        </pc:sldMkLst>
        <pc:spChg chg="mod">
          <ac:chgData name="Enrique de la Calle Santa Ana" userId="37d4a9d4-4e5a-4d66-9aa6-899fa92fe112" providerId="ADAL" clId="{AF32DB24-E4C4-4F81-B7E6-B4E3ACD67521}" dt="2023-10-22T20:25:41.434" v="1163" actId="20577"/>
          <ac:spMkLst>
            <pc:docMk/>
            <pc:sldMk cId="1614820816" sldId="274"/>
            <ac:spMk id="72" creationId="{00000000-0000-0000-0000-000000000000}"/>
          </ac:spMkLst>
        </pc:spChg>
      </pc:sldChg>
      <pc:sldChg chg="del">
        <pc:chgData name="Enrique de la Calle Santa Ana" userId="37d4a9d4-4e5a-4d66-9aa6-899fa92fe112" providerId="ADAL" clId="{AF32DB24-E4C4-4F81-B7E6-B4E3ACD67521}" dt="2023-10-22T20:30:55.274" v="1470" actId="47"/>
        <pc:sldMkLst>
          <pc:docMk/>
          <pc:sldMk cId="1907119312" sldId="276"/>
        </pc:sldMkLst>
      </pc:sldChg>
      <pc:sldChg chg="del ord">
        <pc:chgData name="Enrique de la Calle Santa Ana" userId="37d4a9d4-4e5a-4d66-9aa6-899fa92fe112" providerId="ADAL" clId="{AF32DB24-E4C4-4F81-B7E6-B4E3ACD67521}" dt="2023-10-22T20:30:50.374" v="1467" actId="47"/>
        <pc:sldMkLst>
          <pc:docMk/>
          <pc:sldMk cId="56910194" sldId="278"/>
        </pc:sldMkLst>
      </pc:sldChg>
      <pc:sldChg chg="modSp mod">
        <pc:chgData name="Enrique de la Calle Santa Ana" userId="37d4a9d4-4e5a-4d66-9aa6-899fa92fe112" providerId="ADAL" clId="{AF32DB24-E4C4-4F81-B7E6-B4E3ACD67521}" dt="2023-10-22T11:50:52.917" v="1142" actId="20577"/>
        <pc:sldMkLst>
          <pc:docMk/>
          <pc:sldMk cId="3046837394" sldId="280"/>
        </pc:sldMkLst>
        <pc:spChg chg="mod">
          <ac:chgData name="Enrique de la Calle Santa Ana" userId="37d4a9d4-4e5a-4d66-9aa6-899fa92fe112" providerId="ADAL" clId="{AF32DB24-E4C4-4F81-B7E6-B4E3ACD67521}" dt="2023-10-22T10:14:51.765" v="652" actId="20577"/>
          <ac:spMkLst>
            <pc:docMk/>
            <pc:sldMk cId="3046837394" sldId="280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AF32DB24-E4C4-4F81-B7E6-B4E3ACD67521}" dt="2023-10-22T11:50:52.917" v="1142" actId="20577"/>
          <ac:spMkLst>
            <pc:docMk/>
            <pc:sldMk cId="3046837394" sldId="280"/>
            <ac:spMk id="82" creationId="{00000000-0000-0000-0000-000000000000}"/>
          </ac:spMkLst>
        </pc:spChg>
      </pc:sldChg>
      <pc:sldChg chg="modSp del mod">
        <pc:chgData name="Enrique de la Calle Santa Ana" userId="37d4a9d4-4e5a-4d66-9aa6-899fa92fe112" providerId="ADAL" clId="{AF32DB24-E4C4-4F81-B7E6-B4E3ACD67521}" dt="2023-10-22T20:30:51.935" v="1468" actId="47"/>
        <pc:sldMkLst>
          <pc:docMk/>
          <pc:sldMk cId="489239379" sldId="284"/>
        </pc:sldMkLst>
        <pc:spChg chg="mod">
          <ac:chgData name="Enrique de la Calle Santa Ana" userId="37d4a9d4-4e5a-4d66-9aa6-899fa92fe112" providerId="ADAL" clId="{AF32DB24-E4C4-4F81-B7E6-B4E3ACD67521}" dt="2023-10-22T10:14:31.671" v="629" actId="6549"/>
          <ac:spMkLst>
            <pc:docMk/>
            <pc:sldMk cId="489239379" sldId="284"/>
            <ac:spMk id="82" creationId="{00000000-0000-0000-0000-000000000000}"/>
          </ac:spMkLst>
        </pc:spChg>
      </pc:sldChg>
      <pc:sldChg chg="addSp delSp modSp mod">
        <pc:chgData name="Enrique de la Calle Santa Ana" userId="37d4a9d4-4e5a-4d66-9aa6-899fa92fe112" providerId="ADAL" clId="{AF32DB24-E4C4-4F81-B7E6-B4E3ACD67521}" dt="2023-10-22T10:09:28.026" v="472" actId="115"/>
        <pc:sldMkLst>
          <pc:docMk/>
          <pc:sldMk cId="1629677104" sldId="286"/>
        </pc:sldMkLst>
        <pc:spChg chg="add del">
          <ac:chgData name="Enrique de la Calle Santa Ana" userId="37d4a9d4-4e5a-4d66-9aa6-899fa92fe112" providerId="ADAL" clId="{AF32DB24-E4C4-4F81-B7E6-B4E3ACD67521}" dt="2023-10-22T10:00:07.836" v="243"/>
          <ac:spMkLst>
            <pc:docMk/>
            <pc:sldMk cId="1629677104" sldId="286"/>
            <ac:spMk id="2" creationId="{99753497-1506-79A5-178B-F0B65F285FDC}"/>
          </ac:spMkLst>
        </pc:spChg>
        <pc:spChg chg="add del">
          <ac:chgData name="Enrique de la Calle Santa Ana" userId="37d4a9d4-4e5a-4d66-9aa6-899fa92fe112" providerId="ADAL" clId="{AF32DB24-E4C4-4F81-B7E6-B4E3ACD67521}" dt="2023-10-22T10:00:42.138" v="302"/>
          <ac:spMkLst>
            <pc:docMk/>
            <pc:sldMk cId="1629677104" sldId="286"/>
            <ac:spMk id="3" creationId="{81548626-193C-1904-0FC9-24DCCA61A519}"/>
          </ac:spMkLst>
        </pc:spChg>
        <pc:spChg chg="add del mod">
          <ac:chgData name="Enrique de la Calle Santa Ana" userId="37d4a9d4-4e5a-4d66-9aa6-899fa92fe112" providerId="ADAL" clId="{AF32DB24-E4C4-4F81-B7E6-B4E3ACD67521}" dt="2023-10-22T10:05:59.031" v="361" actId="478"/>
          <ac:spMkLst>
            <pc:docMk/>
            <pc:sldMk cId="1629677104" sldId="286"/>
            <ac:spMk id="4" creationId="{2608F673-5E74-3B09-B7EC-68F561BE9D08}"/>
          </ac:spMkLst>
        </pc:spChg>
        <pc:spChg chg="add del">
          <ac:chgData name="Enrique de la Calle Santa Ana" userId="37d4a9d4-4e5a-4d66-9aa6-899fa92fe112" providerId="ADAL" clId="{AF32DB24-E4C4-4F81-B7E6-B4E3ACD67521}" dt="2023-10-22T10:06:34.311" v="366" actId="478"/>
          <ac:spMkLst>
            <pc:docMk/>
            <pc:sldMk cId="1629677104" sldId="286"/>
            <ac:spMk id="5" creationId="{136B052F-27C5-A37A-0953-F940D051E6EC}"/>
          </ac:spMkLst>
        </pc:spChg>
        <pc:spChg chg="mod">
          <ac:chgData name="Enrique de la Calle Santa Ana" userId="37d4a9d4-4e5a-4d66-9aa6-899fa92fe112" providerId="ADAL" clId="{AF32DB24-E4C4-4F81-B7E6-B4E3ACD67521}" dt="2023-10-22T09:59:56.691" v="241" actId="20577"/>
          <ac:spMkLst>
            <pc:docMk/>
            <pc:sldMk cId="1629677104" sldId="286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AF32DB24-E4C4-4F81-B7E6-B4E3ACD67521}" dt="2023-10-22T10:09:28.026" v="472" actId="115"/>
          <ac:spMkLst>
            <pc:docMk/>
            <pc:sldMk cId="1629677104" sldId="286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AF32DB24-E4C4-4F81-B7E6-B4E3ACD67521}" dt="2023-10-23T07:12:16.193" v="1472" actId="207"/>
        <pc:sldMkLst>
          <pc:docMk/>
          <pc:sldMk cId="2327033499" sldId="287"/>
        </pc:sldMkLst>
        <pc:spChg chg="mod">
          <ac:chgData name="Enrique de la Calle Santa Ana" userId="37d4a9d4-4e5a-4d66-9aa6-899fa92fe112" providerId="ADAL" clId="{AF32DB24-E4C4-4F81-B7E6-B4E3ACD67521}" dt="2023-10-22T10:12:20.210" v="490" actId="6549"/>
          <ac:spMkLst>
            <pc:docMk/>
            <pc:sldMk cId="2327033499" sldId="287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AF32DB24-E4C4-4F81-B7E6-B4E3ACD67521}" dt="2023-10-23T07:12:16.193" v="1472" actId="207"/>
          <ac:spMkLst>
            <pc:docMk/>
            <pc:sldMk cId="2327033499" sldId="287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AF32DB24-E4C4-4F81-B7E6-B4E3ACD67521}" dt="2023-10-22T20:30:53.778" v="1469" actId="47"/>
        <pc:sldMkLst>
          <pc:docMk/>
          <pc:sldMk cId="2781137629" sldId="288"/>
        </pc:sldMkLst>
      </pc:sldChg>
      <pc:sldChg chg="modSp add del mod">
        <pc:chgData name="Enrique de la Calle Santa Ana" userId="37d4a9d4-4e5a-4d66-9aa6-899fa92fe112" providerId="ADAL" clId="{AF32DB24-E4C4-4F81-B7E6-B4E3ACD67521}" dt="2023-10-22T17:20:07.004" v="1153" actId="47"/>
        <pc:sldMkLst>
          <pc:docMk/>
          <pc:sldMk cId="1775419134" sldId="289"/>
        </pc:sldMkLst>
        <pc:spChg chg="mod">
          <ac:chgData name="Enrique de la Calle Santa Ana" userId="37d4a9d4-4e5a-4d66-9aa6-899fa92fe112" providerId="ADAL" clId="{AF32DB24-E4C4-4F81-B7E6-B4E3ACD67521}" dt="2023-10-22T17:18:42.584" v="1147" actId="6549"/>
          <ac:spMkLst>
            <pc:docMk/>
            <pc:sldMk cId="1775419134" sldId="289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AF32DB24-E4C4-4F81-B7E6-B4E3ACD67521}" dt="2023-10-22T17:39:43.869" v="1160" actId="207"/>
        <pc:sldMkLst>
          <pc:docMk/>
          <pc:sldMk cId="2392469682" sldId="290"/>
        </pc:sldMkLst>
        <pc:spChg chg="mod">
          <ac:chgData name="Enrique de la Calle Santa Ana" userId="37d4a9d4-4e5a-4d66-9aa6-899fa92fe112" providerId="ADAL" clId="{AF32DB24-E4C4-4F81-B7E6-B4E3ACD67521}" dt="2023-10-22T17:39:43.869" v="1160" actId="207"/>
          <ac:spMkLst>
            <pc:docMk/>
            <pc:sldMk cId="2392469682" sldId="290"/>
            <ac:spMk id="82" creationId="{00000000-0000-0000-0000-000000000000}"/>
          </ac:spMkLst>
        </pc:spChg>
      </pc:sldChg>
      <pc:sldChg chg="add del setBg">
        <pc:chgData name="Enrique de la Calle Santa Ana" userId="37d4a9d4-4e5a-4d66-9aa6-899fa92fe112" providerId="ADAL" clId="{AF32DB24-E4C4-4F81-B7E6-B4E3ACD67521}" dt="2023-10-22T20:26:14.274" v="1167" actId="47"/>
        <pc:sldMkLst>
          <pc:docMk/>
          <pc:sldMk cId="123320832" sldId="291"/>
        </pc:sldMkLst>
      </pc:sldChg>
      <pc:sldChg chg="modSp add mod ord">
        <pc:chgData name="Enrique de la Calle Santa Ana" userId="37d4a9d4-4e5a-4d66-9aa6-899fa92fe112" providerId="ADAL" clId="{AF32DB24-E4C4-4F81-B7E6-B4E3ACD67521}" dt="2023-10-22T20:30:46.243" v="1466" actId="20577"/>
        <pc:sldMkLst>
          <pc:docMk/>
          <pc:sldMk cId="581985141" sldId="292"/>
        </pc:sldMkLst>
        <pc:spChg chg="mod">
          <ac:chgData name="Enrique de la Calle Santa Ana" userId="37d4a9d4-4e5a-4d66-9aa6-899fa92fe112" providerId="ADAL" clId="{AF32DB24-E4C4-4F81-B7E6-B4E3ACD67521}" dt="2023-10-22T20:30:46.243" v="1466" actId="20577"/>
          <ac:spMkLst>
            <pc:docMk/>
            <pc:sldMk cId="581985141" sldId="292"/>
            <ac:spMk id="82" creationId="{00000000-0000-0000-0000-000000000000}"/>
          </ac:spMkLst>
        </pc:spChg>
      </pc:sldChg>
      <pc:sldChg chg="add del setBg">
        <pc:chgData name="Enrique de la Calle Santa Ana" userId="37d4a9d4-4e5a-4d66-9aa6-899fa92fe112" providerId="ADAL" clId="{AF32DB24-E4C4-4F81-B7E6-B4E3ACD67521}" dt="2023-10-22T20:26:30.494" v="1169" actId="47"/>
        <pc:sldMkLst>
          <pc:docMk/>
          <pc:sldMk cId="527558626" sldId="293"/>
        </pc:sldMkLst>
      </pc:sldChg>
      <pc:sldChg chg="modSp add mod ord">
        <pc:chgData name="Enrique de la Calle Santa Ana" userId="37d4a9d4-4e5a-4d66-9aa6-899fa92fe112" providerId="ADAL" clId="{AF32DB24-E4C4-4F81-B7E6-B4E3ACD67521}" dt="2023-10-22T20:26:44.866" v="1177" actId="20577"/>
        <pc:sldMkLst>
          <pc:docMk/>
          <pc:sldMk cId="3410631267" sldId="293"/>
        </pc:sldMkLst>
        <pc:spChg chg="mod">
          <ac:chgData name="Enrique de la Calle Santa Ana" userId="37d4a9d4-4e5a-4d66-9aa6-899fa92fe112" providerId="ADAL" clId="{AF32DB24-E4C4-4F81-B7E6-B4E3ACD67521}" dt="2023-10-22T20:26:44.866" v="1177" actId="20577"/>
          <ac:spMkLst>
            <pc:docMk/>
            <pc:sldMk cId="3410631267" sldId="293"/>
            <ac:spMk id="72" creationId="{00000000-0000-0000-0000-000000000000}"/>
          </ac:spMkLst>
        </pc:spChg>
      </pc:sldChg>
    </pc:docChg>
  </pc:docChgLst>
  <pc:docChgLst>
    <pc:chgData name="Enrique de la Calle Santa Ana" userId="37d4a9d4-4e5a-4d66-9aa6-899fa92fe112" providerId="ADAL" clId="{C071E221-21A1-4374-81C4-265C27146A29}"/>
    <pc:docChg chg="undo custSel addSld delSld modSld">
      <pc:chgData name="Enrique de la Calle Santa Ana" userId="37d4a9d4-4e5a-4d66-9aa6-899fa92fe112" providerId="ADAL" clId="{C071E221-21A1-4374-81C4-265C27146A29}" dt="2023-10-19T12:27:22.949" v="3491" actId="20577"/>
      <pc:docMkLst>
        <pc:docMk/>
      </pc:docMkLst>
      <pc:sldChg chg="modSp mod">
        <pc:chgData name="Enrique de la Calle Santa Ana" userId="37d4a9d4-4e5a-4d66-9aa6-899fa92fe112" providerId="ADAL" clId="{C071E221-21A1-4374-81C4-265C27146A29}" dt="2023-10-19T07:51:25.738" v="3" actId="20577"/>
        <pc:sldMkLst>
          <pc:docMk/>
          <pc:sldMk cId="0" sldId="256"/>
        </pc:sldMkLst>
        <pc:spChg chg="mod">
          <ac:chgData name="Enrique de la Calle Santa Ana" userId="37d4a9d4-4e5a-4d66-9aa6-899fa92fe112" providerId="ADAL" clId="{C071E221-21A1-4374-81C4-265C27146A29}" dt="2023-10-19T07:51:25.738" v="3" actId="20577"/>
          <ac:spMkLst>
            <pc:docMk/>
            <pc:sldMk cId="0" sldId="256"/>
            <ac:spMk id="56" creationId="{00000000-0000-0000-0000-000000000000}"/>
          </ac:spMkLst>
        </pc:spChg>
      </pc:sldChg>
      <pc:sldChg chg="addSp modSp mod">
        <pc:chgData name="Enrique de la Calle Santa Ana" userId="37d4a9d4-4e5a-4d66-9aa6-899fa92fe112" providerId="ADAL" clId="{C071E221-21A1-4374-81C4-265C27146A29}" dt="2023-10-19T12:25:56.516" v="3422" actId="6549"/>
        <pc:sldMkLst>
          <pc:docMk/>
          <pc:sldMk cId="0" sldId="258"/>
        </pc:sldMkLst>
        <pc:spChg chg="add mod">
          <ac:chgData name="Enrique de la Calle Santa Ana" userId="37d4a9d4-4e5a-4d66-9aa6-899fa92fe112" providerId="ADAL" clId="{C071E221-21A1-4374-81C4-265C27146A29}" dt="2023-10-19T08:08:54.590" v="1464" actId="20577"/>
          <ac:spMkLst>
            <pc:docMk/>
            <pc:sldMk cId="0" sldId="258"/>
            <ac:spMk id="2" creationId="{062B7B45-20DB-C4F9-BB1F-EF0B7494A29D}"/>
          </ac:spMkLst>
        </pc:spChg>
        <pc:spChg chg="add mod">
          <ac:chgData name="Enrique de la Calle Santa Ana" userId="37d4a9d4-4e5a-4d66-9aa6-899fa92fe112" providerId="ADAL" clId="{C071E221-21A1-4374-81C4-265C27146A29}" dt="2023-10-19T08:09:20.898" v="1480" actId="1076"/>
          <ac:spMkLst>
            <pc:docMk/>
            <pc:sldMk cId="0" sldId="258"/>
            <ac:spMk id="3" creationId="{5AA03695-FAC0-88ED-9ED9-5225D17AD786}"/>
          </ac:spMkLst>
        </pc:spChg>
        <pc:spChg chg="mod">
          <ac:chgData name="Enrique de la Calle Santa Ana" userId="37d4a9d4-4e5a-4d66-9aa6-899fa92fe112" providerId="ADAL" clId="{C071E221-21A1-4374-81C4-265C27146A29}" dt="2023-10-19T08:09:09.298" v="1467" actId="1076"/>
          <ac:spMkLst>
            <pc:docMk/>
            <pc:sldMk cId="0" sldId="25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2:25:56.516" v="3422" actId="6549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C071E221-21A1-4374-81C4-265C27146A29}" dt="2023-10-19T07:57:53.156" v="521" actId="20577"/>
        <pc:sldMkLst>
          <pc:docMk/>
          <pc:sldMk cId="0" sldId="259"/>
        </pc:sldMkLst>
        <pc:spChg chg="mod">
          <ac:chgData name="Enrique de la Calle Santa Ana" userId="37d4a9d4-4e5a-4d66-9aa6-899fa92fe112" providerId="ADAL" clId="{C071E221-21A1-4374-81C4-265C27146A29}" dt="2023-10-19T07:57:53.156" v="521" actId="20577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C071E221-21A1-4374-81C4-265C27146A29}" dt="2023-10-19T12:27:22.949" v="3491" actId="20577"/>
        <pc:sldMkLst>
          <pc:docMk/>
          <pc:sldMk cId="938086364" sldId="271"/>
        </pc:sldMkLst>
        <pc:spChg chg="mod">
          <ac:chgData name="Enrique de la Calle Santa Ana" userId="37d4a9d4-4e5a-4d66-9aa6-899fa92fe112" providerId="ADAL" clId="{C071E221-21A1-4374-81C4-265C27146A29}" dt="2023-10-19T08:14:52.850" v="1551" actId="20577"/>
          <ac:spMkLst>
            <pc:docMk/>
            <pc:sldMk cId="938086364" sldId="271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2:27:22.949" v="3491" actId="20577"/>
          <ac:spMkLst>
            <pc:docMk/>
            <pc:sldMk cId="938086364" sldId="271"/>
            <ac:spMk id="82" creationId="{00000000-0000-0000-0000-000000000000}"/>
          </ac:spMkLst>
        </pc:spChg>
      </pc:sldChg>
      <pc:sldChg chg="modSp del mod">
        <pc:chgData name="Enrique de la Calle Santa Ana" userId="37d4a9d4-4e5a-4d66-9aa6-899fa92fe112" providerId="ADAL" clId="{C071E221-21A1-4374-81C4-265C27146A29}" dt="2023-10-19T08:10:07.683" v="1487" actId="47"/>
        <pc:sldMkLst>
          <pc:docMk/>
          <pc:sldMk cId="2219363509" sldId="272"/>
        </pc:sldMkLst>
        <pc:spChg chg="mod">
          <ac:chgData name="Enrique de la Calle Santa Ana" userId="37d4a9d4-4e5a-4d66-9aa6-899fa92fe112" providerId="ADAL" clId="{C071E221-21A1-4374-81C4-265C27146A29}" dt="2023-10-19T07:52:36.173" v="37" actId="207"/>
          <ac:spMkLst>
            <pc:docMk/>
            <pc:sldMk cId="2219363509" sldId="272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08:15:23.666" v="1554" actId="47"/>
        <pc:sldMkLst>
          <pc:docMk/>
          <pc:sldMk cId="347182219" sldId="273"/>
        </pc:sldMkLst>
      </pc:sldChg>
      <pc:sldChg chg="modSp mod">
        <pc:chgData name="Enrique de la Calle Santa Ana" userId="37d4a9d4-4e5a-4d66-9aa6-899fa92fe112" providerId="ADAL" clId="{C071E221-21A1-4374-81C4-265C27146A29}" dt="2023-10-19T08:16:24.865" v="1571" actId="20577"/>
        <pc:sldMkLst>
          <pc:docMk/>
          <pc:sldMk cId="1614820816" sldId="274"/>
        </pc:sldMkLst>
        <pc:spChg chg="mod">
          <ac:chgData name="Enrique de la Calle Santa Ana" userId="37d4a9d4-4e5a-4d66-9aa6-899fa92fe112" providerId="ADAL" clId="{C071E221-21A1-4374-81C4-265C27146A29}" dt="2023-10-19T08:16:24.865" v="1571" actId="20577"/>
          <ac:spMkLst>
            <pc:docMk/>
            <pc:sldMk cId="1614820816" sldId="274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08:15:40.715" v="1562" actId="20577"/>
          <ac:spMkLst>
            <pc:docMk/>
            <pc:sldMk cId="1614820816" sldId="274"/>
            <ac:spMk id="7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11:56:29.624" v="3362" actId="47"/>
        <pc:sldMkLst>
          <pc:docMk/>
          <pc:sldMk cId="3645785343" sldId="275"/>
        </pc:sldMkLst>
      </pc:sldChg>
      <pc:sldChg chg="delSp modSp mod">
        <pc:chgData name="Enrique de la Calle Santa Ana" userId="37d4a9d4-4e5a-4d66-9aa6-899fa92fe112" providerId="ADAL" clId="{C071E221-21A1-4374-81C4-265C27146A29}" dt="2023-10-19T08:59:57.673" v="3032"/>
        <pc:sldMkLst>
          <pc:docMk/>
          <pc:sldMk cId="56910194" sldId="278"/>
        </pc:sldMkLst>
        <pc:spChg chg="mod">
          <ac:chgData name="Enrique de la Calle Santa Ana" userId="37d4a9d4-4e5a-4d66-9aa6-899fa92fe112" providerId="ADAL" clId="{C071E221-21A1-4374-81C4-265C27146A29}" dt="2023-10-19T08:59:54.257" v="3030" actId="6549"/>
          <ac:spMkLst>
            <pc:docMk/>
            <pc:sldMk cId="56910194" sldId="278"/>
            <ac:spMk id="71" creationId="{00000000-0000-0000-0000-000000000000}"/>
          </ac:spMkLst>
        </pc:spChg>
        <pc:spChg chg="del mod">
          <ac:chgData name="Enrique de la Calle Santa Ana" userId="37d4a9d4-4e5a-4d66-9aa6-899fa92fe112" providerId="ADAL" clId="{C071E221-21A1-4374-81C4-265C27146A29}" dt="2023-10-19T08:59:57.673" v="3032"/>
          <ac:spMkLst>
            <pc:docMk/>
            <pc:sldMk cId="56910194" sldId="278"/>
            <ac:spMk id="7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11:56:26.911" v="3361" actId="47"/>
        <pc:sldMkLst>
          <pc:docMk/>
          <pc:sldMk cId="1891054835" sldId="279"/>
        </pc:sldMkLst>
      </pc:sldChg>
      <pc:sldChg chg="modSp mod">
        <pc:chgData name="Enrique de la Calle Santa Ana" userId="37d4a9d4-4e5a-4d66-9aa6-899fa92fe112" providerId="ADAL" clId="{C071E221-21A1-4374-81C4-265C27146A29}" dt="2023-10-19T11:17:18.800" v="3351" actId="6549"/>
        <pc:sldMkLst>
          <pc:docMk/>
          <pc:sldMk cId="3046837394" sldId="280"/>
        </pc:sldMkLst>
        <pc:spChg chg="mod">
          <ac:chgData name="Enrique de la Calle Santa Ana" userId="37d4a9d4-4e5a-4d66-9aa6-899fa92fe112" providerId="ADAL" clId="{C071E221-21A1-4374-81C4-265C27146A29}" dt="2023-10-19T08:16:53.350" v="1609" actId="20577"/>
          <ac:spMkLst>
            <pc:docMk/>
            <pc:sldMk cId="3046837394" sldId="280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1:17:18.800" v="3351" actId="6549"/>
          <ac:spMkLst>
            <pc:docMk/>
            <pc:sldMk cId="3046837394" sldId="280"/>
            <ac:spMk id="82" creationId="{00000000-0000-0000-0000-000000000000}"/>
          </ac:spMkLst>
        </pc:spChg>
      </pc:sldChg>
      <pc:sldChg chg="modSp del mod">
        <pc:chgData name="Enrique de la Calle Santa Ana" userId="37d4a9d4-4e5a-4d66-9aa6-899fa92fe112" providerId="ADAL" clId="{C071E221-21A1-4374-81C4-265C27146A29}" dt="2023-10-19T08:15:18.800" v="1553" actId="47"/>
        <pc:sldMkLst>
          <pc:docMk/>
          <pc:sldMk cId="1852654953" sldId="282"/>
        </pc:sldMkLst>
        <pc:spChg chg="mod">
          <ac:chgData name="Enrique de la Calle Santa Ana" userId="37d4a9d4-4e5a-4d66-9aa6-899fa92fe112" providerId="ADAL" clId="{C071E221-21A1-4374-81C4-265C27146A29}" dt="2023-10-19T07:53:05.240" v="44" actId="6549"/>
          <ac:spMkLst>
            <pc:docMk/>
            <pc:sldMk cId="1852654953" sldId="282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08:15:00.637" v="1552" actId="47"/>
        <pc:sldMkLst>
          <pc:docMk/>
          <pc:sldMk cId="3935236281" sldId="283"/>
        </pc:sldMkLst>
      </pc:sldChg>
      <pc:sldChg chg="modSp mod">
        <pc:chgData name="Enrique de la Calle Santa Ana" userId="37d4a9d4-4e5a-4d66-9aa6-899fa92fe112" providerId="ADAL" clId="{C071E221-21A1-4374-81C4-265C27146A29}" dt="2023-10-19T11:56:14.937" v="3359" actId="6549"/>
        <pc:sldMkLst>
          <pc:docMk/>
          <pc:sldMk cId="489239379" sldId="284"/>
        </pc:sldMkLst>
        <pc:spChg chg="mod">
          <ac:chgData name="Enrique de la Calle Santa Ana" userId="37d4a9d4-4e5a-4d66-9aa6-899fa92fe112" providerId="ADAL" clId="{C071E221-21A1-4374-81C4-265C27146A29}" dt="2023-10-19T09:00:07.491" v="3053" actId="6549"/>
          <ac:spMkLst>
            <pc:docMk/>
            <pc:sldMk cId="489239379" sldId="284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C071E221-21A1-4374-81C4-265C27146A29}" dt="2023-10-19T11:56:14.937" v="3359" actId="6549"/>
          <ac:spMkLst>
            <pc:docMk/>
            <pc:sldMk cId="489239379" sldId="284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C071E221-21A1-4374-81C4-265C27146A29}" dt="2023-10-19T11:56:25.177" v="3360" actId="47"/>
        <pc:sldMkLst>
          <pc:docMk/>
          <pc:sldMk cId="1556688109" sldId="285"/>
        </pc:sldMkLst>
      </pc:sldChg>
      <pc:sldChg chg="modSp add mod">
        <pc:chgData name="Enrique de la Calle Santa Ana" userId="37d4a9d4-4e5a-4d66-9aa6-899fa92fe112" providerId="ADAL" clId="{C071E221-21A1-4374-81C4-265C27146A29}" dt="2023-10-19T08:01:21.625" v="1018" actId="5793"/>
        <pc:sldMkLst>
          <pc:docMk/>
          <pc:sldMk cId="1629677104" sldId="286"/>
        </pc:sldMkLst>
        <pc:spChg chg="mod">
          <ac:chgData name="Enrique de la Calle Santa Ana" userId="37d4a9d4-4e5a-4d66-9aa6-899fa92fe112" providerId="ADAL" clId="{C071E221-21A1-4374-81C4-265C27146A29}" dt="2023-10-19T08:01:21.625" v="1018" actId="5793"/>
          <ac:spMkLst>
            <pc:docMk/>
            <pc:sldMk cId="1629677104" sldId="286"/>
            <ac:spMk id="82" creationId="{00000000-0000-0000-0000-000000000000}"/>
          </ac:spMkLst>
        </pc:spChg>
      </pc:sldChg>
      <pc:sldChg chg="addSp delSp modSp add mod">
        <pc:chgData name="Enrique de la Calle Santa Ana" userId="37d4a9d4-4e5a-4d66-9aa6-899fa92fe112" providerId="ADAL" clId="{C071E221-21A1-4374-81C4-265C27146A29}" dt="2023-10-19T08:09:55.276" v="1486" actId="6549"/>
        <pc:sldMkLst>
          <pc:docMk/>
          <pc:sldMk cId="2327033499" sldId="287"/>
        </pc:sldMkLst>
        <pc:spChg chg="add del">
          <ac:chgData name="Enrique de la Calle Santa Ana" userId="37d4a9d4-4e5a-4d66-9aa6-899fa92fe112" providerId="ADAL" clId="{C071E221-21A1-4374-81C4-265C27146A29}" dt="2023-10-19T08:07:12.421" v="1369" actId="478"/>
          <ac:spMkLst>
            <pc:docMk/>
            <pc:sldMk cId="2327033499" sldId="287"/>
            <ac:spMk id="2" creationId="{F08856C5-FA1A-22D2-0968-6D2097E5823F}"/>
          </ac:spMkLst>
        </pc:spChg>
        <pc:spChg chg="add del">
          <ac:chgData name="Enrique de la Calle Santa Ana" userId="37d4a9d4-4e5a-4d66-9aa6-899fa92fe112" providerId="ADAL" clId="{C071E221-21A1-4374-81C4-265C27146A29}" dt="2023-10-19T08:07:58.015" v="1419" actId="478"/>
          <ac:spMkLst>
            <pc:docMk/>
            <pc:sldMk cId="2327033499" sldId="287"/>
            <ac:spMk id="3" creationId="{518E7534-DE17-0642-6B48-DAFFC001721D}"/>
          </ac:spMkLst>
        </pc:spChg>
        <pc:spChg chg="mod">
          <ac:chgData name="Enrique de la Calle Santa Ana" userId="37d4a9d4-4e5a-4d66-9aa6-899fa92fe112" providerId="ADAL" clId="{C071E221-21A1-4374-81C4-265C27146A29}" dt="2023-10-19T08:09:55.276" v="1486" actId="6549"/>
          <ac:spMkLst>
            <pc:docMk/>
            <pc:sldMk cId="2327033499" sldId="287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C071E221-21A1-4374-81C4-265C27146A29}" dt="2023-10-19T12:27:00.412" v="3461" actId="6549"/>
        <pc:sldMkLst>
          <pc:docMk/>
          <pc:sldMk cId="2781137629" sldId="288"/>
        </pc:sldMkLst>
        <pc:spChg chg="mod">
          <ac:chgData name="Enrique de la Calle Santa Ana" userId="37d4a9d4-4e5a-4d66-9aa6-899fa92fe112" providerId="ADAL" clId="{C071E221-21A1-4374-81C4-265C27146A29}" dt="2023-10-19T12:27:00.412" v="3461" actId="6549"/>
          <ac:spMkLst>
            <pc:docMk/>
            <pc:sldMk cId="2781137629" sldId="288"/>
            <ac:spMk id="82" creationId="{00000000-0000-0000-0000-000000000000}"/>
          </ac:spMkLst>
        </pc:spChg>
      </pc:sldChg>
    </pc:docChg>
  </pc:docChgLst>
  <pc:docChgLst>
    <pc:chgData name="Enrique de la Calle Santa Ana" userId="37d4a9d4-4e5a-4d66-9aa6-899fa92fe112" providerId="ADAL" clId="{B657E9F9-3AF8-40BA-94E6-C6BB0B0CBB81}"/>
    <pc:docChg chg="undo custSel addSld delSld modSld sldOrd">
      <pc:chgData name="Enrique de la Calle Santa Ana" userId="37d4a9d4-4e5a-4d66-9aa6-899fa92fe112" providerId="ADAL" clId="{B657E9F9-3AF8-40BA-94E6-C6BB0B0CBB81}" dt="2023-10-18T07:27:46.963" v="2179" actId="47"/>
      <pc:docMkLst>
        <pc:docMk/>
      </pc:docMkLst>
      <pc:sldChg chg="modSp mod">
        <pc:chgData name="Enrique de la Calle Santa Ana" userId="37d4a9d4-4e5a-4d66-9aa6-899fa92fe112" providerId="ADAL" clId="{B657E9F9-3AF8-40BA-94E6-C6BB0B0CBB81}" dt="2023-10-17T08:39:16.638" v="971" actId="21"/>
        <pc:sldMkLst>
          <pc:docMk/>
          <pc:sldMk cId="0" sldId="259"/>
        </pc:sldMkLst>
        <pc:spChg chg="mod">
          <ac:chgData name="Enrique de la Calle Santa Ana" userId="37d4a9d4-4e5a-4d66-9aa6-899fa92fe112" providerId="ADAL" clId="{B657E9F9-3AF8-40BA-94E6-C6BB0B0CBB81}" dt="2023-10-17T08:39:16.638" v="971" actId="21"/>
          <ac:spMkLst>
            <pc:docMk/>
            <pc:sldMk cId="0" sldId="25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6:33:23.014" v="2177" actId="115"/>
        <pc:sldMkLst>
          <pc:docMk/>
          <pc:sldMk cId="938086364" sldId="271"/>
        </pc:sldMkLst>
        <pc:spChg chg="mod">
          <ac:chgData name="Enrique de la Calle Santa Ana" userId="37d4a9d4-4e5a-4d66-9aa6-899fa92fe112" providerId="ADAL" clId="{B657E9F9-3AF8-40BA-94E6-C6BB0B0CBB81}" dt="2023-10-17T16:32:17.199" v="2173" actId="20577"/>
          <ac:spMkLst>
            <pc:docMk/>
            <pc:sldMk cId="938086364" sldId="271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6:33:23.014" v="2177" actId="115"/>
          <ac:spMkLst>
            <pc:docMk/>
            <pc:sldMk cId="938086364" sldId="271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08:40:38.453" v="1041" actId="14100"/>
        <pc:sldMkLst>
          <pc:docMk/>
          <pc:sldMk cId="2219363509" sldId="272"/>
        </pc:sldMkLst>
        <pc:spChg chg="mod">
          <ac:chgData name="Enrique de la Calle Santa Ana" userId="37d4a9d4-4e5a-4d66-9aa6-899fa92fe112" providerId="ADAL" clId="{B657E9F9-3AF8-40BA-94E6-C6BB0B0CBB81}" dt="2023-10-17T08:04:05.612" v="955" actId="20577"/>
          <ac:spMkLst>
            <pc:docMk/>
            <pc:sldMk cId="2219363509" sldId="272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08:40:38.453" v="1041" actId="14100"/>
          <ac:spMkLst>
            <pc:docMk/>
            <pc:sldMk cId="2219363509" sldId="272"/>
            <ac:spMk id="82" creationId="{00000000-0000-0000-0000-000000000000}"/>
          </ac:spMkLst>
        </pc:spChg>
      </pc:sldChg>
      <pc:sldChg chg="modSp mod ord">
        <pc:chgData name="Enrique de la Calle Santa Ana" userId="37d4a9d4-4e5a-4d66-9aa6-899fa92fe112" providerId="ADAL" clId="{B657E9F9-3AF8-40BA-94E6-C6BB0B0CBB81}" dt="2023-10-17T14:03:37.638" v="1620" actId="20577"/>
        <pc:sldMkLst>
          <pc:docMk/>
          <pc:sldMk cId="3645785343" sldId="275"/>
        </pc:sldMkLst>
        <pc:spChg chg="mod">
          <ac:chgData name="Enrique de la Calle Santa Ana" userId="37d4a9d4-4e5a-4d66-9aa6-899fa92fe112" providerId="ADAL" clId="{B657E9F9-3AF8-40BA-94E6-C6BB0B0CBB81}" dt="2023-10-17T14:03:08.098" v="1613" actId="20577"/>
          <ac:spMkLst>
            <pc:docMk/>
            <pc:sldMk cId="3645785343" sldId="275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4:03:37.638" v="1620" actId="20577"/>
          <ac:spMkLst>
            <pc:docMk/>
            <pc:sldMk cId="3645785343" sldId="275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8:36.875" v="1420" actId="6549"/>
        <pc:sldMkLst>
          <pc:docMk/>
          <pc:sldMk cId="56910194" sldId="278"/>
        </pc:sldMkLst>
        <pc:spChg chg="mod">
          <ac:chgData name="Enrique de la Calle Santa Ana" userId="37d4a9d4-4e5a-4d66-9aa6-899fa92fe112" providerId="ADAL" clId="{B657E9F9-3AF8-40BA-94E6-C6BB0B0CBB81}" dt="2023-10-17T13:28:36.875" v="1420" actId="6549"/>
          <ac:spMkLst>
            <pc:docMk/>
            <pc:sldMk cId="56910194" sldId="278"/>
            <ac:spMk id="71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3:28:30.195" v="1409" actId="20577"/>
          <ac:spMkLst>
            <pc:docMk/>
            <pc:sldMk cId="56910194" sldId="278"/>
            <ac:spMk id="7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8:54.080" v="1421"/>
        <pc:sldMkLst>
          <pc:docMk/>
          <pc:sldMk cId="1891054835" sldId="279"/>
        </pc:sldMkLst>
        <pc:spChg chg="mod">
          <ac:chgData name="Enrique de la Calle Santa Ana" userId="37d4a9d4-4e5a-4d66-9aa6-899fa92fe112" providerId="ADAL" clId="{B657E9F9-3AF8-40BA-94E6-C6BB0B0CBB81}" dt="2023-10-17T13:28:54.080" v="1421"/>
          <ac:spMkLst>
            <pc:docMk/>
            <pc:sldMk cId="1891054835" sldId="279"/>
            <ac:spMk id="82" creationId="{00000000-0000-0000-0000-000000000000}"/>
          </ac:spMkLst>
        </pc:spChg>
      </pc:sldChg>
      <pc:sldChg chg="modSp mod">
        <pc:chgData name="Enrique de la Calle Santa Ana" userId="37d4a9d4-4e5a-4d66-9aa6-899fa92fe112" providerId="ADAL" clId="{B657E9F9-3AF8-40BA-94E6-C6BB0B0CBB81}" dt="2023-10-17T13:23:05.353" v="1269"/>
        <pc:sldMkLst>
          <pc:docMk/>
          <pc:sldMk cId="3046837394" sldId="280"/>
        </pc:sldMkLst>
        <pc:spChg chg="mod">
          <ac:chgData name="Enrique de la Calle Santa Ana" userId="37d4a9d4-4e5a-4d66-9aa6-899fa92fe112" providerId="ADAL" clId="{B657E9F9-3AF8-40BA-94E6-C6BB0B0CBB81}" dt="2023-10-17T13:23:05.353" v="1269"/>
          <ac:spMkLst>
            <pc:docMk/>
            <pc:sldMk cId="3046837394" sldId="280"/>
            <ac:spMk id="82" creationId="{00000000-0000-0000-0000-000000000000}"/>
          </ac:spMkLst>
        </pc:spChg>
      </pc:sldChg>
      <pc:sldChg chg="del">
        <pc:chgData name="Enrique de la Calle Santa Ana" userId="37d4a9d4-4e5a-4d66-9aa6-899fa92fe112" providerId="ADAL" clId="{B657E9F9-3AF8-40BA-94E6-C6BB0B0CBB81}" dt="2023-10-18T07:27:46.963" v="2179" actId="47"/>
        <pc:sldMkLst>
          <pc:docMk/>
          <pc:sldMk cId="4101718719" sldId="281"/>
        </pc:sldMkLst>
      </pc:sldChg>
      <pc:sldChg chg="modSp add mod">
        <pc:chgData name="Enrique de la Calle Santa Ana" userId="37d4a9d4-4e5a-4d66-9aa6-899fa92fe112" providerId="ADAL" clId="{B657E9F9-3AF8-40BA-94E6-C6BB0B0CBB81}" dt="2023-10-18T07:26:47.243" v="2178" actId="6549"/>
        <pc:sldMkLst>
          <pc:docMk/>
          <pc:sldMk cId="1852654953" sldId="282"/>
        </pc:sldMkLst>
        <pc:spChg chg="mod">
          <ac:chgData name="Enrique de la Calle Santa Ana" userId="37d4a9d4-4e5a-4d66-9aa6-899fa92fe112" providerId="ADAL" clId="{B657E9F9-3AF8-40BA-94E6-C6BB0B0CBB81}" dt="2023-10-17T08:04:13.337" v="970" actId="20577"/>
          <ac:spMkLst>
            <pc:docMk/>
            <pc:sldMk cId="1852654953" sldId="282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8T07:26:47.243" v="2178" actId="6549"/>
          <ac:spMkLst>
            <pc:docMk/>
            <pc:sldMk cId="1852654953" sldId="282"/>
            <ac:spMk id="82" creationId="{00000000-0000-0000-0000-000000000000}"/>
          </ac:spMkLst>
        </pc:spChg>
      </pc:sldChg>
      <pc:sldChg chg="modSp add mod">
        <pc:chgData name="Enrique de la Calle Santa Ana" userId="37d4a9d4-4e5a-4d66-9aa6-899fa92fe112" providerId="ADAL" clId="{B657E9F9-3AF8-40BA-94E6-C6BB0B0CBB81}" dt="2023-10-17T13:42:30.592" v="1591" actId="20577"/>
        <pc:sldMkLst>
          <pc:docMk/>
          <pc:sldMk cId="3935236281" sldId="283"/>
        </pc:sldMkLst>
        <pc:spChg chg="mod">
          <ac:chgData name="Enrique de la Calle Santa Ana" userId="37d4a9d4-4e5a-4d66-9aa6-899fa92fe112" providerId="ADAL" clId="{B657E9F9-3AF8-40BA-94E6-C6BB0B0CBB81}" dt="2023-10-17T11:32:10.606" v="1114" actId="20577"/>
          <ac:spMkLst>
            <pc:docMk/>
            <pc:sldMk cId="3935236281" sldId="283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3:42:30.592" v="1591" actId="20577"/>
          <ac:spMkLst>
            <pc:docMk/>
            <pc:sldMk cId="3935236281" sldId="283"/>
            <ac:spMk id="82" creationId="{00000000-0000-0000-0000-000000000000}"/>
          </ac:spMkLst>
        </pc:spChg>
      </pc:sldChg>
      <pc:sldChg chg="modSp add mod ord">
        <pc:chgData name="Enrique de la Calle Santa Ana" userId="37d4a9d4-4e5a-4d66-9aa6-899fa92fe112" providerId="ADAL" clId="{B657E9F9-3AF8-40BA-94E6-C6BB0B0CBB81}" dt="2023-10-17T15:40:37.770" v="2151" actId="6549"/>
        <pc:sldMkLst>
          <pc:docMk/>
          <pc:sldMk cId="489239379" sldId="284"/>
        </pc:sldMkLst>
        <pc:spChg chg="mod">
          <ac:chgData name="Enrique de la Calle Santa Ana" userId="37d4a9d4-4e5a-4d66-9aa6-899fa92fe112" providerId="ADAL" clId="{B657E9F9-3AF8-40BA-94E6-C6BB0B0CBB81}" dt="2023-10-17T14:04:25.808" v="1640" actId="20577"/>
          <ac:spMkLst>
            <pc:docMk/>
            <pc:sldMk cId="489239379" sldId="284"/>
            <ac:spMk id="78" creationId="{00000000-0000-0000-0000-000000000000}"/>
          </ac:spMkLst>
        </pc:spChg>
        <pc:spChg chg="mod">
          <ac:chgData name="Enrique de la Calle Santa Ana" userId="37d4a9d4-4e5a-4d66-9aa6-899fa92fe112" providerId="ADAL" clId="{B657E9F9-3AF8-40BA-94E6-C6BB0B0CBB81}" dt="2023-10-17T15:40:37.770" v="2151" actId="6549"/>
          <ac:spMkLst>
            <pc:docMk/>
            <pc:sldMk cId="489239379" sldId="284"/>
            <ac:spMk id="82" creationId="{00000000-0000-0000-0000-000000000000}"/>
          </ac:spMkLst>
        </pc:spChg>
      </pc:sldChg>
      <pc:sldChg chg="add del">
        <pc:chgData name="Enrique de la Calle Santa Ana" userId="37d4a9d4-4e5a-4d66-9aa6-899fa92fe112" providerId="ADAL" clId="{B657E9F9-3AF8-40BA-94E6-C6BB0B0CBB81}" dt="2023-10-17T14:04:06.856" v="1621" actId="47"/>
        <pc:sldMkLst>
          <pc:docMk/>
          <pc:sldMk cId="3977564593" sldId="284"/>
        </pc:sldMkLst>
      </pc:sldChg>
      <pc:sldChg chg="modSp add mod">
        <pc:chgData name="Enrique de la Calle Santa Ana" userId="37d4a9d4-4e5a-4d66-9aa6-899fa92fe112" providerId="ADAL" clId="{B657E9F9-3AF8-40BA-94E6-C6BB0B0CBB81}" dt="2023-10-17T15:52:42.368" v="2158" actId="14100"/>
        <pc:sldMkLst>
          <pc:docMk/>
          <pc:sldMk cId="1556688109" sldId="285"/>
        </pc:sldMkLst>
        <pc:spChg chg="mod">
          <ac:chgData name="Enrique de la Calle Santa Ana" userId="37d4a9d4-4e5a-4d66-9aa6-899fa92fe112" providerId="ADAL" clId="{B657E9F9-3AF8-40BA-94E6-C6BB0B0CBB81}" dt="2023-10-17T15:52:42.368" v="2158" actId="14100"/>
          <ac:spMkLst>
            <pc:docMk/>
            <pc:sldMk cId="1556688109" sldId="285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ac877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ac877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00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48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7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44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9ac8772f5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9ac8772f5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6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c8772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c8772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6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09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21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9ac8772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9ac8772f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7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articulos/servicios-angula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igoencasa.com/angular-promesas-vs-observables-elige-tu-destin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92000" y="1790025"/>
            <a:ext cx="756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Curso de Angular 14</a:t>
            </a:r>
            <a:endParaRPr sz="42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6200" y="2645613"/>
            <a:ext cx="815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Enrique de la Calle Santa Ana</a:t>
            </a:r>
            <a:endParaRPr sz="18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200" y="2975257"/>
            <a:ext cx="815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23 Octubre 2,023</a:t>
            </a:r>
            <a:endParaRPr sz="12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91132" y="120225"/>
            <a:ext cx="1681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30124" y="2417469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Practica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07/08</a:t>
            </a:r>
            <a:endParaRPr sz="6000" b="1" i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48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Resumen de la practica 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la practica de esta sesión necesitamos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 componente  llamado lista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 servicio llamado curso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 función de la evolución del ejercicio la fuente de datos va a estar en :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En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capsulado en una variable dentro del servicio</a:t>
            </a: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Como fichero de configuración en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assets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Como petición externa mediante cliente HTTP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3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30124" y="2417469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Practica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09</a:t>
            </a:r>
            <a:endParaRPr sz="6000" b="1" i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063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Resumen de la practica 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35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Una web con dos paginas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Cursos ( Componente , en </a:t>
            </a:r>
            <a:r>
              <a:rPr lang="es-ES" sz="11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/cursos 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Alumnos (Componente en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s-ES" sz="11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/alumnos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También habrá un componente detalle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almunno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en 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ES" sz="11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dalumno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Unos links en alumnos para llegar al detalle y detectar el id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3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Repaso Fundamentos de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TypeScript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Introducción a Angular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</a:t>
            </a: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Cli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Componentes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PrimeNG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Directivas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Servicios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Peticiones HTTP</a:t>
            </a:r>
          </a:p>
          <a:p>
            <a:pPr marL="6985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28650" y="729900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Índice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2533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Routing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Formularios Reactivos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Pipes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Expecifidad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CSS , BEM , Animaciones y preprocesador SASS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Testing</a:t>
            </a:r>
            <a:endParaRPr lang="es-ES"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Builds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y Despliegue</a:t>
            </a:r>
          </a:p>
          <a:p>
            <a:pPr marL="4127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 startAt="9"/>
            </a:pPr>
            <a:r>
              <a:rPr lang="es-ES" sz="1700" dirty="0">
                <a:solidFill>
                  <a:srgbClr val="00000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Trabajando con GIT y autom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atizado despliegues con </a:t>
            </a:r>
            <a:r>
              <a:rPr lang="es-ES" sz="1700" dirty="0" err="1">
                <a:latin typeface="DM Sans Medium"/>
                <a:ea typeface="DM Sans Medium"/>
                <a:cs typeface="DM Sans Medium"/>
                <a:sym typeface="DM Sans Medium"/>
              </a:rPr>
              <a:t>Vercel</a:t>
            </a:r>
            <a:r>
              <a:rPr lang="es-ES" sz="1700" dirty="0">
                <a:latin typeface="DM Sans Medium"/>
                <a:ea typeface="DM Sans Medium"/>
                <a:cs typeface="DM Sans Medium"/>
                <a:sym typeface="DM Sans Medium"/>
              </a:rPr>
              <a:t> </a:t>
            </a:r>
            <a:endParaRPr lang="es-ES" sz="1700" dirty="0">
              <a:solidFill>
                <a:srgbClr val="00000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2400" y="4767263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291132" y="120225"/>
            <a:ext cx="1681500" cy="24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Oct 2023</a:t>
            </a:r>
            <a:endParaRPr sz="700" dirty="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29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6084795" y="120225"/>
            <a:ext cx="2887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2023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54496" y="2402995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78650" y="1355469"/>
            <a:ext cx="698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07/08/09</a:t>
            </a:r>
            <a:endParaRPr sz="6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52400" y="4767275"/>
            <a:ext cx="2525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Angular 14</a:t>
            </a:r>
            <a:endParaRPr sz="70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062B7B45-20DB-C4F9-BB1F-EF0B7494A29D}"/>
              </a:ext>
            </a:extLst>
          </p:cNvPr>
          <p:cNvSpPr txBox="1"/>
          <p:nvPr/>
        </p:nvSpPr>
        <p:spPr>
          <a:xfrm>
            <a:off x="792000" y="2930636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Peticiones HTTP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71;p15">
            <a:extLst>
              <a:ext uri="{FF2B5EF4-FFF2-40B4-BE49-F238E27FC236}">
                <a16:creationId xmlns:a16="http://schemas.microsoft.com/office/drawing/2014/main" id="{5AA03695-FAC0-88ED-9ED9-5225D17AD786}"/>
              </a:ext>
            </a:extLst>
          </p:cNvPr>
          <p:cNvSpPr txBox="1"/>
          <p:nvPr/>
        </p:nvSpPr>
        <p:spPr>
          <a:xfrm>
            <a:off x="792000" y="3464995"/>
            <a:ext cx="75600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Routing</a:t>
            </a:r>
            <a:endParaRPr sz="34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5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 servicio es un proveedor de datos, que mantiene lógica de acceso a ellos y operativa relacionada con el negocio y las cosas que se hacen con los datos dentro de una aplicación. Los servicios serán consumidos por los componentes, que delegarán en ellos la responsabilidad de acceder a la información y la realización de operaciones con los datos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 genera con: ng generate </a:t>
            </a:r>
            <a:r>
              <a:rPr lang="es-ES" sz="1800" kern="1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path</a:t>
            </a: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/servicio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Vamos al caso practico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Ejemplo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02608" y="1394702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 generate </a:t>
            </a: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/curso</a:t>
            </a: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sz="1800" kern="100" dirty="0" err="1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module.app</a:t>
            </a: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12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CursoService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curso.service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altLang="es-ES" sz="1200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NgModule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r>
              <a:rPr lang="es-ES" altLang="es-ES" sz="1200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CommonModule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r>
              <a:rPr lang="es-ES" altLang="es-ES" sz="1200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declarations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r>
              <a:rPr lang="es-ES" altLang="es-ES" sz="1200" dirty="0">
                <a:solidFill>
                  <a:srgbClr val="657B8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providers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rgbClr val="657B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CursoService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r>
              <a:rPr lang="es-ES" altLang="es-ES" sz="1200" dirty="0">
                <a:solidFill>
                  <a:srgbClr val="586E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r>
              <a:rPr kumimoji="0" lang="es-ES" altLang="es-E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800" kern="100" dirty="0"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 el componente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s-E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CursoService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/app/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curso.service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oServ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CursoService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s-ES" sz="1200" b="0" u="sng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8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0" lang="es-ES" altLang="es-E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7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Revision Puntos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7.- SERVICIOS 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 servicio?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Repasando la inyección de dependencias y su implicación en los servicios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y uso de servicios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solidFill>
                  <a:schemeClr val="tx1"/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solidFill>
                  <a:schemeClr val="tx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Trabajando con Promesas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solidFill>
                  <a:schemeClr val="tx1"/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solidFill>
                  <a:schemeClr val="tx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Trabajando con Observables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solidFill>
                  <a:schemeClr val="tx1"/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solidFill>
                  <a:schemeClr val="tx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Procesado de recursos con servicios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Buenas prácticas al trabajar con servicios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1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8.- PETICIONES HTTP</a:t>
            </a: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Introducción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 implementar un servicio?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de servicios para gestión de peticiones HTTP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Realizando peticiones HTTP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Gestionando las respuestas HTTP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Analizando el código de estado de la respuesta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1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Analizando cabeceras de la respuesta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678263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Revision Puntos</a:t>
            </a:r>
            <a:endParaRPr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21074" y="1325825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9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8.- PETICIONES HTTP</a:t>
            </a:r>
            <a:endParaRPr lang="es-ES" sz="9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☒</a:t>
            </a:r>
            <a:r>
              <a:rPr lang="es-ES" sz="12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Trabajando con JSON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Manejar errores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Obtener los detalles del error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kern="100" dirty="0" err="1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Retry</a:t>
            </a:r>
            <a:r>
              <a:rPr lang="es-ES" sz="12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Observables y operadores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200" kern="100" dirty="0">
                <a:solidFill>
                  <a:schemeClr val="tx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solidFill>
                  <a:schemeClr val="tx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Petición de datos no JSON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Enviar datos al servidor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Configuraciones de las cabeceras para las peticiones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Verbos de peticiones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MS Gothic" panose="020B0609070205080204" pitchFamily="49" charset="-128"/>
                <a:ea typeface="Calibri" panose="020F0502020204030204" pitchFamily="34" charset="0"/>
                <a:cs typeface="Times New Roman" panose="02020603050405020304" pitchFamily="18" charset="0"/>
              </a:rPr>
              <a:t>☐</a:t>
            </a:r>
            <a:r>
              <a:rPr lang="es-ES" sz="1200" kern="100" dirty="0">
                <a:solidFill>
                  <a:schemeClr val="accent4">
                    <a:lumMod val="75000"/>
                  </a:schemeClr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Peticiones: GET, POST, PUT y DELETE (CRUD)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7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6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28650" y="710405"/>
            <a:ext cx="7886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latin typeface="DM Sans"/>
                <a:ea typeface="DM Sans"/>
                <a:cs typeface="DM Sans"/>
                <a:sym typeface="DM Sans"/>
              </a:rPr>
              <a:t>Links Unidades 07/08/09</a:t>
            </a:r>
            <a:endParaRPr lang="es-ES" sz="2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52400" y="120225"/>
            <a:ext cx="168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0303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NOMBRE DEL APARTADO</a:t>
            </a:r>
            <a:endParaRPr sz="700">
              <a:solidFill>
                <a:srgbClr val="30303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28650" y="1296000"/>
            <a:ext cx="78867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https://imaginaformacion.com/tutoriales/servicios-llamadas-api-angular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u="sng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https://desarrolloweb.com/articulos/servicios-angular.html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https://codingpotions.com/angular-servicios-llamadas-http/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b="1" u="sng" kern="100" dirty="0">
                <a:solidFill>
                  <a:srgbClr val="0563C1"/>
                </a:solidFill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https://codigoencasa.com/angular-promesas-vs-observables-elige-tu-destino/</a:t>
            </a:r>
            <a:r>
              <a:rPr lang="es-ES" sz="1800" b="1" kern="100" dirty="0">
                <a:effectLst/>
                <a:latin typeface="Roboto Medium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18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effectLst/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100" kern="100" dirty="0">
              <a:latin typeface="Roboto Medium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863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ED488D55F794984D54B45066DF288" ma:contentTypeVersion="11" ma:contentTypeDescription="Crear nuevo documento." ma:contentTypeScope="" ma:versionID="c91dd3a02b4d739abdcd928e8366973a">
  <xsd:schema xmlns:xsd="http://www.w3.org/2001/XMLSchema" xmlns:xs="http://www.w3.org/2001/XMLSchema" xmlns:p="http://schemas.microsoft.com/office/2006/metadata/properties" xmlns:ns2="fb415d23-8a74-4c2e-8021-c6f08ece3882" xmlns:ns3="e2e06670-9cf5-4946-96c6-de02e95c2fe7" targetNamespace="http://schemas.microsoft.com/office/2006/metadata/properties" ma:root="true" ma:fieldsID="667a2cc904daeed5f56614815e123dae" ns2:_="" ns3:_="">
    <xsd:import namespace="fb415d23-8a74-4c2e-8021-c6f08ece3882"/>
    <xsd:import namespace="e2e06670-9cf5-4946-96c6-de02e95c2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15d23-8a74-4c2e-8021-c6f08ece3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4bc75049-b890-42a0-98f6-2da72b547d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06670-9cf5-4946-96c6-de02e95c2fe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be3c343-65a7-4cc7-8fc3-8705d469a6e3}" ma:internalName="TaxCatchAll" ma:showField="CatchAllData" ma:web="e2e06670-9cf5-4946-96c6-de02e95c2f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415d23-8a74-4c2e-8021-c6f08ece3882">
      <Terms xmlns="http://schemas.microsoft.com/office/infopath/2007/PartnerControls"/>
    </lcf76f155ced4ddcb4097134ff3c332f>
    <TaxCatchAll xmlns="e2e06670-9cf5-4946-96c6-de02e95c2fe7" xsi:nil="true"/>
  </documentManagement>
</p:properties>
</file>

<file path=customXml/itemProps1.xml><?xml version="1.0" encoding="utf-8"?>
<ds:datastoreItem xmlns:ds="http://schemas.openxmlformats.org/officeDocument/2006/customXml" ds:itemID="{E9561C4C-7252-4DAE-AE08-C4ECA0063E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15d23-8a74-4c2e-8021-c6f08ece3882"/>
    <ds:schemaRef ds:uri="e2e06670-9cf5-4946-96c6-de02e95c2f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53CB1-2D4A-452F-B82E-3AD90FAA5B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B076AB-2C4A-4787-BF97-E046973B5FF1}">
  <ds:schemaRefs>
    <ds:schemaRef ds:uri="http://schemas.microsoft.com/office/2006/metadata/properties"/>
    <ds:schemaRef ds:uri="http://schemas.microsoft.com/office/infopath/2007/PartnerControls"/>
    <ds:schemaRef ds:uri="fb415d23-8a74-4c2e-8021-c6f08ece3882"/>
    <ds:schemaRef ds:uri="e2e06670-9cf5-4946-96c6-de02e95c2f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554</Words>
  <Application>Microsoft Office PowerPoint</Application>
  <PresentationFormat>Presentación en pantalla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4" baseType="lpstr">
      <vt:lpstr>DM Sans Medium</vt:lpstr>
      <vt:lpstr>Consolas</vt:lpstr>
      <vt:lpstr>Courier New</vt:lpstr>
      <vt:lpstr>DM Sans</vt:lpstr>
      <vt:lpstr>Roboto Medium</vt:lpstr>
      <vt:lpstr>Symbol</vt:lpstr>
      <vt:lpstr>MS Gothic</vt:lpstr>
      <vt:lpstr>Arial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de la Calle</dc:creator>
  <cp:lastModifiedBy>Enrique de la Calle Santa Ana</cp:lastModifiedBy>
  <cp:revision>2</cp:revision>
  <dcterms:modified xsi:type="dcterms:W3CDTF">2023-10-23T07:12:21Z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0x010100B04ED488D55F794984D54B45066DF288</vt:lpwstr>
  </property>
  <property fmtid="{D5CDD505-2E9C-101B-9397-08002B2CF9AE}" pid="3" name="MediaServiceImageTags">
    <vt:lpwstr/>
  </property>
</Properties>
</file>