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7" r:id="rId6"/>
    <p:sldId id="270" r:id="rId7"/>
    <p:sldId id="258" r:id="rId8"/>
    <p:sldId id="294" r:id="rId9"/>
    <p:sldId id="259" r:id="rId10"/>
    <p:sldId id="297" r:id="rId11"/>
    <p:sldId id="299" r:id="rId12"/>
    <p:sldId id="295" r:id="rId13"/>
    <p:sldId id="286" r:id="rId14"/>
    <p:sldId id="287" r:id="rId15"/>
    <p:sldId id="300" r:id="rId16"/>
    <p:sldId id="301" r:id="rId17"/>
    <p:sldId id="274" r:id="rId18"/>
    <p:sldId id="280" r:id="rId19"/>
    <p:sldId id="269" r:id="rId20"/>
  </p:sldIdLst>
  <p:sldSz cx="9144000" cy="5143500" type="screen16x9"/>
  <p:notesSz cx="6858000" cy="9144000"/>
  <p:embeddedFontLst>
    <p:embeddedFont>
      <p:font typeface="MS Gothic" panose="020B0609070205080204" pitchFamily="49" charset="-128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DM Sans" pitchFamily="2" charset="0"/>
      <p:regular r:id="rId27"/>
      <p:bold r:id="rId28"/>
      <p:italic r:id="rId29"/>
      <p:boldItalic r:id="rId30"/>
    </p:embeddedFont>
    <p:embeddedFont>
      <p:font typeface="DM Sans Medium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Medium" panose="02000000000000000000" pitchFamily="2" charset="0"/>
      <p:regular r:id="rId39"/>
      <p:italic r:id="rId40"/>
    </p:embeddedFont>
    <p:embeddedFont>
      <p:font typeface="Roboto Mono" panose="00000009000000000000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34E07-B0BA-4D26-BBA2-CF01E14663EB}" v="72" dt="2023-10-25T07:49:28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83" autoAdjust="0"/>
  </p:normalViewPr>
  <p:slideViewPr>
    <p:cSldViewPr snapToGrid="0">
      <p:cViewPr varScale="1">
        <p:scale>
          <a:sx n="92" d="100"/>
          <a:sy n="92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8.fntdata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2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de la Calle Santa Ana" userId="37d4a9d4-4e5a-4d66-9aa6-899fa92fe112" providerId="ADAL" clId="{12F34E07-B0BA-4D26-BBA2-CF01E14663EB}"/>
    <pc:docChg chg="undo custSel addSld delSld modSld sldOrd">
      <pc:chgData name="Enrique de la Calle Santa Ana" userId="37d4a9d4-4e5a-4d66-9aa6-899fa92fe112" providerId="ADAL" clId="{12F34E07-B0BA-4D26-BBA2-CF01E14663EB}" dt="2023-10-25T11:20:24.931" v="2342"/>
      <pc:docMkLst>
        <pc:docMk/>
      </pc:docMkLst>
      <pc:sldChg chg="modSp mod">
        <pc:chgData name="Enrique de la Calle Santa Ana" userId="37d4a9d4-4e5a-4d66-9aa6-899fa92fe112" providerId="ADAL" clId="{12F34E07-B0BA-4D26-BBA2-CF01E14663EB}" dt="2023-10-23T17:34:20.711" v="3" actId="20577"/>
        <pc:sldMkLst>
          <pc:docMk/>
          <pc:sldMk cId="0" sldId="256"/>
        </pc:sldMkLst>
        <pc:spChg chg="mod">
          <ac:chgData name="Enrique de la Calle Santa Ana" userId="37d4a9d4-4e5a-4d66-9aa6-899fa92fe112" providerId="ADAL" clId="{12F34E07-B0BA-4D26-BBA2-CF01E14663EB}" dt="2023-10-23T17:34:20.711" v="3" actId="20577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12F34E07-B0BA-4D26-BBA2-CF01E14663EB}" dt="2023-10-23T17:50:14.219" v="92" actId="20577"/>
        <pc:sldMkLst>
          <pc:docMk/>
          <pc:sldMk cId="0" sldId="258"/>
        </pc:sldMkLst>
        <pc:spChg chg="mod">
          <ac:chgData name="Enrique de la Calle Santa Ana" userId="37d4a9d4-4e5a-4d66-9aa6-899fa92fe112" providerId="ADAL" clId="{12F34E07-B0BA-4D26-BBA2-CF01E14663EB}" dt="2023-10-23T17:39:08.057" v="72" actId="1076"/>
          <ac:spMkLst>
            <pc:docMk/>
            <pc:sldMk cId="0" sldId="258"/>
            <ac:spMk id="2" creationId="{062B7B45-20DB-C4F9-BB1F-EF0B7494A29D}"/>
          </ac:spMkLst>
        </pc:spChg>
        <pc:spChg chg="mod">
          <ac:chgData name="Enrique de la Calle Santa Ana" userId="37d4a9d4-4e5a-4d66-9aa6-899fa92fe112" providerId="ADAL" clId="{12F34E07-B0BA-4D26-BBA2-CF01E14663EB}" dt="2023-10-23T17:50:14.219" v="92" actId="20577"/>
          <ac:spMkLst>
            <pc:docMk/>
            <pc:sldMk cId="0" sldId="258"/>
            <ac:spMk id="3" creationId="{5AA03695-FAC0-88ED-9ED9-5225D17AD786}"/>
          </ac:spMkLst>
        </pc:spChg>
        <pc:spChg chg="mod">
          <ac:chgData name="Enrique de la Calle Santa Ana" userId="37d4a9d4-4e5a-4d66-9aa6-899fa92fe112" providerId="ADAL" clId="{12F34E07-B0BA-4D26-BBA2-CF01E14663EB}" dt="2023-10-23T17:34:47.030" v="55" actId="6549"/>
          <ac:spMkLst>
            <pc:docMk/>
            <pc:sldMk cId="0" sldId="258"/>
            <ac:spMk id="71" creationId="{00000000-0000-0000-0000-000000000000}"/>
          </ac:spMkLst>
        </pc:spChg>
        <pc:spChg chg="mod">
          <ac:chgData name="Enrique de la Calle Santa Ana" userId="37d4a9d4-4e5a-4d66-9aa6-899fa92fe112" providerId="ADAL" clId="{12F34E07-B0BA-4D26-BBA2-CF01E14663EB}" dt="2023-10-23T17:34:35.062" v="17" actId="6549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">
        <pc:chgData name="Enrique de la Calle Santa Ana" userId="37d4a9d4-4e5a-4d66-9aa6-899fa92fe112" providerId="ADAL" clId="{12F34E07-B0BA-4D26-BBA2-CF01E14663EB}" dt="2023-10-24T08:30:12.950" v="1303" actId="20577"/>
        <pc:sldMkLst>
          <pc:docMk/>
          <pc:sldMk cId="0" sldId="259"/>
        </pc:sldMkLst>
        <pc:spChg chg="add del mod">
          <ac:chgData name="Enrique de la Calle Santa Ana" userId="37d4a9d4-4e5a-4d66-9aa6-899fa92fe112" providerId="ADAL" clId="{12F34E07-B0BA-4D26-BBA2-CF01E14663EB}" dt="2023-10-24T08:16:09.515" v="930" actId="21"/>
          <ac:spMkLst>
            <pc:docMk/>
            <pc:sldMk cId="0" sldId="259"/>
            <ac:spMk id="2" creationId="{0EEF843C-46B4-0D4D-B636-CCB2BF8476A8}"/>
          </ac:spMkLst>
        </pc:spChg>
        <pc:spChg chg="mod">
          <ac:chgData name="Enrique de la Calle Santa Ana" userId="37d4a9d4-4e5a-4d66-9aa6-899fa92fe112" providerId="ADAL" clId="{12F34E07-B0BA-4D26-BBA2-CF01E14663EB}" dt="2023-10-23T17:50:45.650" v="121" actId="20577"/>
          <ac:spMkLst>
            <pc:docMk/>
            <pc:sldMk cId="0" sldId="259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12F34E07-B0BA-4D26-BBA2-CF01E14663EB}" dt="2023-10-24T08:30:12.950" v="1303" actId="20577"/>
          <ac:spMkLst>
            <pc:docMk/>
            <pc:sldMk cId="0" sldId="259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12F34E07-B0BA-4D26-BBA2-CF01E14663EB}" dt="2023-10-24T09:37:30.298" v="1460" actId="2696"/>
        <pc:sldMkLst>
          <pc:docMk/>
          <pc:sldMk cId="938086364" sldId="271"/>
        </pc:sldMkLst>
      </pc:sldChg>
      <pc:sldChg chg="modSp mod">
        <pc:chgData name="Enrique de la Calle Santa Ana" userId="37d4a9d4-4e5a-4d66-9aa6-899fa92fe112" providerId="ADAL" clId="{12F34E07-B0BA-4D26-BBA2-CF01E14663EB}" dt="2023-10-24T09:37:40.343" v="1473" actId="20577"/>
        <pc:sldMkLst>
          <pc:docMk/>
          <pc:sldMk cId="1614820816" sldId="274"/>
        </pc:sldMkLst>
        <pc:spChg chg="mod">
          <ac:chgData name="Enrique de la Calle Santa Ana" userId="37d4a9d4-4e5a-4d66-9aa6-899fa92fe112" providerId="ADAL" clId="{12F34E07-B0BA-4D26-BBA2-CF01E14663EB}" dt="2023-10-24T09:37:40.343" v="1473" actId="20577"/>
          <ac:spMkLst>
            <pc:docMk/>
            <pc:sldMk cId="1614820816" sldId="274"/>
            <ac:spMk id="7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12F34E07-B0BA-4D26-BBA2-CF01E14663EB}" dt="2023-10-25T07:50:30.801" v="2341" actId="20577"/>
        <pc:sldMkLst>
          <pc:docMk/>
          <pc:sldMk cId="3046837394" sldId="280"/>
        </pc:sldMkLst>
        <pc:spChg chg="mod">
          <ac:chgData name="Enrique de la Calle Santa Ana" userId="37d4a9d4-4e5a-4d66-9aa6-899fa92fe112" providerId="ADAL" clId="{12F34E07-B0BA-4D26-BBA2-CF01E14663EB}" dt="2023-10-25T07:50:30.801" v="2341" actId="20577"/>
          <ac:spMkLst>
            <pc:docMk/>
            <pc:sldMk cId="3046837394" sldId="280"/>
            <ac:spMk id="79" creationId="{00000000-0000-0000-0000-000000000000}"/>
          </ac:spMkLst>
        </pc:spChg>
        <pc:spChg chg="mod">
          <ac:chgData name="Enrique de la Calle Santa Ana" userId="37d4a9d4-4e5a-4d66-9aa6-899fa92fe112" providerId="ADAL" clId="{12F34E07-B0BA-4D26-BBA2-CF01E14663EB}" dt="2023-10-25T07:49:28.862" v="2333" actId="20577"/>
          <ac:spMkLst>
            <pc:docMk/>
            <pc:sldMk cId="3046837394" sldId="280"/>
            <ac:spMk id="82" creationId="{00000000-0000-0000-0000-000000000000}"/>
          </ac:spMkLst>
        </pc:spChg>
      </pc:sldChg>
      <pc:sldChg chg="addSp delSp modSp mod">
        <pc:chgData name="Enrique de la Calle Santa Ana" userId="37d4a9d4-4e5a-4d66-9aa6-899fa92fe112" providerId="ADAL" clId="{12F34E07-B0BA-4D26-BBA2-CF01E14663EB}" dt="2023-10-25T07:35:48.043" v="2166" actId="478"/>
        <pc:sldMkLst>
          <pc:docMk/>
          <pc:sldMk cId="1629677104" sldId="286"/>
        </pc:sldMkLst>
        <pc:spChg chg="add del">
          <ac:chgData name="Enrique de la Calle Santa Ana" userId="37d4a9d4-4e5a-4d66-9aa6-899fa92fe112" providerId="ADAL" clId="{12F34E07-B0BA-4D26-BBA2-CF01E14663EB}" dt="2023-10-25T07:30:00.352" v="2029" actId="478"/>
          <ac:spMkLst>
            <pc:docMk/>
            <pc:sldMk cId="1629677104" sldId="286"/>
            <ac:spMk id="2" creationId="{203191F8-6020-B5FF-243B-F36ACFF494E3}"/>
          </ac:spMkLst>
        </pc:spChg>
        <pc:spChg chg="add del mod">
          <ac:chgData name="Enrique de la Calle Santa Ana" userId="37d4a9d4-4e5a-4d66-9aa6-899fa92fe112" providerId="ADAL" clId="{12F34E07-B0BA-4D26-BBA2-CF01E14663EB}" dt="2023-10-25T07:29:55.518" v="2028" actId="478"/>
          <ac:spMkLst>
            <pc:docMk/>
            <pc:sldMk cId="1629677104" sldId="286"/>
            <ac:spMk id="3" creationId="{88B7FB86-5968-7EAC-867D-93971223B184}"/>
          </ac:spMkLst>
        </pc:spChg>
        <pc:spChg chg="add del mod">
          <ac:chgData name="Enrique de la Calle Santa Ana" userId="37d4a9d4-4e5a-4d66-9aa6-899fa92fe112" providerId="ADAL" clId="{12F34E07-B0BA-4D26-BBA2-CF01E14663EB}" dt="2023-10-25T07:30:45.980" v="2075" actId="478"/>
          <ac:spMkLst>
            <pc:docMk/>
            <pc:sldMk cId="1629677104" sldId="286"/>
            <ac:spMk id="4" creationId="{BE480AC2-8BB9-C3F9-A40B-398C1D371117}"/>
          </ac:spMkLst>
        </pc:spChg>
        <pc:spChg chg="add del mod">
          <ac:chgData name="Enrique de la Calle Santa Ana" userId="37d4a9d4-4e5a-4d66-9aa6-899fa92fe112" providerId="ADAL" clId="{12F34E07-B0BA-4D26-BBA2-CF01E14663EB}" dt="2023-10-25T07:32:23.506" v="2158" actId="478"/>
          <ac:spMkLst>
            <pc:docMk/>
            <pc:sldMk cId="1629677104" sldId="286"/>
            <ac:spMk id="5" creationId="{D030D54D-1CCB-7AEC-BA83-09D7334ACB06}"/>
          </ac:spMkLst>
        </pc:spChg>
        <pc:spChg chg="add del mod">
          <ac:chgData name="Enrique de la Calle Santa Ana" userId="37d4a9d4-4e5a-4d66-9aa6-899fa92fe112" providerId="ADAL" clId="{12F34E07-B0BA-4D26-BBA2-CF01E14663EB}" dt="2023-10-25T07:32:11.988" v="2155" actId="478"/>
          <ac:spMkLst>
            <pc:docMk/>
            <pc:sldMk cId="1629677104" sldId="286"/>
            <ac:spMk id="6" creationId="{A08F75C8-8114-2FE7-1189-706A777D4F80}"/>
          </ac:spMkLst>
        </pc:spChg>
        <pc:spChg chg="add del">
          <ac:chgData name="Enrique de la Calle Santa Ana" userId="37d4a9d4-4e5a-4d66-9aa6-899fa92fe112" providerId="ADAL" clId="{12F34E07-B0BA-4D26-BBA2-CF01E14663EB}" dt="2023-10-25T07:35:48.043" v="2166" actId="478"/>
          <ac:spMkLst>
            <pc:docMk/>
            <pc:sldMk cId="1629677104" sldId="286"/>
            <ac:spMk id="7" creationId="{A6930819-4AD2-D4E5-4D88-5C314D2438A5}"/>
          </ac:spMkLst>
        </pc:spChg>
        <pc:spChg chg="mod">
          <ac:chgData name="Enrique de la Calle Santa Ana" userId="37d4a9d4-4e5a-4d66-9aa6-899fa92fe112" providerId="ADAL" clId="{12F34E07-B0BA-4D26-BBA2-CF01E14663EB}" dt="2023-10-24T09:34:46.707" v="1446" actId="20577"/>
          <ac:spMkLst>
            <pc:docMk/>
            <pc:sldMk cId="1629677104" sldId="286"/>
            <ac:spMk id="78" creationId="{00000000-0000-0000-0000-000000000000}"/>
          </ac:spMkLst>
        </pc:spChg>
        <pc:spChg chg="add del mod">
          <ac:chgData name="Enrique de la Calle Santa Ana" userId="37d4a9d4-4e5a-4d66-9aa6-899fa92fe112" providerId="ADAL" clId="{12F34E07-B0BA-4D26-BBA2-CF01E14663EB}" dt="2023-10-25T07:35:37.336" v="2165" actId="478"/>
          <ac:spMkLst>
            <pc:docMk/>
            <pc:sldMk cId="1629677104" sldId="286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12F34E07-B0BA-4D26-BBA2-CF01E14663EB}" dt="2023-10-24T09:36:39.113" v="1454" actId="6549"/>
        <pc:sldMkLst>
          <pc:docMk/>
          <pc:sldMk cId="2327033499" sldId="287"/>
        </pc:sldMkLst>
        <pc:spChg chg="mod">
          <ac:chgData name="Enrique de la Calle Santa Ana" userId="37d4a9d4-4e5a-4d66-9aa6-899fa92fe112" providerId="ADAL" clId="{12F34E07-B0BA-4D26-BBA2-CF01E14663EB}" dt="2023-10-24T09:36:39.113" v="1454" actId="6549"/>
          <ac:spMkLst>
            <pc:docMk/>
            <pc:sldMk cId="2327033499" sldId="287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12F34E07-B0BA-4D26-BBA2-CF01E14663EB}" dt="2023-10-24T09:37:24.595" v="1459" actId="2696"/>
        <pc:sldMkLst>
          <pc:docMk/>
          <pc:sldMk cId="2392469682" sldId="290"/>
        </pc:sldMkLst>
      </pc:sldChg>
      <pc:sldChg chg="del">
        <pc:chgData name="Enrique de la Calle Santa Ana" userId="37d4a9d4-4e5a-4d66-9aa6-899fa92fe112" providerId="ADAL" clId="{12F34E07-B0BA-4D26-BBA2-CF01E14663EB}" dt="2023-10-24T09:37:47.042" v="1474" actId="2696"/>
        <pc:sldMkLst>
          <pc:docMk/>
          <pc:sldMk cId="581985141" sldId="292"/>
        </pc:sldMkLst>
      </pc:sldChg>
      <pc:sldChg chg="del">
        <pc:chgData name="Enrique de la Calle Santa Ana" userId="37d4a9d4-4e5a-4d66-9aa6-899fa92fe112" providerId="ADAL" clId="{12F34E07-B0BA-4D26-BBA2-CF01E14663EB}" dt="2023-10-24T09:37:47.042" v="1474" actId="2696"/>
        <pc:sldMkLst>
          <pc:docMk/>
          <pc:sldMk cId="3410631267" sldId="293"/>
        </pc:sldMkLst>
      </pc:sldChg>
      <pc:sldChg chg="modSp add mod ord">
        <pc:chgData name="Enrique de la Calle Santa Ana" userId="37d4a9d4-4e5a-4d66-9aa6-899fa92fe112" providerId="ADAL" clId="{12F34E07-B0BA-4D26-BBA2-CF01E14663EB}" dt="2023-10-25T11:20:24.931" v="2342"/>
        <pc:sldMkLst>
          <pc:docMk/>
          <pc:sldMk cId="3288779582" sldId="294"/>
        </pc:sldMkLst>
        <pc:spChg chg="mod">
          <ac:chgData name="Enrique de la Calle Santa Ana" userId="37d4a9d4-4e5a-4d66-9aa6-899fa92fe112" providerId="ADAL" clId="{12F34E07-B0BA-4D26-BBA2-CF01E14663EB}" dt="2023-10-24T08:10:43.248" v="776" actId="20577"/>
          <ac:spMkLst>
            <pc:docMk/>
            <pc:sldMk cId="3288779582" sldId="294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12F34E07-B0BA-4D26-BBA2-CF01E14663EB}" dt="2023-10-25T11:20:24.931" v="2342"/>
          <ac:spMkLst>
            <pc:docMk/>
            <pc:sldMk cId="3288779582" sldId="294"/>
            <ac:spMk id="82" creationId="{00000000-0000-0000-0000-000000000000}"/>
          </ac:spMkLst>
        </pc:spChg>
      </pc:sldChg>
      <pc:sldChg chg="addSp delSp modSp add mod">
        <pc:chgData name="Enrique de la Calle Santa Ana" userId="37d4a9d4-4e5a-4d66-9aa6-899fa92fe112" providerId="ADAL" clId="{12F34E07-B0BA-4D26-BBA2-CF01E14663EB}" dt="2023-10-24T08:23:28.293" v="1120" actId="20577"/>
        <pc:sldMkLst>
          <pc:docMk/>
          <pc:sldMk cId="767025374" sldId="295"/>
        </pc:sldMkLst>
        <pc:spChg chg="add del">
          <ac:chgData name="Enrique de la Calle Santa Ana" userId="37d4a9d4-4e5a-4d66-9aa6-899fa92fe112" providerId="ADAL" clId="{12F34E07-B0BA-4D26-BBA2-CF01E14663EB}" dt="2023-10-23T18:35:00.969" v="582"/>
          <ac:spMkLst>
            <pc:docMk/>
            <pc:sldMk cId="767025374" sldId="295"/>
            <ac:spMk id="2" creationId="{F4565243-B744-EE2D-1E17-D04E780C2084}"/>
          </ac:spMkLst>
        </pc:spChg>
        <pc:spChg chg="add del mod">
          <ac:chgData name="Enrique de la Calle Santa Ana" userId="37d4a9d4-4e5a-4d66-9aa6-899fa92fe112" providerId="ADAL" clId="{12F34E07-B0BA-4D26-BBA2-CF01E14663EB}" dt="2023-10-23T18:35:20.175" v="590" actId="478"/>
          <ac:spMkLst>
            <pc:docMk/>
            <pc:sldMk cId="767025374" sldId="295"/>
            <ac:spMk id="3" creationId="{288F5CFF-48D6-8CEE-148F-3FDBA86C4D8E}"/>
          </ac:spMkLst>
        </pc:spChg>
        <pc:spChg chg="add mod">
          <ac:chgData name="Enrique de la Calle Santa Ana" userId="37d4a9d4-4e5a-4d66-9aa6-899fa92fe112" providerId="ADAL" clId="{12F34E07-B0BA-4D26-BBA2-CF01E14663EB}" dt="2023-10-23T19:20:36.598" v="696" actId="14100"/>
          <ac:spMkLst>
            <pc:docMk/>
            <pc:sldMk cId="767025374" sldId="295"/>
            <ac:spMk id="4" creationId="{8BE9AE13-1040-8DD3-6F72-586D22EA7CC8}"/>
          </ac:spMkLst>
        </pc:spChg>
        <pc:spChg chg="add del mod">
          <ac:chgData name="Enrique de la Calle Santa Ana" userId="37d4a9d4-4e5a-4d66-9aa6-899fa92fe112" providerId="ADAL" clId="{12F34E07-B0BA-4D26-BBA2-CF01E14663EB}" dt="2023-10-23T18:52:53.852" v="608" actId="478"/>
          <ac:spMkLst>
            <pc:docMk/>
            <pc:sldMk cId="767025374" sldId="295"/>
            <ac:spMk id="5" creationId="{6AD67B70-190D-C805-C3B1-0BA68150ADBF}"/>
          </ac:spMkLst>
        </pc:spChg>
        <pc:spChg chg="mod">
          <ac:chgData name="Enrique de la Calle Santa Ana" userId="37d4a9d4-4e5a-4d66-9aa6-899fa92fe112" providerId="ADAL" clId="{12F34E07-B0BA-4D26-BBA2-CF01E14663EB}" dt="2023-10-23T18:04:31.191" v="489" actId="20577"/>
          <ac:spMkLst>
            <pc:docMk/>
            <pc:sldMk cId="767025374" sldId="295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12F34E07-B0BA-4D26-BBA2-CF01E14663EB}" dt="2023-10-24T08:23:28.293" v="1120" actId="20577"/>
          <ac:spMkLst>
            <pc:docMk/>
            <pc:sldMk cId="767025374" sldId="295"/>
            <ac:spMk id="82" creationId="{00000000-0000-0000-0000-000000000000}"/>
          </ac:spMkLst>
        </pc:spChg>
      </pc:sldChg>
      <pc:sldChg chg="add del">
        <pc:chgData name="Enrique de la Calle Santa Ana" userId="37d4a9d4-4e5a-4d66-9aa6-899fa92fe112" providerId="ADAL" clId="{12F34E07-B0BA-4D26-BBA2-CF01E14663EB}" dt="2023-10-24T09:35:50.063" v="1449" actId="2696"/>
        <pc:sldMkLst>
          <pc:docMk/>
          <pc:sldMk cId="2672133579" sldId="296"/>
        </pc:sldMkLst>
      </pc:sldChg>
      <pc:sldChg chg="addSp modSp add mod ord">
        <pc:chgData name="Enrique de la Calle Santa Ana" userId="37d4a9d4-4e5a-4d66-9aa6-899fa92fe112" providerId="ADAL" clId="{12F34E07-B0BA-4D26-BBA2-CF01E14663EB}" dt="2023-10-24T08:21:50.639" v="1003" actId="20577"/>
        <pc:sldMkLst>
          <pc:docMk/>
          <pc:sldMk cId="502528420" sldId="297"/>
        </pc:sldMkLst>
        <pc:spChg chg="add mod">
          <ac:chgData name="Enrique de la Calle Santa Ana" userId="37d4a9d4-4e5a-4d66-9aa6-899fa92fe112" providerId="ADAL" clId="{12F34E07-B0BA-4D26-BBA2-CF01E14663EB}" dt="2023-10-24T08:20:45.388" v="988" actId="1076"/>
          <ac:spMkLst>
            <pc:docMk/>
            <pc:sldMk cId="502528420" sldId="297"/>
            <ac:spMk id="2" creationId="{55F9CFCC-058B-ECA7-7E94-D54C431C6D4D}"/>
          </ac:spMkLst>
        </pc:spChg>
        <pc:spChg chg="add mod">
          <ac:chgData name="Enrique de la Calle Santa Ana" userId="37d4a9d4-4e5a-4d66-9aa6-899fa92fe112" providerId="ADAL" clId="{12F34E07-B0BA-4D26-BBA2-CF01E14663EB}" dt="2023-10-24T08:21:39.920" v="999" actId="255"/>
          <ac:spMkLst>
            <pc:docMk/>
            <pc:sldMk cId="502528420" sldId="297"/>
            <ac:spMk id="3" creationId="{9F5FFFA4-3950-5F02-D424-3BF56486A6C3}"/>
          </ac:spMkLst>
        </pc:spChg>
        <pc:spChg chg="mod">
          <ac:chgData name="Enrique de la Calle Santa Ana" userId="37d4a9d4-4e5a-4d66-9aa6-899fa92fe112" providerId="ADAL" clId="{12F34E07-B0BA-4D26-BBA2-CF01E14663EB}" dt="2023-10-24T08:21:50.639" v="1003" actId="20577"/>
          <ac:spMkLst>
            <pc:docMk/>
            <pc:sldMk cId="502528420" sldId="297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12F34E07-B0BA-4D26-BBA2-CF01E14663EB}" dt="2023-10-24T08:20:08.891" v="984" actId="14100"/>
          <ac:spMkLst>
            <pc:docMk/>
            <pc:sldMk cId="502528420" sldId="297"/>
            <ac:spMk id="82" creationId="{00000000-0000-0000-0000-000000000000}"/>
          </ac:spMkLst>
        </pc:spChg>
      </pc:sldChg>
      <pc:sldChg chg="modSp add del mod ord">
        <pc:chgData name="Enrique de la Calle Santa Ana" userId="37d4a9d4-4e5a-4d66-9aa6-899fa92fe112" providerId="ADAL" clId="{12F34E07-B0BA-4D26-BBA2-CF01E14663EB}" dt="2023-10-25T07:27:32.930" v="1805" actId="47"/>
        <pc:sldMkLst>
          <pc:docMk/>
          <pc:sldMk cId="1671140088" sldId="298"/>
        </pc:sldMkLst>
        <pc:spChg chg="mod">
          <ac:chgData name="Enrique de la Calle Santa Ana" userId="37d4a9d4-4e5a-4d66-9aa6-899fa92fe112" providerId="ADAL" clId="{12F34E07-B0BA-4D26-BBA2-CF01E14663EB}" dt="2023-10-24T08:30:40.840" v="1344" actId="20577"/>
          <ac:spMkLst>
            <pc:docMk/>
            <pc:sldMk cId="1671140088" sldId="298"/>
            <ac:spMk id="82" creationId="{00000000-0000-0000-0000-000000000000}"/>
          </ac:spMkLst>
        </pc:spChg>
      </pc:sldChg>
      <pc:sldChg chg="modSp add mod">
        <pc:chgData name="Enrique de la Calle Santa Ana" userId="37d4a9d4-4e5a-4d66-9aa6-899fa92fe112" providerId="ADAL" clId="{12F34E07-B0BA-4D26-BBA2-CF01E14663EB}" dt="2023-10-24T09:29:20.873" v="1418"/>
        <pc:sldMkLst>
          <pc:docMk/>
          <pc:sldMk cId="3668270918" sldId="299"/>
        </pc:sldMkLst>
        <pc:spChg chg="mod">
          <ac:chgData name="Enrique de la Calle Santa Ana" userId="37d4a9d4-4e5a-4d66-9aa6-899fa92fe112" providerId="ADAL" clId="{12F34E07-B0BA-4D26-BBA2-CF01E14663EB}" dt="2023-10-24T09:29:18.570" v="1417" actId="20577"/>
          <ac:spMkLst>
            <pc:docMk/>
            <pc:sldMk cId="3668270918" sldId="299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12F34E07-B0BA-4D26-BBA2-CF01E14663EB}" dt="2023-10-24T09:29:20.873" v="1418"/>
          <ac:spMkLst>
            <pc:docMk/>
            <pc:sldMk cId="3668270918" sldId="299"/>
            <ac:spMk id="82" creationId="{00000000-0000-0000-0000-000000000000}"/>
          </ac:spMkLst>
        </pc:spChg>
      </pc:sldChg>
      <pc:sldChg chg="modSp add mod">
        <pc:chgData name="Enrique de la Calle Santa Ana" userId="37d4a9d4-4e5a-4d66-9aa6-899fa92fe112" providerId="ADAL" clId="{12F34E07-B0BA-4D26-BBA2-CF01E14663EB}" dt="2023-10-24T09:37:06.734" v="1457" actId="6549"/>
        <pc:sldMkLst>
          <pc:docMk/>
          <pc:sldMk cId="1763968389" sldId="300"/>
        </pc:sldMkLst>
        <pc:spChg chg="mod">
          <ac:chgData name="Enrique de la Calle Santa Ana" userId="37d4a9d4-4e5a-4d66-9aa6-899fa92fe112" providerId="ADAL" clId="{12F34E07-B0BA-4D26-BBA2-CF01E14663EB}" dt="2023-10-24T09:37:06.734" v="1457" actId="6549"/>
          <ac:spMkLst>
            <pc:docMk/>
            <pc:sldMk cId="1763968389" sldId="300"/>
            <ac:spMk id="82" creationId="{00000000-0000-0000-0000-000000000000}"/>
          </ac:spMkLst>
        </pc:spChg>
      </pc:sldChg>
      <pc:sldChg chg="modSp add mod">
        <pc:chgData name="Enrique de la Calle Santa Ana" userId="37d4a9d4-4e5a-4d66-9aa6-899fa92fe112" providerId="ADAL" clId="{12F34E07-B0BA-4D26-BBA2-CF01E14663EB}" dt="2023-10-24T09:37:18.452" v="1458" actId="6549"/>
        <pc:sldMkLst>
          <pc:docMk/>
          <pc:sldMk cId="1137109445" sldId="301"/>
        </pc:sldMkLst>
        <pc:spChg chg="mod">
          <ac:chgData name="Enrique de la Calle Santa Ana" userId="37d4a9d4-4e5a-4d66-9aa6-899fa92fe112" providerId="ADAL" clId="{12F34E07-B0BA-4D26-BBA2-CF01E14663EB}" dt="2023-10-24T09:37:18.452" v="1458" actId="6549"/>
          <ac:spMkLst>
            <pc:docMk/>
            <pc:sldMk cId="1137109445" sldId="301"/>
            <ac:spMk id="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ac877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ac877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760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099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704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715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009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048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9ac8772f5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9ac8772f5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66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876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57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57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5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nebook.dev/es/docs/angular/guide/reactive-form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rquitecturajava.com/angular-async-pipe-y-observables" TargetMode="External"/><Relationship Id="rId5" Type="http://schemas.openxmlformats.org/officeDocument/2006/relationships/hyperlink" Target="https://docs.angular.lat/guide/animations" TargetMode="External"/><Relationship Id="rId4" Type="http://schemas.openxmlformats.org/officeDocument/2006/relationships/hyperlink" Target="https://www.digitalocean.com/community/tutorials/using-sass-with-the-angular-cl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2000" y="1790025"/>
            <a:ext cx="756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Curso de Angular 14</a:t>
            </a:r>
            <a:endParaRPr sz="42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96200" y="2645613"/>
            <a:ext cx="815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Enrique de la Calle Santa Ana</a:t>
            </a:r>
            <a:endParaRPr sz="18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200" y="2975257"/>
            <a:ext cx="815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25 Octubre 2,023</a:t>
            </a:r>
            <a:endParaRPr sz="12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91132" y="120225"/>
            <a:ext cx="1681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Tema 10 Reactive Forms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354847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endParaRPr kumimoji="0" lang="es-ES" altLang="es-E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Sistema directo de tratamiento de formularios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Incorpora toda la funcionalidad para ellos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Validaciones , control del contenido , </a:t>
            </a:r>
            <a:r>
              <a:rPr lang="es-E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etc</a:t>
            </a:r>
            <a:endParaRPr lang="es-E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Se incorpora perfectamente a la marca standard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form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bs-font-monospace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En module e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imports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bs-font-monospace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mport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 {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ReactiveFormsModule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 }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from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 '@angular/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forms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bs-font-monospace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/>
                </a:solidFill>
                <a:latin typeface="var(--bs-font-monospace)"/>
              </a:rPr>
              <a:t>En el componente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import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 {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FormControl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 }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from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 '@angular/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forms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’;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/>
                </a:solidFill>
                <a:latin typeface="var(--bs-font-monospace)"/>
              </a:rPr>
              <a:t>Creamos un elemento en el </a:t>
            </a:r>
            <a:r>
              <a:rPr lang="es-ES" sz="1100" dirty="0" err="1">
                <a:solidFill>
                  <a:schemeClr val="tx1"/>
                </a:solidFill>
                <a:latin typeface="var(--bs-font-monospace)"/>
              </a:rPr>
              <a:t>compoente</a:t>
            </a:r>
            <a:endParaRPr lang="es-ES" sz="1100" dirty="0">
              <a:solidFill>
                <a:schemeClr val="tx1"/>
              </a:solidFill>
              <a:latin typeface="var(--bs-font-monospace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name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 = new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FormControl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('');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/>
                </a:solidFill>
                <a:latin typeface="var(--bs-font-monospace)"/>
              </a:rPr>
              <a:t>Y en su </a:t>
            </a:r>
            <a:r>
              <a:rPr lang="es-ES" sz="1100" dirty="0" err="1">
                <a:solidFill>
                  <a:schemeClr val="tx1"/>
                </a:solidFill>
                <a:latin typeface="var(--bs-font-monospace)"/>
              </a:rPr>
              <a:t>html</a:t>
            </a:r>
            <a:endParaRPr lang="es-ES" sz="1100" dirty="0">
              <a:solidFill>
                <a:schemeClr val="tx1"/>
              </a:solidFill>
              <a:latin typeface="var(--bs-font-monospace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&lt;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label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for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="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name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"&gt;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Name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: &lt;/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label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&gt;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&lt;input id="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name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"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type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="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text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" [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formControl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]="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name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"&gt;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A5D6FF"/>
              </a:solidFill>
              <a:latin typeface="var(--bs-font-monospace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A5D6FF"/>
              </a:solidFill>
              <a:latin typeface="var(--bs-font-monospace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A5D6FF"/>
              </a:solidFill>
              <a:latin typeface="var(--bs-font-monospace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A5D6FF"/>
              </a:solidFill>
              <a:latin typeface="var(--bs-font-monospace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7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Revision Puntos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b="1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12.- EXPEFICIDAD CSS, BEM, ANIMACIONES Y PREPROCESADORES SASS EN ANGULAR 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Entendiendo especificidad CSS y las implicaciones que tiene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BEM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Animaciones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Translate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Rotate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Scale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Animaciones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Introducción a los preprocesadores CSS: SASS y SCSS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Trabajando con SCSS y SASS en proyectos Angular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Revision Puntos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b="1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11.- PIPES 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Introducción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¿Por qué emplear Pipes y en qué nos ayudan?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DatePipe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 sus opciones para fechas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Trabajando con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locale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para formateo de fechas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DecimalPipe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 sus opciones para trabajar con decimales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CurrencyPipe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LowerCasePipe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UpperCasePipe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JSONpipe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PercentPipe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SlicePipe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Pipes personalizados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pipe y cómo usarlo en la gestión de observables</a:t>
            </a:r>
          </a:p>
        </p:txBody>
      </p:sp>
    </p:spTree>
    <p:extLst>
      <p:ext uri="{BB962C8B-B14F-4D97-AF65-F5344CB8AC3E}">
        <p14:creationId xmlns:p14="http://schemas.microsoft.com/office/powerpoint/2010/main" val="176396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Revision Puntos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b="1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10.- FORMULARIOS REACTIVOS 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Introducción a los Formularios Reactivos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Importando módulo de formularios reactivos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Introducción a la validación de campos en formularios reactivos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Validando campos obligatorios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Validando campos numéricos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Validando campos booleanos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Validando campos de tipo lista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Validando expresiones regulares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Accediendo a los errores y personalización de errores de validación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Mostrar mensajes de error de validación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Anidación de validaciones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Validando que dos campos sean iguales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Comprobando el estado del formulario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Accediendo al contenido del formulario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Creación de un formulario de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reactivo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Creación de un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formulairo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 Registro reactivo</a:t>
            </a:r>
          </a:p>
        </p:txBody>
      </p:sp>
    </p:spTree>
    <p:extLst>
      <p:ext uri="{BB962C8B-B14F-4D97-AF65-F5344CB8AC3E}">
        <p14:creationId xmlns:p14="http://schemas.microsoft.com/office/powerpoint/2010/main" val="113710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30124" y="2417469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Practica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10/11/12</a:t>
            </a:r>
            <a:endParaRPr sz="6000" b="1" i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482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Resumen de la practica 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PRACTICA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35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429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Crearemos Una app  con datos de los Alumnos</a:t>
            </a:r>
          </a:p>
          <a:p>
            <a:pPr marL="7429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Presentamos una lista de ellos y en el link editaremos un formulario</a:t>
            </a:r>
          </a:p>
          <a:p>
            <a:pPr marL="7429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formulario en Detalle del Alumno , validamos </a:t>
            </a:r>
          </a:p>
          <a:p>
            <a:pPr marL="7429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Montamos el servicio primero en memoria y comprobamos los enlaces</a:t>
            </a:r>
          </a:p>
          <a:p>
            <a:pPr marL="7429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Depues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sustituimos el servicio por uno externo ( 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</a:p>
          <a:p>
            <a:pPr marL="7429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 el servicio probamos las 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acciones CRUD</a:t>
            </a:r>
          </a:p>
          <a:p>
            <a:pPr marL="7429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 tenemos tiempo 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 pasamos a PRIMENG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3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8650" y="729900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Índice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Repaso Fundamentos de </a:t>
            </a: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TypeScript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Introducción a Angular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</a:t>
            </a: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Cli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Componentes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PrimeNG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Directivas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Servicios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Peticiones HTTP</a:t>
            </a:r>
          </a:p>
          <a:p>
            <a:pPr marL="69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sz="1700"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2400" y="4767263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91132" y="120225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Oct 2023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8650" y="729900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Índice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72533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Routing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Formularios Reactivos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Pipes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Expecifidad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CSS , BEM , Animaciones y preprocesador SASS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Testing</a:t>
            </a:r>
            <a:endParaRPr lang="es-ES" sz="17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Builds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y Despliegue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Trabajando con GIT y autom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atizado despliegues con </a:t>
            </a: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Vercel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2400" y="4767263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91132" y="120225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Oct 2023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29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54496" y="2402995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Formularios Reactivos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10/11/12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" name="Google Shape;71;p15">
            <a:extLst>
              <a:ext uri="{FF2B5EF4-FFF2-40B4-BE49-F238E27FC236}">
                <a16:creationId xmlns:a16="http://schemas.microsoft.com/office/drawing/2014/main" id="{062B7B45-20DB-C4F9-BB1F-EF0B7494A29D}"/>
              </a:ext>
            </a:extLst>
          </p:cNvPr>
          <p:cNvSpPr txBox="1"/>
          <p:nvPr/>
        </p:nvSpPr>
        <p:spPr>
          <a:xfrm>
            <a:off x="792000" y="2930636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Pipes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71;p15">
            <a:extLst>
              <a:ext uri="{FF2B5EF4-FFF2-40B4-BE49-F238E27FC236}">
                <a16:creationId xmlns:a16="http://schemas.microsoft.com/office/drawing/2014/main" id="{5AA03695-FAC0-88ED-9ED9-5225D17AD786}"/>
              </a:ext>
            </a:extLst>
          </p:cNvPr>
          <p:cNvSpPr txBox="1"/>
          <p:nvPr/>
        </p:nvSpPr>
        <p:spPr>
          <a:xfrm>
            <a:off x="792000" y="3464995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CSS,BEM,SASS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Links Temas 10/11/12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8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https://animaticss.com/articulo/que-es-bem-css/   ( BEM ) (Tema 12 )</a:t>
            </a:r>
          </a:p>
          <a:p>
            <a:pPr marL="342900" lvl="8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https://www.digitalocean.com/community/tutorials/using-sass-with-the-angular-cli</a:t>
            </a: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 Tema 12) </a:t>
            </a:r>
          </a:p>
          <a:p>
            <a:pPr marL="342900" lvl="8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https://docs.angular.lat/guide/animations</a:t>
            </a: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 Tema 12 ) 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Async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pipes: ( Pipe </a:t>
            </a:r>
            <a:r>
              <a:rPr lang="es-ES" sz="18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Asincrono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donde se ve bien los observables ) (Tema 11)</a:t>
            </a: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  <a:hlinkClick r:id="rId6"/>
            </a:endParaRPr>
          </a:p>
          <a:p>
            <a:endParaRPr kumimoji="0" lang="es-ES" altLang="es-E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lvl="8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https://runebook.dev/es/docs/angular/guide/reactive-forms</a:t>
            </a: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(Tema 10)</a:t>
            </a:r>
          </a:p>
          <a:p>
            <a:pPr marL="342900" lvl="8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https://angular.io/guide/form-validation</a:t>
            </a:r>
          </a:p>
          <a:p>
            <a:pPr marL="342900" lvl="8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8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7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Tema 12 CSS , BEM SASS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CSS es la forma mas sencilla de aplicar estilo a nuestra app / page / componente 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Angular esta modularizado de tal manera que podemos aplicar el </a:t>
            </a:r>
            <a:r>
              <a:rPr lang="es-ES" sz="1800" kern="100" dirty="0" err="1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tanto en la app , como en el componente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BEM (BLOQUE / ELEMENTO / MODIFICADOR)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es una forma de codificación para las hojas de estilo</a:t>
            </a:r>
          </a:p>
          <a:p>
            <a:pPr marL="342900" lvl="8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se puede aplicar directamente en un </a:t>
            </a:r>
            <a:r>
              <a:rPr lang="es-ES" sz="1800" kern="100" dirty="0" err="1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endParaRPr lang="es-ES" sz="1800" kern="100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8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8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154142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Ejemplo BEM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4993" y="972168"/>
            <a:ext cx="7886700" cy="403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endParaRPr kumimoji="0" lang="es-ES" altLang="es-E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F9CFCC-058B-ECA7-7E94-D54C431C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83" y="681842"/>
            <a:ext cx="7559386" cy="2154436"/>
          </a:xfrm>
          <a:prstGeom prst="rect">
            <a:avLst/>
          </a:prstGeom>
          <a:solidFill>
            <a:srgbClr val="3435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class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="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block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"&gt;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F8F8F2"/>
                </a:solidFill>
                <a:latin typeface="Roboto Mono" panose="00000009000000000000" pitchFamily="49" charset="0"/>
              </a:rPr>
              <a:t>	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class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="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block__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element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"&gt;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Elem 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F8F8F2"/>
                </a:solidFill>
                <a:latin typeface="inherit"/>
              </a:rPr>
              <a:t>	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class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="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block__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element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"&gt;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Elem 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F8F8F2"/>
                </a:solidFill>
                <a:latin typeface="inherit"/>
              </a:rPr>
              <a:t>	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class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="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block__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element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 block__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element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--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modifier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"&gt;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Elem 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A8A897"/>
                </a:solidFill>
                <a:effectLst/>
                <a:latin typeface="inherit"/>
              </a:rPr>
              <a:t>&lt;!-- EJEMPLO 2 --&gt;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class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="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item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item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--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modifier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class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="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item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__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element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"&gt;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Elem 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F8F8F2"/>
                </a:solidFill>
                <a:latin typeface="Roboto Mono" panose="00000009000000000000" pitchFamily="49" charset="0"/>
              </a:rPr>
              <a:t>	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class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="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item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__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element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F8F8F2"/>
                </a:solidFill>
                <a:latin typeface="inherit"/>
              </a:rPr>
              <a:t>		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class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="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item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__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another-element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"&gt;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Elem 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F8F8F2"/>
                </a:solidFill>
                <a:latin typeface="inherit"/>
              </a:rPr>
              <a:t>		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class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="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item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__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another-element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"&gt;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Elem 3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F8F8F2"/>
                </a:solidFill>
                <a:latin typeface="inherit"/>
              </a:rPr>
              <a:t>	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	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class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="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item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__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element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item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__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element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--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3E880"/>
                </a:solidFill>
                <a:effectLst/>
                <a:latin typeface="inherit"/>
              </a:rPr>
              <a:t>modifier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"&gt;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Elem 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FF2C78"/>
                </a:solidFill>
                <a:effectLst/>
                <a:latin typeface="inherit"/>
              </a:rPr>
              <a:t>div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&gt;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5FFFA4-3950-5F02-D424-3BF56486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167584"/>
            <a:ext cx="7403523" cy="1661993"/>
          </a:xfrm>
          <a:prstGeom prst="rect">
            <a:avLst/>
          </a:prstGeom>
          <a:solidFill>
            <a:srgbClr val="3435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8A897"/>
                </a:solidFill>
                <a:effectLst/>
                <a:latin typeface="inherit"/>
              </a:rPr>
              <a:t>// EJEMPLO 1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.block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{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FE6FF"/>
                </a:solidFill>
                <a:effectLst/>
                <a:latin typeface="inherit"/>
              </a:rPr>
              <a:t>color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: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inherit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;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.block__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element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{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FE6FF"/>
                </a:solidFill>
                <a:effectLst/>
                <a:latin typeface="inherit"/>
              </a:rPr>
              <a:t>color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: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inherit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;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.block__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element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--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modifier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{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FE6FF"/>
                </a:solidFill>
                <a:effectLst/>
                <a:latin typeface="inherit"/>
              </a:rPr>
              <a:t>color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: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inherit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;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A8A897"/>
                </a:solidFill>
                <a:effectLst/>
                <a:latin typeface="inherit"/>
              </a:rPr>
              <a:t>// EJEMPLO 2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.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item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{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FE6FF"/>
                </a:solidFill>
                <a:effectLst/>
                <a:latin typeface="inherit"/>
              </a:rPr>
              <a:t>color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: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inherit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;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.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item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--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modifier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{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FE6FF"/>
                </a:solidFill>
                <a:effectLst/>
                <a:latin typeface="inherit"/>
              </a:rPr>
              <a:t>color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: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inherit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;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.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item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__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element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{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FE6FF"/>
                </a:solidFill>
                <a:effectLst/>
                <a:latin typeface="inherit"/>
              </a:rPr>
              <a:t>color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: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inherit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;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}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.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item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__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element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--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modifier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{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FE6FF"/>
                </a:solidFill>
                <a:effectLst/>
                <a:latin typeface="inherit"/>
              </a:rPr>
              <a:t>color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: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inherit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;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}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.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item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__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B4EC43"/>
                </a:solidFill>
                <a:effectLst/>
                <a:latin typeface="inherit"/>
              </a:rPr>
              <a:t>another-element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{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FE6FF"/>
                </a:solidFill>
                <a:effectLst/>
                <a:latin typeface="inherit"/>
              </a:rPr>
              <a:t>color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: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inherit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;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}</a:t>
            </a: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2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Tema 12 SCSS /Animaciones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 proyecto con SCSS 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ES" sz="1800" kern="100" dirty="0" err="1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index.scss</a:t>
            </a: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$font-stack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$primary-color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$font-stack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$primary-color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900" kern="100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8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https://docs.angular.lat/guide/animations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7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Tema 11 Pipes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5999"/>
            <a:ext cx="7886700" cy="367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Los Pipes son la transformación de los datos en un proceso de tubo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Todos los pipes (api) </a:t>
            </a: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https://angular.io/api</a:t>
            </a:r>
            <a:endParaRPr lang="es-ES" sz="1800" kern="100" dirty="0"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8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Nuestro propio Pipe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9AE13-1040-8DD3-6F72-586D22EA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45" y="2404394"/>
            <a:ext cx="7117773" cy="225313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import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{ Pipe,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PipeTransform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}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from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'@angular/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core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’;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@Pipe({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name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'letras’ })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export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class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LetrasPipe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implements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PipeTransform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transform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value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any,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args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?: any): any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	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if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args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!=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null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sz="800" dirty="0">
                <a:solidFill>
                  <a:srgbClr val="333333"/>
                </a:solidFill>
                <a:latin typeface="courier"/>
              </a:rPr>
              <a:t>		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switch (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value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sz="800" dirty="0">
                <a:solidFill>
                  <a:srgbClr val="333333"/>
                </a:solidFill>
                <a:latin typeface="courier"/>
              </a:rPr>
              <a:t>			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case 1: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return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'uno’;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sz="800" dirty="0">
                <a:solidFill>
                  <a:srgbClr val="333333"/>
                </a:solidFill>
                <a:latin typeface="courier"/>
              </a:rPr>
              <a:t>			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case 2: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return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'dos’;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sz="800" dirty="0">
                <a:solidFill>
                  <a:srgbClr val="333333"/>
                </a:solidFill>
                <a:latin typeface="courier"/>
              </a:rPr>
              <a:t>			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case 3: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return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'tres’;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sz="800" dirty="0">
                <a:solidFill>
                  <a:srgbClr val="333333"/>
                </a:solidFill>
                <a:latin typeface="courier"/>
              </a:rPr>
              <a:t>			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case 4: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return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'cuatro’;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sz="800" dirty="0">
                <a:solidFill>
                  <a:srgbClr val="333333"/>
                </a:solidFill>
                <a:latin typeface="courier"/>
              </a:rPr>
              <a:t>			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case 5: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return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'cinco’;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			case 6: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return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'seis’;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sz="800" dirty="0">
                <a:solidFill>
                  <a:srgbClr val="333333"/>
                </a:solidFill>
                <a:latin typeface="courier"/>
              </a:rPr>
              <a:t>			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case 7: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return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'siete’;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sz="800" dirty="0">
                <a:solidFill>
                  <a:srgbClr val="333333"/>
                </a:solidFill>
                <a:latin typeface="courier"/>
              </a:rPr>
              <a:t>		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sz="800" dirty="0">
                <a:solidFill>
                  <a:srgbClr val="333333"/>
                </a:solidFill>
                <a:latin typeface="courier"/>
              </a:rPr>
              <a:t>	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return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null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sz="800" dirty="0">
                <a:solidFill>
                  <a:srgbClr val="333333"/>
                </a:solidFill>
                <a:latin typeface="courier"/>
              </a:rPr>
              <a:t>	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}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253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4ED488D55F794984D54B45066DF288" ma:contentTypeVersion="11" ma:contentTypeDescription="Crear nuevo documento." ma:contentTypeScope="" ma:versionID="c91dd3a02b4d739abdcd928e8366973a">
  <xsd:schema xmlns:xsd="http://www.w3.org/2001/XMLSchema" xmlns:xs="http://www.w3.org/2001/XMLSchema" xmlns:p="http://schemas.microsoft.com/office/2006/metadata/properties" xmlns:ns2="fb415d23-8a74-4c2e-8021-c6f08ece3882" xmlns:ns3="e2e06670-9cf5-4946-96c6-de02e95c2fe7" targetNamespace="http://schemas.microsoft.com/office/2006/metadata/properties" ma:root="true" ma:fieldsID="667a2cc904daeed5f56614815e123dae" ns2:_="" ns3:_="">
    <xsd:import namespace="fb415d23-8a74-4c2e-8021-c6f08ece3882"/>
    <xsd:import namespace="e2e06670-9cf5-4946-96c6-de02e95c2f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15d23-8a74-4c2e-8021-c6f08ece3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4bc75049-b890-42a0-98f6-2da72b547d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06670-9cf5-4946-96c6-de02e95c2fe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be3c343-65a7-4cc7-8fc3-8705d469a6e3}" ma:internalName="TaxCatchAll" ma:showField="CatchAllData" ma:web="e2e06670-9cf5-4946-96c6-de02e95c2f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415d23-8a74-4c2e-8021-c6f08ece3882">
      <Terms xmlns="http://schemas.microsoft.com/office/infopath/2007/PartnerControls"/>
    </lcf76f155ced4ddcb4097134ff3c332f>
    <TaxCatchAll xmlns="e2e06670-9cf5-4946-96c6-de02e95c2fe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561C4C-7252-4DAE-AE08-C4ECA0063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15d23-8a74-4c2e-8021-c6f08ece3882"/>
    <ds:schemaRef ds:uri="e2e06670-9cf5-4946-96c6-de02e95c2f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B076AB-2C4A-4787-BF97-E046973B5FF1}">
  <ds:schemaRefs>
    <ds:schemaRef ds:uri="http://schemas.microsoft.com/office/2006/metadata/properties"/>
    <ds:schemaRef ds:uri="http://schemas.microsoft.com/office/infopath/2007/PartnerControls"/>
    <ds:schemaRef ds:uri="fb415d23-8a74-4c2e-8021-c6f08ece3882"/>
    <ds:schemaRef ds:uri="e2e06670-9cf5-4946-96c6-de02e95c2fe7"/>
  </ds:schemaRefs>
</ds:datastoreItem>
</file>

<file path=customXml/itemProps3.xml><?xml version="1.0" encoding="utf-8"?>
<ds:datastoreItem xmlns:ds="http://schemas.openxmlformats.org/officeDocument/2006/customXml" ds:itemID="{29153CB1-2D4A-452F-B82E-3AD90FAA5B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1098</Words>
  <Application>Microsoft Office PowerPoint</Application>
  <PresentationFormat>Presentación en pantalla (16:9)</PresentationFormat>
  <Paragraphs>176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30" baseType="lpstr">
      <vt:lpstr>Arial</vt:lpstr>
      <vt:lpstr>Courier New</vt:lpstr>
      <vt:lpstr>Roboto Mono</vt:lpstr>
      <vt:lpstr>DM Sans</vt:lpstr>
      <vt:lpstr>Roboto Medium</vt:lpstr>
      <vt:lpstr>Symbol</vt:lpstr>
      <vt:lpstr>MS Gothic</vt:lpstr>
      <vt:lpstr>Consolas</vt:lpstr>
      <vt:lpstr>courier</vt:lpstr>
      <vt:lpstr>DM Sans Medium</vt:lpstr>
      <vt:lpstr>Roboto</vt:lpstr>
      <vt:lpstr>var(--bs-font-monospace)</vt:lpstr>
      <vt:lpstr>inherit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de la Calle</dc:creator>
  <cp:lastModifiedBy>Enrique de la Calle Santa Ana</cp:lastModifiedBy>
  <cp:revision>3</cp:revision>
  <dcterms:modified xsi:type="dcterms:W3CDTF">2023-10-25T11:20:37Z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0x010100B04ED488D55F794984D54B45066DF288</vt:lpwstr>
  </property>
  <property fmtid="{D5CDD505-2E9C-101B-9397-08002B2CF9AE}" pid="3" name="MediaServiceImageTags">
    <vt:lpwstr/>
  </property>
</Properties>
</file>