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1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ucklandgab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255" y="1950319"/>
            <a:ext cx="8450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deck is an example. Feel free to make it your own.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the first slide with your city and location.</a:t>
            </a:r>
          </a:p>
          <a:p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 through every slide in this deck and update/hide them where necessary. But please do not change the slide containing the Global Sponsors and make sure to show that slide.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Verify that your slide show settings have it set to loop this deck.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Slide Show, Set up Slide show, check Loop Continuously.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slide is hidden. You can remove it or leave it here.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5835" y="531123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cs typeface="Segoe UI Light" panose="020B0502040204020203" pitchFamily="34" charset="0"/>
              </a:rPr>
              <a:t>Auckland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5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0F6F0-1399-4648-A30E-49BE0F99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7" y="1718704"/>
            <a:ext cx="10157525" cy="3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4908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Please connect to the Wi-Fi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Wi-Fi SID: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User Name: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Password: &lt;Enter password&gt;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You may need to open a browser to connect.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Please share the bandwidth with everyone…. No Netflix, please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2027583" y="206332"/>
            <a:ext cx="9342368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Wi-Fi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0982" y="206332"/>
            <a:ext cx="10604474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2019 GAB Auckland Information Site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C10BA2-1AD3-422A-981A-4302032501E7}"/>
              </a:ext>
            </a:extLst>
          </p:cNvPr>
          <p:cNvSpPr txBox="1">
            <a:spLocks/>
          </p:cNvSpPr>
          <p:nvPr/>
        </p:nvSpPr>
        <p:spPr>
          <a:xfrm>
            <a:off x="668198" y="1657328"/>
            <a:ext cx="10051154" cy="39887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Agenda, session details, lab information is available on this site:</a:t>
            </a:r>
          </a:p>
          <a:p>
            <a:r>
              <a:rPr lang="en-US" sz="8800" dirty="0">
                <a:solidFill>
                  <a:schemeClr val="tx1"/>
                </a:solidFill>
                <a:hlinkClick r:id="rId3"/>
              </a:rPr>
              <a:t>bit.ly/aucklandgab19</a:t>
            </a:r>
            <a:endParaRPr lang="en-US" sz="8800" dirty="0">
              <a:solidFill>
                <a:schemeClr val="tx1"/>
              </a:solidFill>
            </a:endParaRPr>
          </a:p>
          <a:p>
            <a:r>
              <a:rPr lang="en-US" sz="8000" dirty="0">
                <a:solidFill>
                  <a:schemeClr val="tx1"/>
                </a:solidFill>
              </a:rPr>
              <a:t>Please Bookmark it!</a:t>
            </a:r>
          </a:p>
        </p:txBody>
      </p:sp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112</Words>
  <Application>Microsoft Office PowerPoint</Application>
  <PresentationFormat>Widescreen</PresentationFormat>
  <Paragraphs>24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Daniel Scott-Raynsford</cp:lastModifiedBy>
  <cp:revision>14</cp:revision>
  <dcterms:created xsi:type="dcterms:W3CDTF">2014-03-24T01:30:59Z</dcterms:created>
  <dcterms:modified xsi:type="dcterms:W3CDTF">2019-04-21T06:19:31Z</dcterms:modified>
</cp:coreProperties>
</file>