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1" r:id="rId4"/>
    <p:sldId id="263" r:id="rId5"/>
    <p:sldId id="264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4325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4311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9813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2971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ucklandgab1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8255" y="1950319"/>
            <a:ext cx="84503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deck is an example. Feel free to make it your own.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the first slide with your city and location.</a:t>
            </a:r>
          </a:p>
          <a:p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 through every slide in this deck and update/hide them where necessary. But please do not change the slide containing the Global Sponsors and make sure to show that slide.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Verify that your slide show settings have it set to loop this deck.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 Slide Show, Set up Slide show, check Loop Continuously.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slide is hidden. You can remove it or leave it here.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5835" y="531123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cs typeface="Segoe UI Light" panose="020B0502040204020203" pitchFamily="34" charset="0"/>
              </a:rPr>
              <a:t>Auckland</a:t>
            </a:r>
          </a:p>
        </p:txBody>
      </p:sp>
      <p:pic>
        <p:nvPicPr>
          <p:cNvPr id="2" name="Picture 2" descr="https://global.azurebootcamp.net/wp-content/uploads/2018/09/logo-2019-500x4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81014"/>
            <a:ext cx="47625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9268"/>
      </p:ext>
    </p:extLst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713" y="0"/>
            <a:ext cx="701057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A BIG thank you to the 2019 Global Sponsors!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79" y="3374247"/>
            <a:ext cx="3492408" cy="716216"/>
          </a:xfrm>
          <a:prstGeom prst="rect">
            <a:avLst/>
          </a:prstGeom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2592A8B3-9CB7-41AA-B644-25AE0333A6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0" y="2910894"/>
            <a:ext cx="2152543" cy="18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7" y="9735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lobal.azurebootcamp.net/wp-content/uploads/2019/03/Enzo-1024x3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8" y="3468085"/>
            <a:ext cx="2945510" cy="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lobal.azurebootcamp.net/wp-content/uploads/2019/03/SMU-Logo-Color-w-Ops-1024x39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44" y="1786192"/>
            <a:ext cx="2929286" cy="112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lobal.azurebootcamp.net/wp-content/uploads/2019/03/Progate-ForLightBackground-1024x33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53" y="5440215"/>
            <a:ext cx="3497056" cy="11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global.azurebootcamp.net/wp-content/uploads/2019/03/483x140_KEMP_HRZ_GreyYello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993" y="4808225"/>
            <a:ext cx="3162899" cy="91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609" y="4894429"/>
            <a:ext cx="3847844" cy="828685"/>
          </a:xfrm>
          <a:prstGeom prst="rect">
            <a:avLst/>
          </a:prstGeom>
        </p:spPr>
      </p:pic>
      <p:pic>
        <p:nvPicPr>
          <p:cNvPr id="1026" name="Picture 2" descr="https://global.azurebootcamp.net/wp-content/uploads/2018/12/Serverless360_logo_png-1024x13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17" y="2069997"/>
            <a:ext cx="4200339" cy="5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586"/>
      </p:ext>
    </p:extLst>
  </p:cSld>
  <p:clrMapOvr>
    <a:masterClrMapping/>
  </p:clrMapOvr>
  <p:transition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1662" y="0"/>
            <a:ext cx="64286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Another BIG thank you to local sponsors!</a:t>
            </a:r>
          </a:p>
        </p:txBody>
      </p:sp>
      <p:pic>
        <p:nvPicPr>
          <p:cNvPr id="5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C0F6F0-1399-4648-A30E-49BE0F99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37" y="1718704"/>
            <a:ext cx="10157525" cy="339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64908"/>
      </p:ext>
    </p:extLst>
  </p:cSld>
  <p:clrMapOvr>
    <a:masterClrMapping/>
  </p:clrMapOvr>
  <p:transition advTm="5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668198" y="1657328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Please connect to the Wi-Fi network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Wi-Fi SID: &lt;Enter Name&gt;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User Name: &lt;Enter name&gt;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Password: &lt;Enter password&gt;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You may need to open a browser to connect.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Please share the bandwidth with everyone…. No Netflix, please</a:t>
            </a: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2027583" y="206332"/>
            <a:ext cx="9342368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Wi-Fi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4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40982" y="206332"/>
            <a:ext cx="10604474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2019 GAB Auckland Information Site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C10BA2-1AD3-422A-981A-4302032501E7}"/>
              </a:ext>
            </a:extLst>
          </p:cNvPr>
          <p:cNvSpPr txBox="1">
            <a:spLocks/>
          </p:cNvSpPr>
          <p:nvPr/>
        </p:nvSpPr>
        <p:spPr>
          <a:xfrm>
            <a:off x="668198" y="1657328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</a:rPr>
              <a:t>Agenda, session details, lab information is available on this site:</a:t>
            </a:r>
          </a:p>
          <a:p>
            <a:pPr algn="ctr"/>
            <a:r>
              <a:rPr lang="en-US" sz="8800" dirty="0">
                <a:solidFill>
                  <a:schemeClr val="tx1"/>
                </a:solidFill>
                <a:hlinkClick r:id="rId3"/>
              </a:rPr>
              <a:t>bit.ly/aucklandgab19</a:t>
            </a:r>
            <a:endParaRPr lang="en-US" sz="8800" dirty="0">
              <a:solidFill>
                <a:schemeClr val="tx1"/>
              </a:solidFill>
            </a:endParaRPr>
          </a:p>
          <a:p>
            <a:pPr algn="ctr"/>
            <a:r>
              <a:rPr lang="en-US" sz="8000" b="1" dirty="0">
                <a:solidFill>
                  <a:schemeClr val="tx1"/>
                </a:solidFill>
              </a:rPr>
              <a:t>Please Bookmark it!</a:t>
            </a:r>
          </a:p>
        </p:txBody>
      </p:sp>
    </p:spTree>
    <p:extLst>
      <p:ext uri="{BB962C8B-B14F-4D97-AF65-F5344CB8AC3E}">
        <p14:creationId xmlns:p14="http://schemas.microsoft.com/office/powerpoint/2010/main" val="10147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112</Words>
  <Application>Microsoft Office PowerPoint</Application>
  <PresentationFormat>Widescreen</PresentationFormat>
  <Paragraphs>24</Paragraphs>
  <Slides>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Magnus Master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Daniel Scott-Raynsford</cp:lastModifiedBy>
  <cp:revision>15</cp:revision>
  <dcterms:created xsi:type="dcterms:W3CDTF">2014-03-24T01:30:59Z</dcterms:created>
  <dcterms:modified xsi:type="dcterms:W3CDTF">2019-04-23T22:40:45Z</dcterms:modified>
</cp:coreProperties>
</file>