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3" r:id="rId4"/>
    <p:sldId id="264" r:id="rId5"/>
    <p:sldId id="25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ucklandgab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5835" y="531123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cs typeface="Segoe UI Light" panose="020B0502040204020203" pitchFamily="34" charset="0"/>
              </a:rPr>
              <a:t>Auckland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0F6F0-1399-4648-A30E-49BE0F99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7" y="1718704"/>
            <a:ext cx="10157525" cy="3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Information Site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</a:rPr>
              <a:t>Agenda, session details, lab information is available on this site:</a:t>
            </a:r>
          </a:p>
          <a:p>
            <a:pPr algn="ctr"/>
            <a:r>
              <a:rPr lang="en-US" sz="8800" dirty="0">
                <a:solidFill>
                  <a:schemeClr val="tx1"/>
                </a:solidFill>
                <a:hlinkClick r:id="rId3"/>
              </a:rPr>
              <a:t>bit.ly/aucklandgab19</a:t>
            </a:r>
            <a:endParaRPr lang="en-US" sz="8800" dirty="0">
              <a:solidFill>
                <a:schemeClr val="tx1"/>
              </a:solidFill>
            </a:endParaRPr>
          </a:p>
          <a:p>
            <a:pPr algn="ctr"/>
            <a:r>
              <a:rPr lang="en-US" sz="8000" b="1" dirty="0">
                <a:solidFill>
                  <a:schemeClr val="tx1"/>
                </a:solidFill>
              </a:rPr>
              <a:t>Please Bookmark it!</a:t>
            </a:r>
          </a:p>
        </p:txBody>
      </p:sp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Catering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DAF49-38CA-4DC5-ADA4-DD994C898D0E}"/>
              </a:ext>
            </a:extLst>
          </p:cNvPr>
          <p:cNvSpPr/>
          <p:nvPr/>
        </p:nvSpPr>
        <p:spPr>
          <a:xfrm>
            <a:off x="5693775" y="6211669"/>
            <a:ext cx="3006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Catering is kindly provided by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EC969-8945-45A7-92E0-DD161FD15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9" y="5724255"/>
            <a:ext cx="3389523" cy="11337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1C4528-C60A-4514-AAEF-C33A4BB70D72}"/>
              </a:ext>
            </a:extLst>
          </p:cNvPr>
          <p:cNvSpPr/>
          <p:nvPr/>
        </p:nvSpPr>
        <p:spPr>
          <a:xfrm>
            <a:off x="729842" y="1657328"/>
            <a:ext cx="106044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Morning Tea: One pastry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Light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Afternoon Tea: Not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day tea and coffee. </a:t>
            </a:r>
          </a:p>
          <a:p>
            <a:endParaRPr lang="en-US" dirty="0"/>
          </a:p>
          <a:p>
            <a:r>
              <a:rPr lang="en-US" dirty="0"/>
              <a:t>One pastry and one lunch item per person please as there is no extra!</a:t>
            </a:r>
          </a:p>
          <a:p>
            <a:endParaRPr lang="en-US" dirty="0"/>
          </a:p>
          <a:p>
            <a:r>
              <a:rPr lang="en-US" b="1" dirty="0"/>
              <a:t>If you specified a dietary requirement, your food will have your name on it. </a:t>
            </a:r>
          </a:p>
          <a:p>
            <a:endParaRPr lang="en-US" dirty="0"/>
          </a:p>
          <a:p>
            <a:r>
              <a:rPr lang="en-US" dirty="0"/>
              <a:t>We have done our best to meet your requirements.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46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</a:t>
            </a:r>
            <a:r>
              <a:rPr lang="en-US"/>
              <a:t>GAB Auckland </a:t>
            </a:r>
            <a:r>
              <a:rPr lang="en-US" dirty="0"/>
              <a:t>Agenda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DD0BA-0D63-4391-B25C-0382DC7B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57" y="954229"/>
            <a:ext cx="5607593" cy="55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Daniel Scott-Raynsford</cp:lastModifiedBy>
  <cp:revision>19</cp:revision>
  <dcterms:created xsi:type="dcterms:W3CDTF">2014-03-24T01:30:59Z</dcterms:created>
  <dcterms:modified xsi:type="dcterms:W3CDTF">2019-04-23T23:02:49Z</dcterms:modified>
</cp:coreProperties>
</file>