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48"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9378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3169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732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7920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828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5089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472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073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40566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15308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826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690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556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410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679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641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277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3590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851263307"/>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92604" y="1467593"/>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M.G </a:t>
            </a:r>
            <a:r>
              <a:rPr lang="en-US" sz="2400" dirty="0" err="1"/>
              <a:t>Aotharshine</a:t>
            </a:r>
            <a:r>
              <a:rPr lang="en-US" sz="2400" dirty="0"/>
              <a:t>  </a:t>
            </a:r>
          </a:p>
          <a:p>
            <a:r>
              <a:rPr lang="en-US" sz="2400" dirty="0"/>
              <a:t>REGISTER NO:312209722</a:t>
            </a:r>
          </a:p>
          <a:p>
            <a:r>
              <a:rPr lang="en-US" sz="2400" dirty="0"/>
              <a:t>NAAN MUDHALVAN ID: asunm1353312209722</a:t>
            </a:r>
          </a:p>
          <a:p>
            <a:r>
              <a:rPr lang="en-US" sz="2400" dirty="0"/>
              <a:t>DEPARTMENT: B.com Marketing Management</a:t>
            </a:r>
          </a:p>
          <a:p>
            <a:r>
              <a:rPr lang="en-US" sz="2400" dirty="0"/>
              <a:t>COLLEGE: Anna Adarsh College for Women</a:t>
            </a:r>
          </a:p>
          <a:p>
            <a:r>
              <a:rPr lang="en-US" sz="2400" dirty="0"/>
              <a:t>           </a:t>
            </a:r>
            <a:endParaRPr lang="en-IN" sz="2400" dirty="0"/>
          </a:p>
        </p:txBody>
      </p:sp>
      <p:sp>
        <p:nvSpPr>
          <p:cNvPr id="2" name="TextBox 1">
            <a:extLst>
              <a:ext uri="{FF2B5EF4-FFF2-40B4-BE49-F238E27FC236}">
                <a16:creationId xmlns:a16="http://schemas.microsoft.com/office/drawing/2014/main" id="{70A15811-D7C1-BA61-EA86-677ED6097246}"/>
              </a:ext>
            </a:extLst>
          </p:cNvPr>
          <p:cNvSpPr txBox="1"/>
          <p:nvPr/>
        </p:nvSpPr>
        <p:spPr>
          <a:xfrm>
            <a:off x="5951021" y="-864849"/>
            <a:ext cx="2058637" cy="1859407"/>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7366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834072" y="1676400"/>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275</TotalTime>
  <Words>712</Words>
  <Application>Microsoft Office PowerPoint</Application>
  <PresentationFormat>Widescreen</PresentationFormat>
  <Paragraphs>135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Jyothsna Vivekaanand</cp:lastModifiedBy>
  <cp:revision>17</cp:revision>
  <dcterms:created xsi:type="dcterms:W3CDTF">2024-03-29T15:07:22Z</dcterms:created>
  <dcterms:modified xsi:type="dcterms:W3CDTF">2024-09-11T11:24:05Z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