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65" r:id="rId3"/>
    <p:sldId id="366" r:id="rId4"/>
    <p:sldId id="35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419406" y="1657435"/>
            <a:ext cx="767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Lenguaje de Consulta Estructurado (SQL)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Evolución de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Base de Datos u Hoja de Cálculo?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Big Data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Open Geoespacial </a:t>
            </a:r>
            <a:r>
              <a:rPr lang="es-PE" dirty="0" err="1"/>
              <a:t>Consortium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Base de Datos Espaciales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Librería </a:t>
            </a:r>
            <a:r>
              <a:rPr lang="es-PE" dirty="0" err="1"/>
              <a:t>sf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Data Geoespacial Core </a:t>
            </a:r>
            <a:r>
              <a:rPr lang="es-PE" dirty="0" err="1"/>
              <a:t>PostGis</a:t>
            </a:r>
            <a:r>
              <a:rPr lang="es-PE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 - A </a:t>
            </a:r>
          </a:p>
        </p:txBody>
      </p:sp>
    </p:spTree>
    <p:extLst>
      <p:ext uri="{BB962C8B-B14F-4D97-AF65-F5344CB8AC3E}">
        <p14:creationId xmlns:p14="http://schemas.microsoft.com/office/powerpoint/2010/main" val="7713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PRIMERA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1996</TotalTime>
  <Words>118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Corbel</vt:lpstr>
      <vt:lpstr>Parallax</vt:lpstr>
      <vt:lpstr>   Geodatabase, Geo-Statistics, Machine  Learning and Big Data (SQL – R – Python – Qgis)</vt:lpstr>
      <vt:lpstr>Parte 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129</cp:revision>
  <dcterms:created xsi:type="dcterms:W3CDTF">2020-02-13T09:01:52Z</dcterms:created>
  <dcterms:modified xsi:type="dcterms:W3CDTF">2022-12-03T23:39:14Z</dcterms:modified>
</cp:coreProperties>
</file>