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65" r:id="rId3"/>
    <p:sldId id="366" r:id="rId4"/>
    <p:sldId id="35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>
                <a:solidFill>
                  <a:schemeClr val="tx1"/>
                </a:solidFill>
              </a:rPr>
              <a:t>Geodatabase,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Data: </a:t>
            </a:r>
            <a:r>
              <a:rPr lang="es-PE" sz="4400" b="1" dirty="0" err="1">
                <a:solidFill>
                  <a:schemeClr val="tx1"/>
                </a:solidFill>
              </a:rPr>
              <a:t>Applied</a:t>
            </a:r>
            <a:r>
              <a:rPr lang="es-PE" sz="4400" b="1" dirty="0">
                <a:solidFill>
                  <a:schemeClr val="tx1"/>
                </a:solidFill>
              </a:rPr>
              <a:t> </a:t>
            </a:r>
            <a:r>
              <a:rPr lang="es-PE" sz="4400" b="1" dirty="0" err="1">
                <a:solidFill>
                  <a:schemeClr val="tx1"/>
                </a:solidFill>
              </a:rPr>
              <a:t>to</a:t>
            </a:r>
            <a:r>
              <a:rPr lang="es-PE" sz="4400" b="1" dirty="0">
                <a:solidFill>
                  <a:schemeClr val="tx1"/>
                </a:solidFill>
              </a:rPr>
              <a:t> </a:t>
            </a:r>
            <a:r>
              <a:rPr lang="es-PE" sz="4400" b="1" dirty="0" err="1">
                <a:solidFill>
                  <a:schemeClr val="tx1"/>
                </a:solidFill>
              </a:rPr>
              <a:t>Geology</a:t>
            </a:r>
            <a:r>
              <a:rPr lang="es-PE" sz="4400" b="1" dirty="0">
                <a:solidFill>
                  <a:schemeClr val="tx1"/>
                </a:solidFill>
              </a:rPr>
              <a:t>   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 – Python)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918" y="2473488"/>
            <a:ext cx="4809423" cy="635472"/>
          </a:xfrm>
        </p:spPr>
        <p:txBody>
          <a:bodyPr>
            <a:normAutofit fontScale="92500"/>
          </a:bodyPr>
          <a:lstStyle/>
          <a:p>
            <a:r>
              <a:rPr lang="es-PE" dirty="0"/>
              <a:t>A. Otiniano , </a:t>
            </a:r>
            <a:r>
              <a:rPr lang="es-PE" dirty="0" err="1"/>
              <a:t>J.Andrade</a:t>
            </a:r>
            <a:r>
              <a:rPr lang="es-PE" dirty="0"/>
              <a:t>, </a:t>
            </a:r>
            <a:r>
              <a:rPr lang="es-PE" dirty="0" err="1"/>
              <a:t>R.Saenz</a:t>
            </a:r>
            <a:r>
              <a:rPr lang="es-PE" dirty="0"/>
              <a:t> &amp; </a:t>
            </a:r>
            <a:r>
              <a:rPr lang="es-PE" dirty="0" err="1"/>
              <a:t>F.Geraldino</a:t>
            </a:r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04" y="4838590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32" y="472355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7124167" y="5160978"/>
            <a:ext cx="197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INSTITUTO DE INVESTIGACIÓN FIGMM - UNI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394581" y="4263378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  <p:pic>
        <p:nvPicPr>
          <p:cNvPr id="1028" name="Picture 4" descr="Boletín informativo - Ingemmet">
            <a:extLst>
              <a:ext uri="{FF2B5EF4-FFF2-40B4-BE49-F238E27FC236}">
                <a16:creationId xmlns:a16="http://schemas.microsoft.com/office/drawing/2014/main" id="{D0E144C0-7CA7-44A8-9516-F7A48AC2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75" y="4673894"/>
            <a:ext cx="2590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catorias Incimmet">
            <a:extLst>
              <a:ext uri="{FF2B5EF4-FFF2-40B4-BE49-F238E27FC236}">
                <a16:creationId xmlns:a16="http://schemas.microsoft.com/office/drawing/2014/main" id="{92C3CA2D-FC6F-488B-9050-D11D0BBE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81" y="5619953"/>
            <a:ext cx="2111837" cy="6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FCB3E-4260-40C2-9A66-79506B292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4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419406" y="1657435"/>
            <a:ext cx="7672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Lenguaje de Consulta Estructurado (SQL)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Evolución de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¿Base de Datos u Hoja de Cálculo?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Big Data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Open Geoespacial Consortium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Base de Datos Espaciales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Librería simple </a:t>
            </a:r>
            <a:r>
              <a:rPr lang="es-PE" dirty="0" err="1"/>
              <a:t>feature</a:t>
            </a:r>
            <a:r>
              <a:rPr lang="es-PE" dirty="0"/>
              <a:t> (</a:t>
            </a:r>
            <a:r>
              <a:rPr lang="es-PE" dirty="0" err="1"/>
              <a:t>sf</a:t>
            </a:r>
            <a:r>
              <a:rPr lang="es-P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Data Geoespacial Core </a:t>
            </a:r>
            <a:r>
              <a:rPr lang="es-PE" dirty="0" err="1"/>
              <a:t>PostGis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69" y="27840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 - 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25BF6-6859-47FA-B1B0-88411ACA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13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PRIMERA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1967</TotalTime>
  <Words>105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Corbel</vt:lpstr>
      <vt:lpstr>Parallax</vt:lpstr>
      <vt:lpstr>   Geodatabase, Geo-Statistics, Machine  Learning and Big Data: Applied to Geology    (SQL – R – Qgis – Python)</vt:lpstr>
      <vt:lpstr>Parte i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 Otiniano</cp:lastModifiedBy>
  <cp:revision>125</cp:revision>
  <dcterms:created xsi:type="dcterms:W3CDTF">2020-02-13T09:01:52Z</dcterms:created>
  <dcterms:modified xsi:type="dcterms:W3CDTF">2021-10-15T04:42:24Z</dcterms:modified>
</cp:coreProperties>
</file>