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0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2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3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2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42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16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9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2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17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BE513-9EC9-4013-B24F-9482FD917C54}" type="datetimeFigureOut">
              <a:rPr lang="fr-FR" smtClean="0"/>
              <a:t>23/06/2024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D57B-69B0-4AEF-B292-FA67222BD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" name="Picture 2" descr="C:\Users\Admins\Downloads\WhatsApp Image 2024-06-23 at 16.54.08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1" y="294865"/>
            <a:ext cx="9174121" cy="62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s\Downloads\WhatsApp Image 2024-06-23 at 16.54.08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0" y="42803"/>
            <a:ext cx="9174120" cy="677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Admins\Downloads\WhatsApp Image 2024-06-23 at 16.54.0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20" y="0"/>
            <a:ext cx="91741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6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Admins\Downloads\WhatsApp Image 2024-06-23 at 16.54.08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8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Users\Admins\Downloads\WhatsApp Image 2024-06-23 at 16.54.08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24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Admins</dc:creator>
  <cp:lastModifiedBy>Admins</cp:lastModifiedBy>
  <cp:revision>1</cp:revision>
  <dcterms:created xsi:type="dcterms:W3CDTF">2024-06-23T16:06:32Z</dcterms:created>
  <dcterms:modified xsi:type="dcterms:W3CDTF">2024-06-23T16:08:30Z</dcterms:modified>
</cp:coreProperties>
</file>