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FE1D33A-9F64-4583-9F71-938D02A37696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283524-9B31-4469-8DA3-FEEFAD0E5046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 err="1" smtClean="0"/>
              <a:t>hackathon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2214554"/>
            <a:ext cx="4786346" cy="1928826"/>
          </a:xfrm>
        </p:spPr>
        <p:txBody>
          <a:bodyPr>
            <a:normAutofit/>
          </a:bodyPr>
          <a:lstStyle/>
          <a:p>
            <a:r>
              <a:rPr lang="fr-FR" sz="8800" dirty="0" smtClean="0"/>
              <a:t>OKA	</a:t>
            </a:r>
            <a:endParaRPr lang="fr-FR" sz="8800" dirty="0"/>
          </a:p>
        </p:txBody>
      </p:sp>
      <p:pic>
        <p:nvPicPr>
          <p:cNvPr id="4" name="Image 3" descr="WhatsApp Image 2021-04-04 at 00.47.0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978" y="0"/>
            <a:ext cx="1592023" cy="1714488"/>
          </a:xfrm>
          <a:prstGeom prst="rect">
            <a:avLst/>
          </a:prstGeom>
        </p:spPr>
      </p:pic>
      <p:pic>
        <p:nvPicPr>
          <p:cNvPr id="5" name="Image 4" descr="WhatsApp Image 2021-04-04 at 00.47.0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0"/>
            <a:ext cx="3786214" cy="1073747"/>
          </a:xfrm>
          <a:prstGeom prst="rect">
            <a:avLst/>
          </a:prstGeom>
        </p:spPr>
      </p:pic>
      <p:pic>
        <p:nvPicPr>
          <p:cNvPr id="6" name="Image 5" descr="WhatsApp Image 2021-04-04 at 00.48.4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3" y="4500564"/>
            <a:ext cx="4190997" cy="23574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WhatsApp Image 2021-04-04 at 00.54.18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142984"/>
            <a:ext cx="6514195" cy="414340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 descr="WhatsApp Image 2021-04-04 at 00.55.20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000108"/>
            <a:ext cx="7326230" cy="514192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WhatsApp Image 2021-04-04 at 00.55.4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142984"/>
            <a:ext cx="6514195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/>
              <a:t>La </a:t>
            </a:r>
            <a:r>
              <a:rPr lang="fr-FR" dirty="0" err="1" smtClean="0"/>
              <a:t>premièere</a:t>
            </a:r>
            <a:r>
              <a:rPr lang="fr-FR" dirty="0" smtClean="0"/>
              <a:t> mission consiste à présenter l'image de la planète accompagnée de quelques indications sur cette dernière et met en disposition du joueur plusieurs choix </a:t>
            </a:r>
            <a:r>
              <a:rPr lang="fr-FR" dirty="0" err="1" smtClean="0"/>
              <a:t>possbiles</a:t>
            </a:r>
            <a:r>
              <a:rPr lang="fr-FR" dirty="0" smtClean="0"/>
              <a:t>. Et là l'enfant est demandé à identifier la planète en question.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WhatsApp Image 2021-04-04 at 00.55.5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071546"/>
            <a:ext cx="6514195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deuxième mission demande à l'enfant d'ordonner les planètes sur leurs orbites dans le système solaire. Et comme ça l'enfant </a:t>
            </a:r>
            <a:r>
              <a:rPr lang="fr-FR" dirty="0" err="1" smtClean="0"/>
              <a:t>aquiert</a:t>
            </a:r>
            <a:r>
              <a:rPr lang="fr-FR" dirty="0" smtClean="0"/>
              <a:t> une vue d'ensemble sur la </a:t>
            </a:r>
            <a:r>
              <a:rPr lang="fr-FR" dirty="0" err="1" smtClean="0"/>
              <a:t>galaxy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WhatsApp Image 2021-04-04 at 00.56.15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071546"/>
            <a:ext cx="6514195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ce qui concerne la dernière mission, elle consiste à présenter planète par planète en proposant une panoplie de choix pour le nombre de satellites que </a:t>
            </a:r>
            <a:r>
              <a:rPr lang="fr-FR" dirty="0" err="1" smtClean="0"/>
              <a:t>pocède</a:t>
            </a:r>
            <a:r>
              <a:rPr lang="fr-FR" dirty="0" smtClean="0"/>
              <a:t> la planète en question. Ce qui amène l'enfant à mémoriser le nombre de satellites de chaque planète du système solaire.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</TotalTime>
  <Words>127</Words>
  <Application>Microsoft Office PowerPoint</Application>
  <PresentationFormat>Affichage à l'écran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Métro</vt:lpstr>
      <vt:lpstr>hackathon</vt:lpstr>
      <vt:lpstr>Diapositive 2</vt:lpstr>
      <vt:lpstr>Diapositive 3</vt:lpstr>
      <vt:lpstr>Diapositive 4</vt:lpstr>
      <vt:lpstr>Mission 1</vt:lpstr>
      <vt:lpstr>Diapositive 6</vt:lpstr>
      <vt:lpstr>Mission 2</vt:lpstr>
      <vt:lpstr>Diapositive 8</vt:lpstr>
      <vt:lpstr>Mission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Pc ASUSSD</dc:creator>
  <cp:lastModifiedBy>Pc ASUSSD</cp:lastModifiedBy>
  <cp:revision>2</cp:revision>
  <dcterms:created xsi:type="dcterms:W3CDTF">2021-04-03T22:45:09Z</dcterms:created>
  <dcterms:modified xsi:type="dcterms:W3CDTF">2021-04-03T23:01:15Z</dcterms:modified>
</cp:coreProperties>
</file>