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8" r:id="rId4"/>
    <p:sldId id="287" r:id="rId5"/>
    <p:sldId id="288" r:id="rId6"/>
    <p:sldId id="289" r:id="rId7"/>
    <p:sldId id="290" r:id="rId8"/>
    <p:sldId id="291" r:id="rId9"/>
    <p:sldId id="272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14-Dec-13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14-Dec-13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14-Dec-13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14-Dec-13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14-Dec-13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14-Dec-13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14-Dec-13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14-Dec-13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14-Dec-13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14-Dec-13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14-Dec-13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14-Dec-13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02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OpenGL (Third Edition) by Edward Angel.</a:t>
            </a:r>
          </a:p>
        </p:txBody>
      </p:sp>
    </p:spTree>
    <p:extLst>
      <p:ext uri="{BB962C8B-B14F-4D97-AF65-F5344CB8AC3E}">
        <p14:creationId xmlns="" xmlns:p14="http://schemas.microsoft.com/office/powerpoint/2010/main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Computer Graphics</a:t>
            </a:r>
          </a:p>
          <a:p>
            <a:r>
              <a:rPr lang="en-US" dirty="0" smtClean="0"/>
              <a:t>Areas</a:t>
            </a:r>
          </a:p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0118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Computer Graphics (Cont.)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Graphical User Interfaces (GUI)</a:t>
            </a:r>
          </a:p>
          <a:p>
            <a:r>
              <a:rPr lang="en-US" dirty="0" smtClean="0"/>
              <a:t>Overview of Graphics Systems</a:t>
            </a:r>
          </a:p>
          <a:p>
            <a:pPr lvl="1"/>
            <a:r>
              <a:rPr lang="en-US" dirty="0" smtClean="0"/>
              <a:t>Display Devices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data with graphical illustrations is called </a:t>
            </a:r>
            <a:r>
              <a:rPr lang="en-US" b="1" i="1" dirty="0">
                <a:solidFill>
                  <a:srgbClr val="FF0000"/>
                </a:solidFill>
              </a:rPr>
              <a:t>visualization</a:t>
            </a:r>
            <a:endParaRPr lang="en-US" dirty="0" smtClean="0"/>
          </a:p>
          <a:p>
            <a:r>
              <a:rPr lang="en-US" dirty="0" smtClean="0"/>
              <a:t>Producing graphical </a:t>
            </a:r>
            <a:r>
              <a:rPr lang="en-US" dirty="0"/>
              <a:t>representations for scientific, engineering, and medical data </a:t>
            </a:r>
            <a:r>
              <a:rPr lang="en-US" b="1" dirty="0" smtClean="0"/>
              <a:t>sets </a:t>
            </a:r>
            <a:r>
              <a:rPr lang="en-US" dirty="0" smtClean="0"/>
              <a:t>and </a:t>
            </a:r>
            <a:r>
              <a:rPr lang="en-US" dirty="0"/>
              <a:t>processes is generally referred to as </a:t>
            </a:r>
            <a:r>
              <a:rPr lang="en-US" b="1" i="1" dirty="0">
                <a:solidFill>
                  <a:srgbClr val="FF0000"/>
                </a:solidFill>
              </a:rPr>
              <a:t>scientific</a:t>
            </a:r>
            <a:r>
              <a:rPr lang="en-US" b="1" i="1" dirty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visualization</a:t>
            </a:r>
          </a:p>
          <a:p>
            <a:r>
              <a:rPr lang="en-US" dirty="0" smtClean="0"/>
              <a:t>The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busi</a:t>
            </a:r>
            <a:r>
              <a:rPr lang="en-US" b="1" i="1" dirty="0" smtClean="0">
                <a:solidFill>
                  <a:srgbClr val="FF0000"/>
                </a:solidFill>
              </a:rPr>
              <a:t>ness visualization </a:t>
            </a:r>
            <a:r>
              <a:rPr lang="en-US" b="1" i="1" dirty="0"/>
              <a:t>is used </a:t>
            </a:r>
            <a:r>
              <a:rPr lang="en-US" dirty="0"/>
              <a:t>in connection with data </a:t>
            </a:r>
            <a:r>
              <a:rPr lang="en-US" b="1" dirty="0"/>
              <a:t>sets </a:t>
            </a:r>
            <a:r>
              <a:rPr lang="en-US" dirty="0"/>
              <a:t>related to commerce, </a:t>
            </a:r>
            <a:r>
              <a:rPr lang="en-US" dirty="0" smtClean="0"/>
              <a:t>indus</a:t>
            </a:r>
            <a:r>
              <a:rPr lang="en-US" b="1" dirty="0" smtClean="0"/>
              <a:t>try, </a:t>
            </a:r>
            <a:r>
              <a:rPr lang="en-US" dirty="0" smtClean="0"/>
              <a:t>and </a:t>
            </a:r>
            <a:r>
              <a:rPr lang="en-US" dirty="0"/>
              <a:t>other nonscientific </a:t>
            </a:r>
            <a:r>
              <a:rPr lang="en-US" b="1" dirty="0"/>
              <a:t>areas.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4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b="1" dirty="0" smtClean="0"/>
              <a:t>processing</a:t>
            </a:r>
            <a:r>
              <a:rPr lang="en-US" dirty="0" smtClean="0"/>
              <a:t> </a:t>
            </a:r>
            <a:r>
              <a:rPr lang="en-US" dirty="0"/>
              <a:t>applies techniques to modify or interpret existing </a:t>
            </a:r>
            <a:r>
              <a:rPr lang="en-US" dirty="0" smtClean="0"/>
              <a:t>pictures</a:t>
            </a:r>
          </a:p>
          <a:p>
            <a:pPr lvl="1"/>
            <a:r>
              <a:rPr lang="en-US" dirty="0" smtClean="0"/>
              <a:t>Improving pictures</a:t>
            </a:r>
          </a:p>
          <a:p>
            <a:pPr lvl="1"/>
            <a:r>
              <a:rPr lang="en-US" dirty="0" smtClean="0"/>
              <a:t>Machine vision</a:t>
            </a:r>
          </a:p>
          <a:p>
            <a:pPr lvl="2"/>
            <a:r>
              <a:rPr lang="en-US" dirty="0" smtClean="0"/>
              <a:t>i. e., machine perception of the visual information (robotics)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34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>
                <a:latin typeface="Arial Black" pitchFamily="34" charset="0"/>
              </a:rPr>
              <a:t>Graphical User Interfaces (GUI)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User Interfaces display menus and icons for fast selection of any processing required.</a:t>
            </a:r>
          </a:p>
          <a:p>
            <a:pPr lvl="1"/>
            <a:r>
              <a:rPr lang="en-US" dirty="0" smtClean="0"/>
              <a:t>The user does not have to memorize commands or capabilities of a computer software. All options provided by the software can be explored just by navigating using mouse clicks.</a:t>
            </a:r>
          </a:p>
          <a:p>
            <a:pPr lvl="1"/>
            <a:r>
              <a:rPr lang="en-US" dirty="0" smtClean="0"/>
              <a:t>A windows manager allows user to display multiple windows. Each window can process different data (weather graphical or text). A window can be made active just by clicking mouse on it.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09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Systems</a:t>
            </a:r>
            <a:endParaRPr lang="en-US" dirty="0"/>
          </a:p>
        </p:txBody>
      </p:sp>
      <p:pic>
        <p:nvPicPr>
          <p:cNvPr id="4" name="Content Placeholder 3" descr="an01f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05" y="2057400"/>
            <a:ext cx="7439295" cy="323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133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Cathode Ray Tube (CRT)</a:t>
            </a:r>
          </a:p>
          <a:p>
            <a:pPr lvl="1"/>
            <a:r>
              <a:rPr lang="en-US" dirty="0" smtClean="0"/>
              <a:t>Calligraphic Mode</a:t>
            </a:r>
          </a:p>
          <a:p>
            <a:pPr lvl="1"/>
            <a:r>
              <a:rPr lang="en-US" dirty="0" smtClean="0"/>
              <a:t>Raster Mode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n01f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81" y="2684462"/>
            <a:ext cx="6142038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410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Computer Graphics (Cont.)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Graphical User Interfaces (GUI)</a:t>
            </a:r>
          </a:p>
          <a:p>
            <a:r>
              <a:rPr lang="en-US" dirty="0"/>
              <a:t>Overview of Graphics Systems</a:t>
            </a:r>
          </a:p>
          <a:p>
            <a:pPr lvl="1"/>
            <a:r>
              <a:rPr lang="en-US" dirty="0"/>
              <a:t>Display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32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273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Computer Graphics</vt:lpstr>
      <vt:lpstr>Last Class</vt:lpstr>
      <vt:lpstr>Today’s Agenda</vt:lpstr>
      <vt:lpstr>Visualization</vt:lpstr>
      <vt:lpstr>Image Processing</vt:lpstr>
      <vt:lpstr>Graphical User Interfaces (GUI)</vt:lpstr>
      <vt:lpstr>Graphics Systems</vt:lpstr>
      <vt:lpstr>Output Devices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vcomsats</cp:lastModifiedBy>
  <cp:revision>81</cp:revision>
  <dcterms:created xsi:type="dcterms:W3CDTF">2013-05-04T10:14:09Z</dcterms:created>
  <dcterms:modified xsi:type="dcterms:W3CDTF">2013-12-14T12:15:42Z</dcterms:modified>
</cp:coreProperties>
</file>