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09" r:id="rId5"/>
    <p:sldId id="310" r:id="rId6"/>
    <p:sldId id="329" r:id="rId7"/>
    <p:sldId id="330" r:id="rId8"/>
    <p:sldId id="311" r:id="rId9"/>
    <p:sldId id="323" r:id="rId10"/>
    <p:sldId id="272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07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(Third 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Visual System</a:t>
            </a:r>
          </a:p>
          <a:p>
            <a:pPr lvl="1"/>
            <a:r>
              <a:rPr lang="en-US" dirty="0"/>
              <a:t>Illusions</a:t>
            </a:r>
          </a:p>
          <a:p>
            <a:r>
              <a:rPr lang="en-US" dirty="0"/>
              <a:t>Ray Tracing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Visual System</a:t>
            </a:r>
          </a:p>
          <a:p>
            <a:pPr lvl="1"/>
            <a:r>
              <a:rPr lang="en-US" dirty="0" smtClean="0"/>
              <a:t>Illusions</a:t>
            </a:r>
          </a:p>
          <a:p>
            <a:r>
              <a:rPr lang="en-US" dirty="0" smtClean="0"/>
              <a:t>Ray 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en-US" dirty="0" smtClean="0"/>
              <a:t>Building </a:t>
            </a:r>
            <a:r>
              <a:rPr lang="en-US" dirty="0"/>
              <a:t>an imaging model by following light from a </a:t>
            </a:r>
            <a:r>
              <a:rPr lang="en-US" dirty="0" smtClean="0"/>
              <a:t>source is known as Ray Tracing</a:t>
            </a:r>
          </a:p>
          <a:p>
            <a:pPr marL="0" indent="-400050"/>
            <a:r>
              <a:rPr lang="en-US" dirty="0" smtClean="0"/>
              <a:t>A Ray is a semi infinite line that emerges from s source and continues to infinity in one direction</a:t>
            </a:r>
          </a:p>
          <a:p>
            <a:pPr marL="0" indent="-400050"/>
            <a:r>
              <a:rPr lang="en-US" dirty="0" smtClean="0"/>
              <a:t>Part of ray contributes</a:t>
            </a:r>
          </a:p>
          <a:p>
            <a:pPr marL="0" indent="0">
              <a:buNone/>
            </a:pPr>
            <a:r>
              <a:rPr lang="en-US" dirty="0" smtClean="0"/>
              <a:t>in making image.</a:t>
            </a:r>
          </a:p>
          <a:p>
            <a:r>
              <a:rPr lang="en-US" dirty="0" smtClean="0"/>
              <a:t>Surfaces</a:t>
            </a:r>
          </a:p>
          <a:p>
            <a:pPr lvl="1"/>
            <a:r>
              <a:rPr lang="en-US" dirty="0" smtClean="0"/>
              <a:t>Diffusing</a:t>
            </a:r>
          </a:p>
          <a:p>
            <a:pPr lvl="1"/>
            <a:r>
              <a:rPr lang="en-US" dirty="0" smtClean="0"/>
              <a:t>Reflecting</a:t>
            </a:r>
          </a:p>
          <a:p>
            <a:pPr lvl="1"/>
            <a:r>
              <a:rPr lang="en-US" dirty="0" smtClean="0"/>
              <a:t>Refracting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D:\ZPG\Angel_book\Second_Edition\SECOND_EDITION\FIGURES\JPEG\an01f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9797" y="2819400"/>
            <a:ext cx="417420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11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pixel intensity must be computed</a:t>
            </a:r>
          </a:p>
          <a:p>
            <a:r>
              <a:rPr lang="en-US" dirty="0" smtClean="0"/>
              <a:t>Contributions of all rays must be taken into account</a:t>
            </a:r>
          </a:p>
          <a:p>
            <a:r>
              <a:rPr lang="en-US" dirty="0" smtClean="0"/>
              <a:t>A ray when intercepted by a surface splits into two rays</a:t>
            </a:r>
          </a:p>
          <a:p>
            <a:pPr lvl="1"/>
            <a:r>
              <a:rPr lang="en-US" dirty="0" smtClean="0"/>
              <a:t>Absorbed</a:t>
            </a:r>
          </a:p>
          <a:p>
            <a:pPr lvl="1"/>
            <a:r>
              <a:rPr lang="en-US" dirty="0" smtClean="0"/>
              <a:t>Reflected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0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Intersections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Tracing a single ray requires determining if that ray intersects any one of potentially millions of primitives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the basic problem of </a:t>
            </a:r>
            <a:r>
              <a:rPr lang="en-US" i="1" dirty="0"/>
              <a:t>ray intersection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Many algorithms exist to make this not only feasible, but remarkably efficient</a:t>
            </a:r>
          </a:p>
          <a:p>
            <a:pPr>
              <a:lnSpc>
                <a:spcPct val="90000"/>
              </a:lnSpc>
            </a:pPr>
            <a:r>
              <a:rPr lang="en-US" dirty="0"/>
              <a:t>Tracing one ray is a complex problem and requires serious work to make it run at an acceptable speed</a:t>
            </a:r>
          </a:p>
          <a:p>
            <a:pPr>
              <a:lnSpc>
                <a:spcPct val="90000"/>
              </a:lnSpc>
            </a:pPr>
            <a:r>
              <a:rPr lang="en-US" dirty="0"/>
              <a:t>Of course, the big problem is the fact that one needs to trace lots of rays to generate a high quality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6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the key intersection information (position, normal, color, texture </a:t>
            </a:r>
            <a:r>
              <a:rPr lang="en-US" dirty="0" smtClean="0"/>
              <a:t>coordinates, </a:t>
            </a:r>
            <a:r>
              <a:rPr lang="en-US" dirty="0"/>
              <a:t>etc.) we can apply any lighting model we want</a:t>
            </a:r>
          </a:p>
          <a:p>
            <a:r>
              <a:rPr lang="en-US" dirty="0"/>
              <a:t>This can include procedural </a:t>
            </a:r>
            <a:r>
              <a:rPr lang="en-US" dirty="0" err="1"/>
              <a:t>shaders</a:t>
            </a:r>
            <a:r>
              <a:rPr lang="en-US" dirty="0"/>
              <a:t>, lighting computations, texture lookups, texture combining, bump mapping, and more</a:t>
            </a:r>
          </a:p>
          <a:p>
            <a:r>
              <a:rPr lang="en-US" dirty="0"/>
              <a:t>Many of the most interesting forms of lighting involve spawning off additional rays and tracing them recursively</a:t>
            </a:r>
          </a:p>
          <a:p>
            <a:r>
              <a:rPr lang="en-US" dirty="0"/>
              <a:t>The result of the lighting equation is a color, which is used to color the </a:t>
            </a:r>
            <a:r>
              <a:rPr lang="en-US" dirty="0" smtClean="0"/>
              <a:t>pixel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3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ay </a:t>
            </a:r>
            <a:r>
              <a:rPr lang="en-US" dirty="0"/>
              <a:t>generation, which computes the origin and direction of each </a:t>
            </a:r>
            <a:r>
              <a:rPr lang="en-US" dirty="0" smtClean="0"/>
              <a:t>pixel’s viewing </a:t>
            </a:r>
            <a:r>
              <a:rPr lang="en-US" dirty="0"/>
              <a:t>ray based on the camera </a:t>
            </a:r>
            <a:r>
              <a:rPr lang="en-US" dirty="0" smtClean="0"/>
              <a:t>geometry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ay </a:t>
            </a:r>
            <a:r>
              <a:rPr lang="en-US" dirty="0"/>
              <a:t>intersection, which finds the closest object intersecting the viewing </a:t>
            </a:r>
            <a:r>
              <a:rPr lang="en-US" dirty="0" smtClean="0"/>
              <a:t>ray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hading</a:t>
            </a:r>
            <a:r>
              <a:rPr lang="en-US" dirty="0"/>
              <a:t>, which computes the pixel color based on the results of ray intersection.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40016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a ray tracing algorithm is </a:t>
            </a:r>
          </a:p>
          <a:p>
            <a:pPr lvl="1"/>
            <a:r>
              <a:rPr lang="en-US" dirty="0" smtClean="0"/>
              <a:t>For each pixel do</a:t>
            </a:r>
          </a:p>
          <a:p>
            <a:pPr lvl="2"/>
            <a:r>
              <a:rPr lang="en-US" dirty="0" smtClean="0"/>
              <a:t>compute viewing ray</a:t>
            </a:r>
          </a:p>
          <a:p>
            <a:pPr lvl="2"/>
            <a:r>
              <a:rPr lang="en-US" dirty="0" smtClean="0"/>
              <a:t>find first object hit by ray and its surface normal ‘</a:t>
            </a:r>
            <a:r>
              <a:rPr lang="en-US" i="1" dirty="0" smtClean="0"/>
              <a:t>n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set pixel color to value computed from hit point, light, and </a:t>
            </a:r>
            <a:r>
              <a:rPr lang="en-US" b="1" dirty="0" smtClean="0"/>
              <a:t>n</a:t>
            </a:r>
          </a:p>
          <a:p>
            <a:pPr lvl="1"/>
            <a:r>
              <a:rPr lang="en-US" b="1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32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391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Computer Graphics</vt:lpstr>
      <vt:lpstr>Last Class</vt:lpstr>
      <vt:lpstr>Today’s Agenda</vt:lpstr>
      <vt:lpstr>Ray Tracing</vt:lpstr>
      <vt:lpstr>Ray Tracing</vt:lpstr>
      <vt:lpstr>Ray Intersections</vt:lpstr>
      <vt:lpstr>Lighting</vt:lpstr>
      <vt:lpstr>Ray Tracing Algorithm</vt:lpstr>
      <vt:lpstr>Ray Tracing Algorithm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vcomsats</cp:lastModifiedBy>
  <cp:revision>130</cp:revision>
  <dcterms:created xsi:type="dcterms:W3CDTF">2013-05-04T10:14:09Z</dcterms:created>
  <dcterms:modified xsi:type="dcterms:W3CDTF">2013-12-23T06:06:42Z</dcterms:modified>
</cp:coreProperties>
</file>