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0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72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>
      <p:cViewPr varScale="1">
        <p:scale>
          <a:sx n="33" d="100"/>
          <a:sy n="33" d="100"/>
        </p:scale>
        <p:origin x="-15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09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Point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principal directions is parallel to projection plane.</a:t>
            </a:r>
          </a:p>
          <a:p>
            <a:r>
              <a:rPr lang="en-US" dirty="0" smtClean="0"/>
              <a:t>No. of vanishing points is two in a cube</a:t>
            </a:r>
            <a:endParaRPr lang="en-US" dirty="0"/>
          </a:p>
        </p:txBody>
      </p:sp>
      <p:pic>
        <p:nvPicPr>
          <p:cNvPr id="5" name="Picture 4" descr="AN05F1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603"/>
          <a:stretch>
            <a:fillRect/>
          </a:stretch>
        </p:blipFill>
        <p:spPr bwMode="auto">
          <a:xfrm>
            <a:off x="3028950" y="2616200"/>
            <a:ext cx="30861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78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Point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principal face is parallel to projection plane.</a:t>
            </a:r>
          </a:p>
          <a:p>
            <a:r>
              <a:rPr lang="en-US" dirty="0" smtClean="0"/>
              <a:t>No. of vanishing points is one in a cube</a:t>
            </a:r>
            <a:endParaRPr lang="en-US" dirty="0"/>
          </a:p>
        </p:txBody>
      </p:sp>
      <p:pic>
        <p:nvPicPr>
          <p:cNvPr id="6" name="Picture 5" descr="AN05F1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152"/>
          <a:stretch>
            <a:fillRect/>
          </a:stretch>
        </p:blipFill>
        <p:spPr bwMode="auto">
          <a:xfrm>
            <a:off x="3040063" y="3124200"/>
            <a:ext cx="3063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81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viewing comprises following aspects</a:t>
            </a:r>
          </a:p>
          <a:p>
            <a:pPr lvl="1"/>
            <a:r>
              <a:rPr lang="en-US" dirty="0" smtClean="0"/>
              <a:t>Positioning of the camera</a:t>
            </a:r>
          </a:p>
          <a:p>
            <a:pPr lvl="1"/>
            <a:r>
              <a:rPr lang="en-US" dirty="0" smtClean="0"/>
              <a:t>Selecting a lens (Projections and Perspectives)</a:t>
            </a:r>
          </a:p>
          <a:p>
            <a:pPr lvl="1"/>
            <a:r>
              <a:rPr lang="en-US" dirty="0" smtClean="0"/>
              <a:t>Clipping</a:t>
            </a:r>
          </a:p>
          <a:p>
            <a:r>
              <a:rPr lang="en-US" dirty="0" smtClean="0"/>
              <a:t>Can be accomplished with transformations.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0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  <a:p>
            <a:r>
              <a:rPr lang="en-US" dirty="0"/>
              <a:t>Projections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</a:t>
            </a:r>
          </a:p>
          <a:p>
            <a:pPr lvl="1"/>
            <a:r>
              <a:rPr lang="en-US" dirty="0"/>
              <a:t>Perspectives</a:t>
            </a:r>
          </a:p>
          <a:p>
            <a:pPr lvl="1"/>
            <a:r>
              <a:rPr lang="en-US" dirty="0"/>
              <a:t>Projections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Perspectives</a:t>
            </a:r>
          </a:p>
          <a:p>
            <a:r>
              <a:rPr lang="en-US" dirty="0" smtClean="0"/>
              <a:t>Projections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and Projections</a:t>
            </a:r>
            <a:endParaRPr lang="en-US" dirty="0"/>
          </a:p>
        </p:txBody>
      </p:sp>
      <p:pic>
        <p:nvPicPr>
          <p:cNvPr id="4" name="Content Placeholder 3" descr="AN05F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677" y="1371600"/>
            <a:ext cx="6936923" cy="428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19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projectors are orthogonal to the projection surfaces</a:t>
            </a:r>
            <a:endParaRPr lang="en-US" dirty="0"/>
          </a:p>
        </p:txBody>
      </p:sp>
      <p:pic>
        <p:nvPicPr>
          <p:cNvPr id="4" name="Picture 3" descr="AN05F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19375"/>
            <a:ext cx="4114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02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Axonometric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planes can move relative to the object</a:t>
            </a:r>
          </a:p>
          <a:p>
            <a:pPr lvl="1"/>
            <a:r>
              <a:rPr lang="en-US" dirty="0" smtClean="0"/>
              <a:t>Axonometric projections are classified by how many angles of a corner of a projected cube are the same</a:t>
            </a:r>
          </a:p>
          <a:p>
            <a:pPr lvl="2"/>
            <a:r>
              <a:rPr lang="en-US" dirty="0" smtClean="0"/>
              <a:t>Trimetric (none of the angles is same)</a:t>
            </a:r>
          </a:p>
          <a:p>
            <a:pPr lvl="2"/>
            <a:r>
              <a:rPr lang="en-US" dirty="0" err="1" smtClean="0"/>
              <a:t>Dimetric</a:t>
            </a:r>
            <a:r>
              <a:rPr lang="en-US" dirty="0" smtClean="0"/>
              <a:t> (two angles are same)</a:t>
            </a:r>
          </a:p>
          <a:p>
            <a:pPr lvl="2"/>
            <a:r>
              <a:rPr lang="en-US" dirty="0" smtClean="0"/>
              <a:t>Isometric (all three angles are same)</a:t>
            </a:r>
            <a:endParaRPr lang="en-US" dirty="0"/>
          </a:p>
        </p:txBody>
      </p:sp>
      <p:pic>
        <p:nvPicPr>
          <p:cNvPr id="4" name="Picture 3" descr="AN05F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86200"/>
            <a:ext cx="85534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37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</a:t>
            </a:r>
            <a:r>
              <a:rPr lang="en-US" dirty="0"/>
              <a:t>between projectors and projection </a:t>
            </a:r>
            <a:r>
              <a:rPr lang="en-US" dirty="0" smtClean="0"/>
              <a:t>plane is arbitrary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N05F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94"/>
          <a:stretch>
            <a:fillRect/>
          </a:stretch>
        </p:blipFill>
        <p:spPr bwMode="auto">
          <a:xfrm>
            <a:off x="523875" y="2209800"/>
            <a:ext cx="8096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1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</a:t>
            </a:r>
            <a:r>
              <a:rPr lang="en-US" dirty="0"/>
              <a:t>views are characterized by </a:t>
            </a:r>
            <a:r>
              <a:rPr lang="en-US" b="1" dirty="0"/>
              <a:t>diminution </a:t>
            </a:r>
            <a:r>
              <a:rPr lang="en-US" dirty="0"/>
              <a:t>of size.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objects </a:t>
            </a:r>
            <a:r>
              <a:rPr lang="en-US" dirty="0" smtClean="0"/>
              <a:t>are moved </a:t>
            </a:r>
            <a:r>
              <a:rPr lang="en-US" dirty="0"/>
              <a:t>farther from the viewer, their images become smaller</a:t>
            </a:r>
          </a:p>
        </p:txBody>
      </p:sp>
      <p:pic>
        <p:nvPicPr>
          <p:cNvPr id="5" name="Picture 4" descr="AN05F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844800"/>
            <a:ext cx="39020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088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Point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the principal face is parallel to projection plane.</a:t>
            </a:r>
          </a:p>
          <a:p>
            <a:r>
              <a:rPr lang="en-US" dirty="0" smtClean="0"/>
              <a:t>No. of vanishing points is three in a cube</a:t>
            </a:r>
            <a:endParaRPr lang="en-US" dirty="0"/>
          </a:p>
        </p:txBody>
      </p:sp>
      <p:pic>
        <p:nvPicPr>
          <p:cNvPr id="4" name="Picture 3" descr="AN05F1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927"/>
          <a:stretch>
            <a:fillRect/>
          </a:stretch>
        </p:blipFill>
        <p:spPr bwMode="auto">
          <a:xfrm>
            <a:off x="3194844" y="3124200"/>
            <a:ext cx="2754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75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252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Computer Graphics</vt:lpstr>
      <vt:lpstr>Last Class</vt:lpstr>
      <vt:lpstr>Today’s Agenda</vt:lpstr>
      <vt:lpstr>Perspectives and Projections</vt:lpstr>
      <vt:lpstr>Orthographic Projections</vt:lpstr>
      <vt:lpstr>Axonometric Projections</vt:lpstr>
      <vt:lpstr>Oblique Projections</vt:lpstr>
      <vt:lpstr>Perspective Projections</vt:lpstr>
      <vt:lpstr>Three Point Perspective</vt:lpstr>
      <vt:lpstr>Two Point Perspective</vt:lpstr>
      <vt:lpstr>One Point Perspective</vt:lpstr>
      <vt:lpstr>Computer Viewing</vt:lpstr>
      <vt:lpstr>Coordinate Systems</vt:lpstr>
      <vt:lpstr>Coordinate Systems</vt:lpstr>
      <vt:lpstr>Coordinate Systems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146</cp:revision>
  <dcterms:created xsi:type="dcterms:W3CDTF">2013-05-04T10:14:09Z</dcterms:created>
  <dcterms:modified xsi:type="dcterms:W3CDTF">2013-12-24T05:33:52Z</dcterms:modified>
</cp:coreProperties>
</file>