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9" r:id="rId4"/>
    <p:sldId id="300" r:id="rId5"/>
    <p:sldId id="301" r:id="rId6"/>
    <p:sldId id="305" r:id="rId7"/>
    <p:sldId id="302" r:id="rId8"/>
    <p:sldId id="303" r:id="rId9"/>
    <p:sldId id="304" r:id="rId10"/>
    <p:sldId id="306" r:id="rId11"/>
    <p:sldId id="307" r:id="rId12"/>
    <p:sldId id="272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167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57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point and vector space</a:t>
            </a:r>
          </a:p>
          <a:p>
            <a:r>
              <a:rPr lang="en-US" dirty="0" smtClean="0"/>
              <a:t>Allows following operations</a:t>
            </a:r>
          </a:p>
          <a:p>
            <a:pPr lvl="1"/>
            <a:r>
              <a:rPr lang="en-US" dirty="0"/>
              <a:t>Vector-vector addition</a:t>
            </a:r>
          </a:p>
          <a:p>
            <a:pPr lvl="1"/>
            <a:r>
              <a:rPr lang="en-US" dirty="0"/>
              <a:t>Scalar-vector multiplication</a:t>
            </a:r>
          </a:p>
          <a:p>
            <a:pPr lvl="1"/>
            <a:r>
              <a:rPr lang="en-US" dirty="0"/>
              <a:t>Point-vector addition</a:t>
            </a:r>
          </a:p>
          <a:p>
            <a:pPr lvl="1"/>
            <a:r>
              <a:rPr lang="en-US" dirty="0"/>
              <a:t>Scalar-scalar operations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900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Geometric Objects</a:t>
            </a:r>
          </a:p>
          <a:p>
            <a:pPr lvl="1"/>
            <a:r>
              <a:rPr lang="en-US" dirty="0"/>
              <a:t>Vector Space</a:t>
            </a:r>
          </a:p>
          <a:p>
            <a:pPr lvl="1"/>
            <a:r>
              <a:rPr lang="en-US"/>
              <a:t>Affine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Viewing</a:t>
            </a:r>
          </a:p>
          <a:p>
            <a:pPr lvl="1"/>
            <a:r>
              <a:rPr lang="en-US" dirty="0"/>
              <a:t>Perspectives</a:t>
            </a:r>
          </a:p>
          <a:p>
            <a:pPr lvl="1"/>
            <a:r>
              <a:rPr lang="en-US" dirty="0"/>
              <a:t>Projections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Objects</a:t>
            </a:r>
          </a:p>
          <a:p>
            <a:pPr lvl="1"/>
            <a:r>
              <a:rPr lang="en-US" dirty="0" smtClean="0"/>
              <a:t>Vector Space</a:t>
            </a:r>
          </a:p>
          <a:p>
            <a:pPr lvl="1"/>
            <a:r>
              <a:rPr lang="en-US" dirty="0" smtClean="0"/>
              <a:t>Affine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Scalars, Points and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 is a subject that relates objects in n – dimensional space (In computer graphics we deal with 3 dimensional space)</a:t>
            </a:r>
          </a:p>
          <a:p>
            <a:r>
              <a:rPr lang="en-US" dirty="0" smtClean="0"/>
              <a:t>Scalars, vectors and points form minimum set of primitives and are used to build sophisticated objects.</a:t>
            </a:r>
          </a:p>
          <a:p>
            <a:r>
              <a:rPr lang="en-US" dirty="0" smtClean="0"/>
              <a:t>A point is a location in space that neither has size nor shape.</a:t>
            </a:r>
          </a:p>
          <a:p>
            <a:r>
              <a:rPr lang="en-US" dirty="0" smtClean="0"/>
              <a:t>Real numbers (magnitudes) such as distance between two points are a scalars</a:t>
            </a:r>
          </a:p>
          <a:p>
            <a:r>
              <a:rPr lang="en-US" dirty="0" smtClean="0"/>
              <a:t>Vectors are also required to work with directions.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59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Scalars </a:t>
            </a:r>
            <a:r>
              <a:rPr lang="en-US" dirty="0" smtClean="0"/>
              <a:t>are </a:t>
            </a:r>
            <a:r>
              <a:rPr lang="en-US" dirty="0"/>
              <a:t>members of sets which can be combined by </a:t>
            </a:r>
            <a:r>
              <a:rPr lang="en-US" dirty="0" smtClean="0"/>
              <a:t>addition </a:t>
            </a:r>
            <a:r>
              <a:rPr lang="en-US" dirty="0"/>
              <a:t>and </a:t>
            </a:r>
            <a:r>
              <a:rPr lang="en-US" dirty="0" smtClean="0"/>
              <a:t>multiplication and obey associativity</a:t>
            </a:r>
            <a:r>
              <a:rPr lang="en-US" dirty="0"/>
              <a:t>, </a:t>
            </a:r>
            <a:r>
              <a:rPr lang="en-US" dirty="0" err="1" smtClean="0"/>
              <a:t>commutivity</a:t>
            </a:r>
            <a:r>
              <a:rPr lang="en-US" dirty="0" smtClean="0"/>
              <a:t> and inverses axioms</a:t>
            </a:r>
          </a:p>
          <a:p>
            <a:r>
              <a:rPr lang="en-US" dirty="0"/>
              <a:t>Scalars </a:t>
            </a:r>
            <a:r>
              <a:rPr lang="en-US" dirty="0" smtClean="0"/>
              <a:t>don’t possess any </a:t>
            </a:r>
            <a:r>
              <a:rPr lang="en-US" dirty="0"/>
              <a:t>geometric properties</a:t>
            </a:r>
          </a:p>
          <a:p>
            <a:r>
              <a:rPr lang="en-US" dirty="0" smtClean="0"/>
              <a:t> Real and Complex numbers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97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quantity defined by magnitude and direction</a:t>
            </a:r>
          </a:p>
          <a:p>
            <a:r>
              <a:rPr lang="en-US" dirty="0" smtClean="0"/>
              <a:t>Velocity, Force etc.</a:t>
            </a:r>
          </a:p>
          <a:p>
            <a:r>
              <a:rPr lang="en-US" dirty="0" smtClean="0"/>
              <a:t>For </a:t>
            </a:r>
            <a:r>
              <a:rPr lang="en-US" dirty="0"/>
              <a:t>c</a:t>
            </a:r>
            <a:r>
              <a:rPr lang="en-US" dirty="0" smtClean="0"/>
              <a:t>omputer graphics, a directed line segment (can be used for any vector) is most significant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52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have following properties</a:t>
            </a:r>
          </a:p>
          <a:p>
            <a:r>
              <a:rPr lang="en-US" dirty="0" smtClean="0"/>
              <a:t>Inverses: Equal in magnitude but opposite in direction</a:t>
            </a:r>
          </a:p>
          <a:p>
            <a:r>
              <a:rPr lang="en-US" dirty="0" smtClean="0"/>
              <a:t>Scalar Multiplication: A vector can be multiplied by a scalar (magnitude changes only not the direction)</a:t>
            </a:r>
          </a:p>
          <a:p>
            <a:r>
              <a:rPr lang="en-US" dirty="0" smtClean="0"/>
              <a:t>Zero vector is also defined with zero magnitude and undefined direction</a:t>
            </a:r>
          </a:p>
          <a:p>
            <a:r>
              <a:rPr lang="en-US" dirty="0" smtClean="0"/>
              <a:t>Head to Tail Rule is used to add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7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to Tail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3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Vector Space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Vector Space </a:t>
            </a:r>
            <a:r>
              <a:rPr lang="en-US" dirty="0" smtClean="0"/>
              <a:t>may not have ways to measure a scalar quantity.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Euclidean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space</a:t>
            </a:r>
            <a:r>
              <a:rPr lang="en-US" b="1" dirty="0"/>
              <a:t> </a:t>
            </a:r>
            <a:r>
              <a:rPr lang="en-US" dirty="0"/>
              <a:t>is an extension of a vector space that adds a measure </a:t>
            </a:r>
            <a:r>
              <a:rPr lang="en-US" dirty="0" smtClean="0"/>
              <a:t>of size </a:t>
            </a:r>
            <a:r>
              <a:rPr lang="en-US" dirty="0"/>
              <a:t>or distance and allows us to define such things as the length of a line segment</a:t>
            </a:r>
            <a:r>
              <a:rPr lang="en-US" dirty="0" smtClean="0"/>
              <a:t>.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affine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space</a:t>
            </a:r>
            <a:r>
              <a:rPr lang="en-US" b="1" dirty="0"/>
              <a:t> </a:t>
            </a:r>
            <a:r>
              <a:rPr lang="en-US" dirty="0"/>
              <a:t>is an extension of the vector space that includes an </a:t>
            </a:r>
            <a:r>
              <a:rPr lang="en-US" dirty="0" smtClean="0"/>
              <a:t>additional type </a:t>
            </a:r>
            <a:r>
              <a:rPr lang="en-US" dirty="0"/>
              <a:t>of object: the point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Operations between vectors and points are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47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361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Computer Graphics</vt:lpstr>
      <vt:lpstr>Last Class</vt:lpstr>
      <vt:lpstr>Today’s Agenda</vt:lpstr>
      <vt:lpstr>Scalars, Points and Vectors</vt:lpstr>
      <vt:lpstr>Scalars</vt:lpstr>
      <vt:lpstr>Vectors</vt:lpstr>
      <vt:lpstr>Vector Operations</vt:lpstr>
      <vt:lpstr>Head to Tail Rule</vt:lpstr>
      <vt:lpstr>Linear Vector Space Extensions</vt:lpstr>
      <vt:lpstr>Example</vt:lpstr>
      <vt:lpstr>Affine Space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156</cp:revision>
  <dcterms:created xsi:type="dcterms:W3CDTF">2013-05-04T10:14:09Z</dcterms:created>
  <dcterms:modified xsi:type="dcterms:W3CDTF">2013-12-24T06:57:33Z</dcterms:modified>
</cp:coreProperties>
</file>