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99" r:id="rId4"/>
    <p:sldId id="300" r:id="rId5"/>
    <p:sldId id="301" r:id="rId6"/>
    <p:sldId id="302" r:id="rId7"/>
    <p:sldId id="304" r:id="rId8"/>
    <p:sldId id="308" r:id="rId9"/>
    <p:sldId id="309" r:id="rId10"/>
    <p:sldId id="303" r:id="rId11"/>
    <p:sldId id="305" r:id="rId12"/>
    <p:sldId id="306" r:id="rId13"/>
    <p:sldId id="307" r:id="rId14"/>
    <p:sldId id="310" r:id="rId15"/>
    <p:sldId id="272" r:id="rId16"/>
    <p:sldId id="28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65" d="100"/>
          <a:sy n="65" d="100"/>
        </p:scale>
        <p:origin x="-147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0CA43-72F7-46CE-A7B3-5CDC7A6523F8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1490D-1E15-44D9-90F8-60A62849FC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5479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1490D-1E15-44D9-90F8-60A62849FC8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335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47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533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05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 sz="2400">
                <a:latin typeface="Arial Black" pitchFamily="34" charset="0"/>
              </a:defRPr>
            </a:lvl1pPr>
            <a:lvl2pPr>
              <a:defRPr sz="2000">
                <a:latin typeface="Arial Black" pitchFamily="34" charset="0"/>
              </a:defRPr>
            </a:lvl2pPr>
            <a:lvl3pPr>
              <a:defRPr sz="1800">
                <a:latin typeface="Arial Black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31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294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550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39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382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80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69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04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1665-C0A3-4567-B279-D21BF5E6B223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87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12</a:t>
            </a:r>
          </a:p>
          <a:p>
            <a:r>
              <a:rPr lang="en-US" dirty="0" err="1" smtClean="0"/>
              <a:t>Fasih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Rehman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8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is achieved by multiplying each graphic component by a scalar</a:t>
            </a:r>
          </a:p>
          <a:p>
            <a:r>
              <a:rPr lang="en-US" dirty="0" smtClean="0"/>
              <a:t>Scaling will be uniform if this scalar is same for all components</a:t>
            </a:r>
          </a:p>
          <a:p>
            <a:r>
              <a:rPr lang="en-US" dirty="0" smtClean="0"/>
              <a:t>Different components are scaled differently, scaling in uniform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69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90600" y="2838450"/>
            <a:ext cx="1524000" cy="1657350"/>
            <a:chOff x="1447800" y="1524000"/>
            <a:chExt cx="1676400" cy="2057400"/>
          </a:xfrm>
        </p:grpSpPr>
        <p:sp>
          <p:nvSpPr>
            <p:cNvPr id="4" name="Rectangle 3"/>
            <p:cNvSpPr/>
            <p:nvPr/>
          </p:nvSpPr>
          <p:spPr>
            <a:xfrm>
              <a:off x="1447800" y="2209800"/>
              <a:ext cx="1676400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 rot="16200000">
              <a:off x="1676400" y="1600200"/>
              <a:ext cx="3810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1447800" y="1524000"/>
              <a:ext cx="1676400" cy="685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`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34000" y="1066800"/>
            <a:ext cx="2819400" cy="3200400"/>
            <a:chOff x="1447800" y="1524000"/>
            <a:chExt cx="1676400" cy="2057400"/>
          </a:xfrm>
        </p:grpSpPr>
        <p:sp>
          <p:nvSpPr>
            <p:cNvPr id="10" name="Rectangle 9"/>
            <p:cNvSpPr/>
            <p:nvPr/>
          </p:nvSpPr>
          <p:spPr>
            <a:xfrm>
              <a:off x="1447800" y="2209800"/>
              <a:ext cx="1676400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 rot="16200000">
              <a:off x="1676400" y="1600200"/>
              <a:ext cx="3810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1447800" y="1524000"/>
              <a:ext cx="1676400" cy="685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`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05400" y="4343400"/>
            <a:ext cx="3124200" cy="1657350"/>
            <a:chOff x="1447800" y="1524000"/>
            <a:chExt cx="1676400" cy="2057400"/>
          </a:xfrm>
        </p:grpSpPr>
        <p:sp>
          <p:nvSpPr>
            <p:cNvPr id="14" name="Rectangle 13"/>
            <p:cNvSpPr/>
            <p:nvPr/>
          </p:nvSpPr>
          <p:spPr>
            <a:xfrm>
              <a:off x="1447800" y="2209800"/>
              <a:ext cx="1676400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 rot="16200000">
              <a:off x="1676400" y="1600200"/>
              <a:ext cx="3810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1447800" y="1524000"/>
              <a:ext cx="1676400" cy="685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`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82055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Operation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′ </m:t>
                          </m:r>
                        </m:e>
                      </m:mr>
                    </m:m>
                    <m:r>
                      <a:rPr lang="en-US" b="0" i="1" smtClean="0">
                        <a:latin typeface="Cambria Math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/>
                            </a:rPr>
                            <m:t>𝑎𝑦</m:t>
                          </m:r>
                        </m:e>
                      </m:mr>
                    </m:m>
                  </m:oMath>
                </a14:m>
                <a:r>
                  <a:rPr lang="en-US" dirty="0" smtClean="0"/>
                  <a:t>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mr>
                      </m:m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The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is called scaling matrix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 cstate="print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68165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576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784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327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Computer Graphics Third Edition by Peter Shirley and Steve </a:t>
            </a:r>
            <a:r>
              <a:rPr lang="en-US" dirty="0" err="1" smtClean="0"/>
              <a:t>Marschner</a:t>
            </a:r>
            <a:endParaRPr lang="en-US" dirty="0" smtClean="0"/>
          </a:p>
          <a:p>
            <a:r>
              <a:rPr lang="en-US" dirty="0"/>
              <a:t>Interactive Computer Graphics, A Top-down Approach with </a:t>
            </a:r>
            <a:r>
              <a:rPr lang="en-US"/>
              <a:t>OpenGL </a:t>
            </a:r>
            <a:r>
              <a:rPr lang="en-US" smtClean="0"/>
              <a:t>(Sixth </a:t>
            </a:r>
            <a:r>
              <a:rPr lang="en-US" dirty="0"/>
              <a:t>Edition) by Edward Angel.</a:t>
            </a:r>
          </a:p>
        </p:txBody>
      </p:sp>
    </p:spTree>
    <p:extLst>
      <p:ext uri="{BB962C8B-B14F-4D97-AF65-F5344CB8AC3E}">
        <p14:creationId xmlns:p14="http://schemas.microsoft.com/office/powerpoint/2010/main" xmlns="" val="34394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Geometric Objects</a:t>
            </a:r>
          </a:p>
          <a:p>
            <a:pPr lvl="1"/>
            <a:r>
              <a:rPr lang="en-US" dirty="0"/>
              <a:t>Point</a:t>
            </a:r>
          </a:p>
          <a:p>
            <a:pPr lvl="1"/>
            <a:r>
              <a:rPr lang="en-US" dirty="0"/>
              <a:t>Line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Dot Product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33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 Product</a:t>
            </a:r>
          </a:p>
          <a:p>
            <a:r>
              <a:rPr lang="en-US" dirty="0" smtClean="0"/>
              <a:t>Plane</a:t>
            </a:r>
          </a:p>
          <a:p>
            <a:r>
              <a:rPr lang="en-US" dirty="0" smtClean="0"/>
              <a:t>Sphere</a:t>
            </a:r>
          </a:p>
          <a:p>
            <a:r>
              <a:rPr lang="en-US" dirty="0" smtClean="0"/>
              <a:t>Transformations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39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 </a:t>
            </a:r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product of two vectors (a and b) is another vector which is orthogonal to both the vectors (a and b). </a:t>
            </a:r>
          </a:p>
          <a:p>
            <a:pPr lvl="1"/>
            <a:r>
              <a:rPr lang="en-US" dirty="0" smtClean="0"/>
              <a:t>The new vector is called </a:t>
            </a:r>
            <a:r>
              <a:rPr lang="en-US" dirty="0" smtClean="0">
                <a:solidFill>
                  <a:srgbClr val="FF0000"/>
                </a:solidFill>
              </a:rPr>
              <a:t>Cross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Product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Vector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Product</a:t>
            </a:r>
            <a:r>
              <a:rPr lang="en-US" dirty="0" smtClean="0"/>
              <a:t> of the two vectors. </a:t>
            </a:r>
          </a:p>
          <a:p>
            <a:pPr lvl="1"/>
            <a:r>
              <a:rPr lang="en-US" dirty="0" smtClean="0"/>
              <a:t>Right hand rule determines the direction of the product.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699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combination of three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102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Sphere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631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122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Algebra (A Review)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590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Algebra (A Review)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40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2329</TotalTime>
  <Words>174</Words>
  <Application>Microsoft Office PowerPoint</Application>
  <PresentationFormat>On-screen Show (4:3)</PresentationFormat>
  <Paragraphs>42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Computer Graphics</vt:lpstr>
      <vt:lpstr>Last Class</vt:lpstr>
      <vt:lpstr>Today’s Agenda</vt:lpstr>
      <vt:lpstr>Cross Product</vt:lpstr>
      <vt:lpstr>3D Plane</vt:lpstr>
      <vt:lpstr>3D Sphere</vt:lpstr>
      <vt:lpstr>Transformations</vt:lpstr>
      <vt:lpstr>Matrix Algebra (A Review)</vt:lpstr>
      <vt:lpstr>Matrix Algebra (A Review)</vt:lpstr>
      <vt:lpstr>Scaling</vt:lpstr>
      <vt:lpstr>Example</vt:lpstr>
      <vt:lpstr>Scaling Operation</vt:lpstr>
      <vt:lpstr>2D Rotation</vt:lpstr>
      <vt:lpstr>2D Rotation</vt:lpstr>
      <vt:lpstr>Summary</vt:lpstr>
      <vt:lpstr>References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MyUserName</dc:creator>
  <cp:lastModifiedBy>Administrator</cp:lastModifiedBy>
  <cp:revision>179</cp:revision>
  <dcterms:created xsi:type="dcterms:W3CDTF">2013-05-04T10:14:09Z</dcterms:created>
  <dcterms:modified xsi:type="dcterms:W3CDTF">2013-12-26T17:43:42Z</dcterms:modified>
</cp:coreProperties>
</file>