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99" r:id="rId4"/>
    <p:sldId id="307" r:id="rId5"/>
    <p:sldId id="318" r:id="rId6"/>
    <p:sldId id="310" r:id="rId7"/>
    <p:sldId id="311" r:id="rId8"/>
    <p:sldId id="309" r:id="rId9"/>
    <p:sldId id="308" r:id="rId10"/>
    <p:sldId id="313" r:id="rId11"/>
    <p:sldId id="272" r:id="rId12"/>
    <p:sldId id="28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>
      <p:cViewPr varScale="1">
        <p:scale>
          <a:sx n="33" d="100"/>
          <a:sy n="33" d="100"/>
        </p:scale>
        <p:origin x="-1685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0CA43-72F7-46CE-A7B3-5CDC7A6523F8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1490D-1E15-44D9-90F8-60A62849FC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5479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478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533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052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>
            <a:lvl1pPr>
              <a:defRPr sz="28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>
            <a:lvl1pPr>
              <a:defRPr sz="2400">
                <a:latin typeface="Arial Black" pitchFamily="34" charset="0"/>
              </a:defRPr>
            </a:lvl1pPr>
            <a:lvl2pPr>
              <a:defRPr sz="2000">
                <a:latin typeface="Arial Black" pitchFamily="34" charset="0"/>
              </a:defRPr>
            </a:lvl2pPr>
            <a:lvl3pPr>
              <a:defRPr sz="1800">
                <a:latin typeface="Arial Black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316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294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550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396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382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806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69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045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1665-C0A3-4567-B279-D21BF5E6B223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870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14</a:t>
            </a:r>
          </a:p>
          <a:p>
            <a:r>
              <a:rPr lang="en-US" dirty="0" err="1" smtClean="0"/>
              <a:t>Fasih</a:t>
            </a:r>
            <a:r>
              <a:rPr lang="en-US" dirty="0" smtClean="0"/>
              <a:t> </a:t>
            </a:r>
            <a:r>
              <a:rPr lang="en-US" dirty="0" err="1" smtClean="0"/>
              <a:t>ur</a:t>
            </a:r>
            <a:r>
              <a:rPr lang="en-US" dirty="0" smtClean="0"/>
              <a:t> </a:t>
            </a:r>
            <a:r>
              <a:rPr lang="en-US" dirty="0" err="1" smtClean="0"/>
              <a:t>Rehman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8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Homogenous Coordinate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3</a:t>
            </a:r>
            <a:r>
              <a:rPr lang="en-US" baseline="30000" dirty="0" smtClean="0"/>
              <a:t>rd</a:t>
            </a:r>
            <a:r>
              <a:rPr lang="en-US" dirty="0" smtClean="0"/>
              <a:t> Coordinate is added to every 2D point</a:t>
            </a:r>
          </a:p>
          <a:p>
            <a:pPr lvl="1"/>
            <a:r>
              <a:rPr lang="en-US" dirty="0" smtClean="0"/>
              <a:t>(x, y, t) represents (x/t, y/t)</a:t>
            </a:r>
          </a:p>
          <a:p>
            <a:pPr lvl="1"/>
            <a:r>
              <a:rPr lang="en-US" dirty="0" smtClean="0"/>
              <a:t>(x, y, 0) represents infinity</a:t>
            </a:r>
          </a:p>
          <a:p>
            <a:pPr lvl="1"/>
            <a:r>
              <a:rPr lang="en-US" dirty="0" smtClean="0"/>
              <a:t>(0, 0, 0) is not allowed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721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Combining Transformations</a:t>
            </a:r>
          </a:p>
          <a:p>
            <a:r>
              <a:rPr lang="en-US" dirty="0"/>
              <a:t>Affine versus Rigid body Transformations</a:t>
            </a:r>
          </a:p>
          <a:p>
            <a:r>
              <a:rPr lang="en-US"/>
              <a:t>Homogenous Transformations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327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Computer Graphics Third Edition by Peter Shirley and Steve </a:t>
            </a:r>
            <a:r>
              <a:rPr lang="en-US" dirty="0" err="1" smtClean="0"/>
              <a:t>Marschner</a:t>
            </a:r>
            <a:endParaRPr lang="en-US" dirty="0" smtClean="0"/>
          </a:p>
          <a:p>
            <a:r>
              <a:rPr lang="en-US" dirty="0"/>
              <a:t>Interactive Computer Graphics, A Top-down Approach with </a:t>
            </a:r>
            <a:r>
              <a:rPr lang="en-US"/>
              <a:t>OpenGL </a:t>
            </a:r>
            <a:r>
              <a:rPr lang="en-US" smtClean="0"/>
              <a:t>(Sixth </a:t>
            </a:r>
            <a:r>
              <a:rPr lang="en-US" dirty="0"/>
              <a:t>Edition) by Edward Angel.</a:t>
            </a:r>
          </a:p>
        </p:txBody>
      </p:sp>
    </p:spTree>
    <p:extLst>
      <p:ext uri="{BB962C8B-B14F-4D97-AF65-F5344CB8AC3E}">
        <p14:creationId xmlns:p14="http://schemas.microsoft.com/office/powerpoint/2010/main" xmlns="" val="34394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Translation</a:t>
            </a:r>
          </a:p>
          <a:p>
            <a:r>
              <a:rPr lang="en-US" dirty="0"/>
              <a:t>Shear</a:t>
            </a:r>
          </a:p>
          <a:p>
            <a:r>
              <a:rPr lang="en-US" dirty="0"/>
              <a:t>Reflection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332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Combining Transformations</a:t>
            </a:r>
          </a:p>
          <a:p>
            <a:r>
              <a:rPr lang="en-US" dirty="0" smtClean="0"/>
              <a:t>Affine versus Rigid body Transformations</a:t>
            </a:r>
          </a:p>
          <a:p>
            <a:r>
              <a:rPr lang="en-US" dirty="0" smtClean="0"/>
              <a:t>Homogenous Transformations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2839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Transforms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General </a:t>
            </a:r>
            <a:r>
              <a:rPr lang="en-US" dirty="0"/>
              <a:t>transformation of a point: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P</a:t>
            </a:r>
            <a:r>
              <a:rPr lang="en-US" dirty="0">
                <a:cs typeface="Arial" pitchFamily="34" charset="0"/>
              </a:rPr>
              <a:t>'</a:t>
            </a:r>
            <a:r>
              <a:rPr lang="en-US" dirty="0"/>
              <a:t> = </a:t>
            </a:r>
            <a:r>
              <a:rPr lang="en-US" dirty="0" smtClean="0"/>
              <a:t>N </a:t>
            </a:r>
            <a:r>
              <a:rPr lang="en-US" dirty="0">
                <a:cs typeface="Arial" pitchFamily="34" charset="0"/>
              </a:rPr>
              <a:t>•</a:t>
            </a:r>
            <a:r>
              <a:rPr lang="en-US" dirty="0"/>
              <a:t> P + A</a:t>
            </a:r>
          </a:p>
          <a:p>
            <a:pPr algn="ctr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Scaling </a:t>
            </a:r>
            <a:r>
              <a:rPr lang="en-US" dirty="0"/>
              <a:t>or </a:t>
            </a:r>
            <a:r>
              <a:rPr lang="en-US" dirty="0" smtClean="0"/>
              <a:t>rotation, 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Translate</a:t>
            </a:r>
            <a:r>
              <a:rPr lang="en-US" dirty="0"/>
              <a:t>, we set A, and </a:t>
            </a:r>
            <a:r>
              <a:rPr lang="en-US" dirty="0" smtClean="0"/>
              <a:t>N </a:t>
            </a:r>
            <a:r>
              <a:rPr lang="en-US" dirty="0"/>
              <a:t>is the multiplicative identity.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367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Rigid Body Transforms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transforms in which angles and lengths are preserved are called rigid body transforms.</a:t>
            </a:r>
          </a:p>
          <a:p>
            <a:pPr lvl="1"/>
            <a:r>
              <a:rPr lang="en-US" dirty="0" smtClean="0"/>
              <a:t>The body or object is not distorted after the application of transformation.</a:t>
            </a:r>
          </a:p>
          <a:p>
            <a:pPr lvl="1"/>
            <a:r>
              <a:rPr lang="en-US" dirty="0" smtClean="0"/>
              <a:t>Rotation and Translation are examples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421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Affine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Parallelism of lines are preserved but angles between the lines are not preserved in </a:t>
            </a:r>
            <a:r>
              <a:rPr lang="en-US" dirty="0" smtClean="0">
                <a:solidFill>
                  <a:srgbClr val="FF0000"/>
                </a:solidFill>
              </a:rPr>
              <a:t>affine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transformations</a:t>
            </a:r>
          </a:p>
          <a:p>
            <a:pPr lvl="1"/>
            <a:r>
              <a:rPr lang="en-US" dirty="0" smtClean="0"/>
              <a:t>An arbitrary sequence of rotation, translation and scaling can cause affine transformation</a:t>
            </a:r>
          </a:p>
          <a:p>
            <a:pPr lvl="1"/>
            <a:r>
              <a:rPr lang="en-US" dirty="0" smtClean="0"/>
              <a:t>Shear is another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079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Dangerous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and vectors are two distinct geometric types but a confusion may arise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64806" y="2733674"/>
            <a:ext cx="2688594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752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Homogeneous </a:t>
            </a:r>
            <a:r>
              <a:rPr lang="en-US" dirty="0" smtClean="0"/>
              <a:t>Coordinates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 2D vector is represented by 3 x 3 matrix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x’ = x + a</a:t>
            </a:r>
          </a:p>
          <a:p>
            <a:pPr marL="0" indent="0" algn="ctr">
              <a:buNone/>
            </a:pPr>
            <a:r>
              <a:rPr lang="en-US" dirty="0" smtClean="0"/>
              <a:t>y’ = y + b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27011843"/>
              </p:ext>
            </p:extLst>
          </p:nvPr>
        </p:nvGraphicFramePr>
        <p:xfrm>
          <a:off x="2994025" y="3541713"/>
          <a:ext cx="2906713" cy="1311275"/>
        </p:xfrm>
        <a:graphic>
          <a:graphicData uri="http://schemas.openxmlformats.org/presentationml/2006/ole">
            <p:oleObj spid="_x0000_s2053" name="Equation" r:id="rId3" imgW="1574640" imgH="7110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7426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2588</TotalTime>
  <Words>253</Words>
  <Application>Microsoft Office PowerPoint</Application>
  <PresentationFormat>On-screen Show (4:3)</PresentationFormat>
  <Paragraphs>46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Equation</vt:lpstr>
      <vt:lpstr>Computer Graphics</vt:lpstr>
      <vt:lpstr>Last Class</vt:lpstr>
      <vt:lpstr>Today’s Agenda</vt:lpstr>
      <vt:lpstr>Combining Transforms</vt:lpstr>
      <vt:lpstr>Example</vt:lpstr>
      <vt:lpstr>Rigid Body Transforms</vt:lpstr>
      <vt:lpstr>Affine Transformations</vt:lpstr>
      <vt:lpstr>A Dangerous Representation</vt:lpstr>
      <vt:lpstr>Homogeneous Coordinates</vt:lpstr>
      <vt:lpstr>Homogenous Coordinate System</vt:lpstr>
      <vt:lpstr>Summary</vt:lpstr>
      <vt:lpstr>References</vt:lpstr>
    </vt:vector>
  </TitlesOfParts>
  <Company>MyCompanyName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MyUserName</dc:creator>
  <cp:lastModifiedBy>NTS</cp:lastModifiedBy>
  <cp:revision>201</cp:revision>
  <dcterms:created xsi:type="dcterms:W3CDTF">2013-05-04T10:14:09Z</dcterms:created>
  <dcterms:modified xsi:type="dcterms:W3CDTF">2013-12-27T15:45:46Z</dcterms:modified>
</cp:coreProperties>
</file>