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99" r:id="rId4"/>
    <p:sldId id="300" r:id="rId5"/>
    <p:sldId id="301" r:id="rId6"/>
    <p:sldId id="302" r:id="rId7"/>
    <p:sldId id="303" r:id="rId8"/>
    <p:sldId id="304" r:id="rId9"/>
    <p:sldId id="312" r:id="rId10"/>
    <p:sldId id="305" r:id="rId11"/>
    <p:sldId id="307" r:id="rId12"/>
    <p:sldId id="308" r:id="rId13"/>
    <p:sldId id="306" r:id="rId14"/>
    <p:sldId id="27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61" d="100"/>
          <a:sy n="61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Z – axis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8844797"/>
              </p:ext>
            </p:extLst>
          </p:nvPr>
        </p:nvGraphicFramePr>
        <p:xfrm>
          <a:off x="2067983" y="1981200"/>
          <a:ext cx="4650317" cy="1981200"/>
        </p:xfrm>
        <a:graphic>
          <a:graphicData uri="http://schemas.openxmlformats.org/presentationml/2006/ole">
            <p:oleObj spid="_x0000_s14341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63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Y – axis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8486150"/>
              </p:ext>
            </p:extLst>
          </p:nvPr>
        </p:nvGraphicFramePr>
        <p:xfrm>
          <a:off x="2425699" y="1905000"/>
          <a:ext cx="3756025" cy="1600200"/>
        </p:xfrm>
        <a:graphic>
          <a:graphicData uri="http://schemas.openxmlformats.org/presentationml/2006/ole">
            <p:oleObj spid="_x0000_s15365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20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X – axis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0117396"/>
              </p:ext>
            </p:extLst>
          </p:nvPr>
        </p:nvGraphicFramePr>
        <p:xfrm>
          <a:off x="2819400" y="2057400"/>
          <a:ext cx="3934883" cy="1676400"/>
        </p:xfrm>
        <a:graphic>
          <a:graphicData uri="http://schemas.openxmlformats.org/presentationml/2006/ole">
            <p:oleObj spid="_x0000_s16389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825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9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Transforms</a:t>
            </a:r>
          </a:p>
          <a:p>
            <a:r>
              <a:rPr lang="en-US" dirty="0"/>
              <a:t>Inverse Rotation</a:t>
            </a:r>
          </a:p>
          <a:p>
            <a:r>
              <a:rPr lang="en-US" smtClean="0"/>
              <a:t>Clipping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Homogeneous transformations</a:t>
            </a:r>
          </a:p>
          <a:p>
            <a:r>
              <a:rPr lang="en-US" dirty="0"/>
              <a:t>Types of Transformations</a:t>
            </a:r>
          </a:p>
          <a:p>
            <a:pPr lvl="1"/>
            <a:r>
              <a:rPr lang="en-US" dirty="0"/>
              <a:t>Linear Transformations</a:t>
            </a:r>
          </a:p>
          <a:p>
            <a:pPr lvl="1"/>
            <a:r>
              <a:rPr lang="en-US" dirty="0"/>
              <a:t>Affine Transformations</a:t>
            </a:r>
          </a:p>
          <a:p>
            <a:pPr lvl="1"/>
            <a:r>
              <a:rPr lang="en-US" dirty="0"/>
              <a:t>Projective Transformations</a:t>
            </a:r>
          </a:p>
          <a:p>
            <a:r>
              <a:rPr lang="en-US" dirty="0"/>
              <a:t>Combining Homogeneous transformations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Transforms</a:t>
            </a:r>
          </a:p>
          <a:p>
            <a:r>
              <a:rPr lang="en-US" dirty="0" smtClean="0"/>
              <a:t>Inverse Rotation</a:t>
            </a:r>
          </a:p>
          <a:p>
            <a:r>
              <a:rPr lang="en-US" dirty="0" smtClean="0"/>
              <a:t>Clipping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</a:t>
            </a:r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3D transforms is the same as that of 2D</a:t>
            </a:r>
          </a:p>
          <a:p>
            <a:pPr lvl="1"/>
            <a:r>
              <a:rPr lang="en-US" dirty="0" smtClean="0"/>
              <a:t>A 3D point is represented by (x, y, z)</a:t>
            </a:r>
          </a:p>
          <a:p>
            <a:pPr lvl="1"/>
            <a:r>
              <a:rPr lang="en-US" dirty="0" smtClean="0"/>
              <a:t>Homogeneous Coordinates are defined as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Coordinate </a:t>
            </a:r>
            <a:r>
              <a:rPr lang="en-US" dirty="0"/>
              <a:t>is added to every 3</a:t>
            </a:r>
            <a:r>
              <a:rPr lang="en-US" dirty="0" smtClean="0"/>
              <a:t>D </a:t>
            </a:r>
            <a:r>
              <a:rPr lang="en-US" dirty="0"/>
              <a:t>point</a:t>
            </a:r>
          </a:p>
          <a:p>
            <a:pPr lvl="2"/>
            <a:r>
              <a:rPr lang="en-US" dirty="0"/>
              <a:t>(x, y, </a:t>
            </a:r>
            <a:r>
              <a:rPr lang="en-US" dirty="0" smtClean="0"/>
              <a:t>z, t</a:t>
            </a:r>
            <a:r>
              <a:rPr lang="en-US" dirty="0"/>
              <a:t>) represents (x/t, </a:t>
            </a:r>
            <a:r>
              <a:rPr lang="en-US" dirty="0" smtClean="0"/>
              <a:t>y/t, z/t)</a:t>
            </a:r>
            <a:endParaRPr lang="en-US" dirty="0"/>
          </a:p>
          <a:p>
            <a:pPr lvl="2"/>
            <a:r>
              <a:rPr lang="en-US" dirty="0"/>
              <a:t>(x, y, </a:t>
            </a:r>
            <a:r>
              <a:rPr lang="en-US" dirty="0" smtClean="0"/>
              <a:t>z, 0</a:t>
            </a:r>
            <a:r>
              <a:rPr lang="en-US" dirty="0"/>
              <a:t>) represents infinity</a:t>
            </a:r>
          </a:p>
          <a:p>
            <a:pPr lvl="2"/>
            <a:r>
              <a:rPr lang="en-US" dirty="0"/>
              <a:t>(0, 0, </a:t>
            </a:r>
            <a:r>
              <a:rPr lang="en-US" dirty="0" smtClean="0"/>
              <a:t>0, 0) </a:t>
            </a:r>
            <a:r>
              <a:rPr lang="en-US" dirty="0"/>
              <a:t>is not allowed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4806" y="3724275"/>
            <a:ext cx="2688594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27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3D Homogeneous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0831184"/>
              </p:ext>
            </p:extLst>
          </p:nvPr>
        </p:nvGraphicFramePr>
        <p:xfrm>
          <a:off x="2819400" y="1600200"/>
          <a:ext cx="3327400" cy="1828800"/>
        </p:xfrm>
        <a:graphic>
          <a:graphicData uri="http://schemas.openxmlformats.org/presentationml/2006/ole">
            <p:oleObj spid="_x0000_s10246" name="Equation" r:id="rId3" imgW="16635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2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matrix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4891272"/>
              </p:ext>
            </p:extLst>
          </p:nvPr>
        </p:nvGraphicFramePr>
        <p:xfrm>
          <a:off x="2459038" y="1981200"/>
          <a:ext cx="2817812" cy="1676400"/>
        </p:xfrm>
        <a:graphic>
          <a:graphicData uri="http://schemas.openxmlformats.org/presentationml/2006/ole">
            <p:oleObj spid="_x0000_s11269" name="Equation" r:id="rId3" imgW="153648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39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463416"/>
              </p:ext>
            </p:extLst>
          </p:nvPr>
        </p:nvGraphicFramePr>
        <p:xfrm>
          <a:off x="2640013" y="2286000"/>
          <a:ext cx="3036887" cy="1806575"/>
        </p:xfrm>
        <a:graphic>
          <a:graphicData uri="http://schemas.openxmlformats.org/presentationml/2006/ole">
            <p:oleObj spid="_x0000_s12293" name="Equation" r:id="rId3" imgW="153648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85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Matrix about </a:t>
            </a:r>
            <a:r>
              <a:rPr lang="en-US" dirty="0" err="1" smtClean="0"/>
              <a:t>yz</a:t>
            </a:r>
            <a:r>
              <a:rPr lang="en-US" dirty="0" smtClean="0"/>
              <a:t> – plane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other reflection matrices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3807663"/>
              </p:ext>
            </p:extLst>
          </p:nvPr>
        </p:nvGraphicFramePr>
        <p:xfrm>
          <a:off x="3505200" y="1905000"/>
          <a:ext cx="2553758" cy="1447800"/>
        </p:xfrm>
        <a:graphic>
          <a:graphicData uri="http://schemas.openxmlformats.org/presentationml/2006/ole">
            <p:oleObj spid="_x0000_s13317" name="Equation" r:id="rId3" imgW="16128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32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Reflection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192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Computer Graphics</vt:lpstr>
      <vt:lpstr>Last Class</vt:lpstr>
      <vt:lpstr>Today’s Agenda</vt:lpstr>
      <vt:lpstr>3D Transforms</vt:lpstr>
      <vt:lpstr>General 3D Homogeneous Transform</vt:lpstr>
      <vt:lpstr>Scaling</vt:lpstr>
      <vt:lpstr>Translation</vt:lpstr>
      <vt:lpstr>Reflection</vt:lpstr>
      <vt:lpstr>Other Reflection Matrices</vt:lpstr>
      <vt:lpstr>Rotation</vt:lpstr>
      <vt:lpstr>Rotation</vt:lpstr>
      <vt:lpstr>Rotation</vt:lpstr>
      <vt:lpstr>Inverse Rotation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218</cp:revision>
  <dcterms:created xsi:type="dcterms:W3CDTF">2013-05-04T10:14:09Z</dcterms:created>
  <dcterms:modified xsi:type="dcterms:W3CDTF">2013-12-28T17:53:26Z</dcterms:modified>
</cp:coreProperties>
</file>