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19" r:id="rId4"/>
    <p:sldId id="299" r:id="rId5"/>
    <p:sldId id="312" r:id="rId6"/>
    <p:sldId id="314" r:id="rId7"/>
    <p:sldId id="315" r:id="rId8"/>
    <p:sldId id="316" r:id="rId9"/>
    <p:sldId id="317" r:id="rId10"/>
    <p:sldId id="272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33" d="100"/>
          <a:sy n="33" d="100"/>
        </p:scale>
        <p:origin x="-168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Processes</a:t>
            </a:r>
          </a:p>
        </p:txBody>
      </p:sp>
    </p:spTree>
    <p:extLst>
      <p:ext uri="{BB962C8B-B14F-4D97-AF65-F5344CB8AC3E}">
        <p14:creationId xmlns:p14="http://schemas.microsoft.com/office/powerpoint/2010/main" xmlns="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:p14="http://schemas.microsoft.com/office/powerpoint/2010/main" xmlns="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Transforms</a:t>
            </a:r>
          </a:p>
          <a:p>
            <a:r>
              <a:rPr lang="en-US" dirty="0"/>
              <a:t>Inverse Rotation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Processes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graphical process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36332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736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Major Tasks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Geometry Processing</a:t>
            </a:r>
          </a:p>
          <a:p>
            <a:pPr lvl="1"/>
            <a:r>
              <a:rPr lang="en-US" dirty="0" err="1" smtClean="0"/>
              <a:t>Rasterization</a:t>
            </a:r>
            <a:endParaRPr lang="en-US" dirty="0" smtClean="0"/>
          </a:p>
          <a:p>
            <a:pPr lvl="1"/>
            <a:r>
              <a:rPr lang="en-US" dirty="0" smtClean="0"/>
              <a:t>Frame Processing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4750"/>
            <a:ext cx="8458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05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results of the modeling process are sets of vertices that specify a group </a:t>
            </a:r>
            <a:r>
              <a:rPr lang="en-US" dirty="0" smtClean="0"/>
              <a:t>of geometric </a:t>
            </a:r>
            <a:r>
              <a:rPr lang="en-US" dirty="0"/>
              <a:t>objects supported by the rest of the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39939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Geometry processing means to</a:t>
            </a:r>
            <a:r>
              <a:rPr lang="en-US" dirty="0"/>
              <a:t> </a:t>
            </a:r>
            <a:r>
              <a:rPr lang="en-US" dirty="0" smtClean="0"/>
              <a:t>determine </a:t>
            </a:r>
            <a:r>
              <a:rPr lang="en-US" dirty="0"/>
              <a:t>which geometric objects can appear on the display and to assign </a:t>
            </a:r>
            <a:r>
              <a:rPr lang="en-US" dirty="0" smtClean="0"/>
              <a:t>shades or </a:t>
            </a:r>
            <a:r>
              <a:rPr lang="en-US" dirty="0"/>
              <a:t>colors to the vertices of these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Four Tasks</a:t>
            </a:r>
          </a:p>
          <a:p>
            <a:pPr lvl="1"/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Primitive assembly </a:t>
            </a:r>
          </a:p>
          <a:p>
            <a:pPr lvl="1"/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Shading</a:t>
            </a:r>
          </a:p>
          <a:p>
            <a:r>
              <a:rPr lang="en-US" dirty="0" smtClean="0"/>
              <a:t>Hidden surface removal and visible surface determination are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7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of pixel values based upon the previous steps i. e. Projection, Primitive assembly, Clipping and Shading</a:t>
            </a:r>
          </a:p>
          <a:p>
            <a:r>
              <a:rPr lang="en-US" dirty="0"/>
              <a:t>The rasterizer starts with vertices in normalized device coordinates but </a:t>
            </a:r>
            <a:r>
              <a:rPr lang="en-US" dirty="0" smtClean="0"/>
              <a:t>outputs fragments </a:t>
            </a:r>
            <a:r>
              <a:rPr lang="en-US" dirty="0"/>
              <a:t>whose locations are in units of the display—</a:t>
            </a:r>
            <a:r>
              <a:rPr lang="en-US" b="1" dirty="0"/>
              <a:t>window coordinates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Viewport transformation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865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475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185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Computer Graphics</vt:lpstr>
      <vt:lpstr>Last Class</vt:lpstr>
      <vt:lpstr>Examples</vt:lpstr>
      <vt:lpstr>Today’s Agenda</vt:lpstr>
      <vt:lpstr>Graphical Process</vt:lpstr>
      <vt:lpstr>Implementation Tasks</vt:lpstr>
      <vt:lpstr>Modeling</vt:lpstr>
      <vt:lpstr>Geometry Processing</vt:lpstr>
      <vt:lpstr>Rasterization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233</cp:revision>
  <dcterms:created xsi:type="dcterms:W3CDTF">2013-05-04T10:14:09Z</dcterms:created>
  <dcterms:modified xsi:type="dcterms:W3CDTF">2014-01-08T13:35:20Z</dcterms:modified>
</cp:coreProperties>
</file>