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99" r:id="rId4"/>
    <p:sldId id="314" r:id="rId5"/>
    <p:sldId id="315" r:id="rId6"/>
    <p:sldId id="316" r:id="rId7"/>
    <p:sldId id="323" r:id="rId8"/>
    <p:sldId id="322" r:id="rId9"/>
    <p:sldId id="313" r:id="rId10"/>
    <p:sldId id="317" r:id="rId11"/>
    <p:sldId id="309" r:id="rId12"/>
    <p:sldId id="272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660"/>
  </p:normalViewPr>
  <p:slideViewPr>
    <p:cSldViewPr>
      <p:cViewPr varScale="1">
        <p:scale>
          <a:sx n="65" d="100"/>
          <a:sy n="65" d="100"/>
        </p:scale>
        <p:origin x="-13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0CA43-72F7-46CE-A7B3-5CDC7A6523F8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490D-1E15-44D9-90F8-60A62849FC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5479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47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33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5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>
              <a:defRPr sz="28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 sz="2400">
                <a:latin typeface="Arial Black" pitchFamily="34" charset="0"/>
              </a:defRPr>
            </a:lvl1pPr>
            <a:lvl2pPr>
              <a:defRPr sz="2000">
                <a:latin typeface="Arial Black" pitchFamily="34" charset="0"/>
              </a:defRPr>
            </a:lvl2pPr>
            <a:lvl3pPr>
              <a:defRPr sz="1800">
                <a:latin typeface="Arial Black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316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9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5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39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382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80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6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04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1665-C0A3-4567-B279-D21BF5E6B223}" type="datetimeFigureOut">
              <a:rPr lang="en-US" smtClean="0"/>
              <a:pPr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84B07-E1DF-494F-8188-564F20F0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87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18</a:t>
            </a:r>
          </a:p>
          <a:p>
            <a:r>
              <a:rPr lang="en-US" dirty="0" err="1" smtClean="0"/>
              <a:t>Fasih</a:t>
            </a:r>
            <a:r>
              <a:rPr lang="en-US" dirty="0" smtClean="0"/>
              <a:t>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08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Generally, displaying </a:t>
            </a:r>
            <a:r>
              <a:rPr lang="en-US" dirty="0" err="1" smtClean="0"/>
              <a:t>framebuffer</a:t>
            </a:r>
            <a:r>
              <a:rPr lang="en-US" dirty="0" smtClean="0"/>
              <a:t> content on the monitor is not of concern of the application program but</a:t>
            </a:r>
          </a:p>
          <a:p>
            <a:pPr lvl="1"/>
            <a:r>
              <a:rPr lang="en-US" dirty="0" smtClean="0"/>
              <a:t>Jaggedness (rough quality)</a:t>
            </a:r>
          </a:p>
          <a:p>
            <a:pPr lvl="1"/>
            <a:r>
              <a:rPr lang="en-US" dirty="0" smtClean="0"/>
              <a:t>Aliasing</a:t>
            </a:r>
          </a:p>
        </p:txBody>
      </p:sp>
    </p:spTree>
    <p:extLst>
      <p:ext uri="{BB962C8B-B14F-4D97-AF65-F5344CB8AC3E}">
        <p14:creationId xmlns:p14="http://schemas.microsoft.com/office/powerpoint/2010/main" xmlns="" val="2719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 of the portions of geometric primitives by analytical calculations within the view windows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62200" y="2819400"/>
            <a:ext cx="4495800" cy="2743200"/>
            <a:chOff x="2362200" y="1905000"/>
            <a:chExt cx="4495800" cy="2743200"/>
          </a:xfrm>
        </p:grpSpPr>
        <p:sp>
          <p:nvSpPr>
            <p:cNvPr id="4" name="Rounded Rectangle 3"/>
            <p:cNvSpPr/>
            <p:nvPr/>
          </p:nvSpPr>
          <p:spPr>
            <a:xfrm>
              <a:off x="3200400" y="2362200"/>
              <a:ext cx="3048000" cy="2057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5638800" y="1905000"/>
              <a:ext cx="1219200" cy="1143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505200" y="3124200"/>
              <a:ext cx="243840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495800" y="3657600"/>
              <a:ext cx="2286000" cy="99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62200" y="2209800"/>
              <a:ext cx="2057400" cy="8243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116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2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Computer Graphics Third Edition by Peter Shirley and Steve </a:t>
            </a:r>
            <a:r>
              <a:rPr lang="en-US" dirty="0" err="1" smtClean="0"/>
              <a:t>Marschner</a:t>
            </a:r>
            <a:endParaRPr lang="en-US" dirty="0" smtClean="0"/>
          </a:p>
          <a:p>
            <a:r>
              <a:rPr lang="en-US" dirty="0"/>
              <a:t>Interactive Computer Graphics, A Top-down Approach with </a:t>
            </a:r>
            <a:r>
              <a:rPr lang="en-US"/>
              <a:t>OpenGL </a:t>
            </a:r>
            <a:r>
              <a:rPr lang="en-US" smtClean="0"/>
              <a:t>(Sixth </a:t>
            </a:r>
            <a:r>
              <a:rPr lang="en-US" dirty="0"/>
              <a:t>Edition) by Edward Angel.</a:t>
            </a:r>
          </a:p>
        </p:txBody>
      </p:sp>
    </p:spTree>
    <p:extLst>
      <p:ext uri="{BB962C8B-B14F-4D97-AF65-F5344CB8AC3E}">
        <p14:creationId xmlns="" xmlns:p14="http://schemas.microsoft.com/office/powerpoint/2010/main" val="3439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</a:p>
          <a:p>
            <a:pPr lvl="1"/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Geometry Processing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Clipping</a:t>
            </a:r>
          </a:p>
        </p:txBody>
      </p:sp>
    </p:spTree>
    <p:extLst>
      <p:ext uri="{BB962C8B-B14F-4D97-AF65-F5344CB8AC3E}">
        <p14:creationId xmlns="" xmlns:p14="http://schemas.microsoft.com/office/powerpoint/2010/main" val="32839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 Process is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106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of pixel values based upon the previous steps i. e. Projection, Primitive assembly, Clipping and Shading</a:t>
            </a:r>
          </a:p>
          <a:p>
            <a:r>
              <a:rPr lang="en-US" dirty="0"/>
              <a:t>The rasterizer starts with vertices in normalized device coordinates but </a:t>
            </a:r>
            <a:r>
              <a:rPr lang="en-US" dirty="0" smtClean="0"/>
              <a:t>outputs fragments </a:t>
            </a:r>
            <a:r>
              <a:rPr lang="en-US" dirty="0"/>
              <a:t>whose locations are in units of the display—</a:t>
            </a:r>
            <a:r>
              <a:rPr lang="en-US" b="1" dirty="0"/>
              <a:t>window coordinates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Viewport transformation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438650"/>
            <a:ext cx="3457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475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Coordinates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90600"/>
            <a:ext cx="3457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of pixel values based upon the previous steps i. e. Projection, Primitive assembly, Clipping and Shading</a:t>
            </a:r>
          </a:p>
          <a:p>
            <a:r>
              <a:rPr lang="en-US" dirty="0"/>
              <a:t>The rasterizer starts with vertices in normalized device coordinates but </a:t>
            </a:r>
            <a:r>
              <a:rPr lang="en-US" dirty="0" smtClean="0"/>
              <a:t>outputs fragments </a:t>
            </a:r>
            <a:r>
              <a:rPr lang="en-US" dirty="0"/>
              <a:t>whose locations are in units of the display—</a:t>
            </a:r>
            <a:r>
              <a:rPr lang="en-US" b="1" dirty="0"/>
              <a:t>window coordinates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Viewport transformation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438650"/>
            <a:ext cx="3457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475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fragment is assigned a color by the rasterizer and </a:t>
            </a:r>
            <a:r>
              <a:rPr lang="en-US" dirty="0" smtClean="0"/>
              <a:t>this color </a:t>
            </a:r>
            <a:r>
              <a:rPr lang="en-US" dirty="0"/>
              <a:t>is placed in the frame buffer at the locations corresponding to the </a:t>
            </a:r>
            <a:r>
              <a:rPr lang="en-US" dirty="0" smtClean="0"/>
              <a:t>fragment’s location.</a:t>
            </a:r>
          </a:p>
          <a:p>
            <a:r>
              <a:rPr lang="en-US" dirty="0" smtClean="0"/>
              <a:t>Various possibilities are </a:t>
            </a:r>
          </a:p>
          <a:p>
            <a:pPr lvl="1"/>
            <a:r>
              <a:rPr lang="en-US" dirty="0" smtClean="0"/>
              <a:t>merging </a:t>
            </a:r>
            <a:r>
              <a:rPr lang="en-US" dirty="0"/>
              <a:t>with the results of the geometric pipeline at the </a:t>
            </a:r>
            <a:r>
              <a:rPr lang="en-US" dirty="0" err="1"/>
              <a:t>rasterization</a:t>
            </a:r>
            <a:r>
              <a:rPr lang="en-US" dirty="0"/>
              <a:t> stage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for example shaded </a:t>
            </a:r>
            <a:r>
              <a:rPr lang="en-US" dirty="0"/>
              <a:t>and texture-mapped polygon is </a:t>
            </a:r>
            <a:r>
              <a:rPr lang="en-US" dirty="0" smtClean="0"/>
              <a:t>processed</a:t>
            </a:r>
          </a:p>
          <a:p>
            <a:pPr lvl="1"/>
            <a:r>
              <a:rPr lang="en-US" dirty="0" smtClean="0"/>
              <a:t>hidden-surface removal </a:t>
            </a:r>
            <a:r>
              <a:rPr lang="en-US" dirty="0"/>
              <a:t>process is typically carried out on a fragment-by-fragment basis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Fragment </a:t>
            </a:r>
            <a:r>
              <a:rPr lang="en-US" dirty="0"/>
              <a:t>colors may have </a:t>
            </a:r>
            <a:r>
              <a:rPr lang="en-US" dirty="0" smtClean="0"/>
              <a:t>to be </a:t>
            </a:r>
            <a:r>
              <a:rPr lang="en-US" dirty="0"/>
              <a:t>blended with the colors of pixels already in the color </a:t>
            </a:r>
            <a:r>
              <a:rPr lang="en-US" dirty="0" smtClean="0"/>
              <a:t>buffer due to some translucent object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19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275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Computer Graphics</vt:lpstr>
      <vt:lpstr>Last Class</vt:lpstr>
      <vt:lpstr>Today’s Agenda</vt:lpstr>
      <vt:lpstr>Graphical Process</vt:lpstr>
      <vt:lpstr>Rasterization</vt:lpstr>
      <vt:lpstr>Normalized Coordinates</vt:lpstr>
      <vt:lpstr>Example</vt:lpstr>
      <vt:lpstr>Rasterization</vt:lpstr>
      <vt:lpstr>Fragment Processing</vt:lpstr>
      <vt:lpstr>Display Problems</vt:lpstr>
      <vt:lpstr>Clipping</vt:lpstr>
      <vt:lpstr>Summary</vt:lpstr>
      <vt:lpstr>References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MyUserName</dc:creator>
  <cp:lastModifiedBy>Administrator</cp:lastModifiedBy>
  <cp:revision>238</cp:revision>
  <dcterms:created xsi:type="dcterms:W3CDTF">2013-05-04T10:14:09Z</dcterms:created>
  <dcterms:modified xsi:type="dcterms:W3CDTF">2013-12-29T08:37:55Z</dcterms:modified>
</cp:coreProperties>
</file>