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4" r:id="rId3"/>
    <p:sldId id="299" r:id="rId4"/>
    <p:sldId id="337" r:id="rId5"/>
    <p:sldId id="328" r:id="rId6"/>
    <p:sldId id="336" r:id="rId7"/>
    <p:sldId id="329" r:id="rId8"/>
    <p:sldId id="330" r:id="rId9"/>
    <p:sldId id="338" r:id="rId10"/>
    <p:sldId id="339" r:id="rId11"/>
    <p:sldId id="340" r:id="rId12"/>
    <p:sldId id="325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65" autoAdjust="0"/>
    <p:restoredTop sz="9466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490D-1E15-44D9-90F8-60A62849FC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11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21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intersection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4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Form of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Clipping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 – Sutherland Line Clipping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68740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48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 – Sutherland Line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window is divided into regions as shown in the figure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region </a:t>
            </a:r>
            <a:r>
              <a:rPr lang="en-US" sz="2400" dirty="0" smtClean="0"/>
              <a:t>is assigned a </a:t>
            </a:r>
            <a:r>
              <a:rPr lang="en-US" sz="2400" dirty="0"/>
              <a:t>4-bit </a:t>
            </a:r>
            <a:r>
              <a:rPr lang="en-US" sz="2400" dirty="0" err="1" smtClean="0"/>
              <a:t>outcode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6299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00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 – Sutherland Line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Most significant bit (MSB) called bit 1 indicates y-value of points are above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2 indicates y-value of points are below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endParaRPr lang="en-US" sz="2400" baseline="-25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3 indicates x-value of points are to the right of </a:t>
            </a:r>
            <a:r>
              <a:rPr lang="en-US" sz="2400" dirty="0" err="1"/>
              <a:t>X</a:t>
            </a:r>
            <a:r>
              <a:rPr lang="en-US" sz="2400" baseline="-25000" dirty="0" err="1"/>
              <a:t>max</a:t>
            </a:r>
            <a:endParaRPr lang="en-US" sz="2400" baseline="-25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4 indicates x-value of points are to the left of 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endParaRPr lang="en-US" sz="2400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5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 – Sutherland Line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line segment</a:t>
            </a:r>
          </a:p>
          <a:p>
            <a:pPr lvl="1"/>
            <a:r>
              <a:rPr lang="en-US" dirty="0"/>
              <a:t>Assign an </a:t>
            </a:r>
            <a:r>
              <a:rPr lang="en-US" dirty="0" err="1"/>
              <a:t>outcode</a:t>
            </a:r>
            <a:r>
              <a:rPr lang="en-US" dirty="0"/>
              <a:t> to each vertex </a:t>
            </a:r>
          </a:p>
          <a:p>
            <a:pPr lvl="1"/>
            <a:r>
              <a:rPr lang="en-US" dirty="0"/>
              <a:t>If both </a:t>
            </a:r>
            <a:r>
              <a:rPr lang="en-US" dirty="0" err="1"/>
              <a:t>outcodes</a:t>
            </a:r>
            <a:r>
              <a:rPr lang="en-US" dirty="0"/>
              <a:t> = 0, </a:t>
            </a:r>
            <a:r>
              <a:rPr lang="en-US" dirty="0" smtClean="0"/>
              <a:t> (by bit – wise OR operation)</a:t>
            </a:r>
          </a:p>
          <a:p>
            <a:pPr lvl="2"/>
            <a:r>
              <a:rPr lang="en-US" dirty="0" smtClean="0"/>
              <a:t>trivial accept (Line AB of the Figure)</a:t>
            </a:r>
            <a:endParaRPr lang="en-US" dirty="0"/>
          </a:p>
          <a:p>
            <a:pPr lvl="1"/>
            <a:r>
              <a:rPr lang="en-US" dirty="0" smtClean="0"/>
              <a:t>Else</a:t>
            </a:r>
            <a:endParaRPr lang="en-US" dirty="0"/>
          </a:p>
          <a:p>
            <a:pPr lvl="2"/>
            <a:r>
              <a:rPr lang="en-US" dirty="0" smtClean="0"/>
              <a:t>AND (bitwise) vertex </a:t>
            </a:r>
            <a:r>
              <a:rPr lang="en-US" dirty="0" err="1"/>
              <a:t>outcodes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result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0, trivial </a:t>
            </a:r>
            <a:r>
              <a:rPr lang="en-US" dirty="0" smtClean="0"/>
              <a:t>reject (e. g. EF)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0"/>
            <a:ext cx="668740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91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 – Sutherland Line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line cannot be trivially accepted or rejected, subdivide </a:t>
            </a:r>
            <a:r>
              <a:rPr lang="en-US" dirty="0" smtClean="0"/>
              <a:t>the line into the segments either or </a:t>
            </a:r>
            <a:r>
              <a:rPr lang="en-US" dirty="0"/>
              <a:t>both </a:t>
            </a:r>
            <a:r>
              <a:rPr lang="en-US" dirty="0" smtClean="0"/>
              <a:t>of which </a:t>
            </a:r>
            <a:r>
              <a:rPr lang="en-US" dirty="0"/>
              <a:t>can be </a:t>
            </a:r>
            <a:r>
              <a:rPr lang="en-US" dirty="0" smtClean="0"/>
              <a:t>rejected</a:t>
            </a:r>
            <a:endParaRPr lang="en-US" dirty="0"/>
          </a:p>
          <a:p>
            <a:pPr lvl="1"/>
            <a:r>
              <a:rPr lang="en-US" dirty="0" smtClean="0"/>
              <a:t>Start with </a:t>
            </a:r>
            <a:r>
              <a:rPr lang="en-US" dirty="0"/>
              <a:t>an edge of view window that the line </a:t>
            </a:r>
            <a:r>
              <a:rPr lang="en-US" dirty="0" smtClean="0"/>
              <a:t>intersects</a:t>
            </a:r>
            <a:endParaRPr lang="en-US" dirty="0"/>
          </a:p>
          <a:p>
            <a:pPr lvl="1"/>
            <a:r>
              <a:rPr lang="en-US" dirty="0" smtClean="0"/>
              <a:t>Find intersection of </a:t>
            </a:r>
            <a:r>
              <a:rPr lang="en-US" dirty="0"/>
              <a:t>line with </a:t>
            </a:r>
            <a:r>
              <a:rPr lang="en-US" dirty="0" smtClean="0"/>
              <a:t>the edge </a:t>
            </a:r>
            <a:endParaRPr lang="en-US" dirty="0"/>
          </a:p>
          <a:p>
            <a:pPr lvl="1"/>
            <a:r>
              <a:rPr lang="en-US" dirty="0" smtClean="0"/>
              <a:t>Reject the segment </a:t>
            </a:r>
            <a:r>
              <a:rPr lang="en-US" dirty="0"/>
              <a:t>on wrong side of edge </a:t>
            </a:r>
            <a:r>
              <a:rPr lang="en-US" dirty="0" smtClean="0"/>
              <a:t>(outside the view window) and </a:t>
            </a:r>
            <a:r>
              <a:rPr lang="en-US" dirty="0"/>
              <a:t>assign new </a:t>
            </a:r>
            <a:r>
              <a:rPr lang="en-US" dirty="0" err="1"/>
              <a:t>outcode</a:t>
            </a:r>
            <a:r>
              <a:rPr lang="en-US" dirty="0"/>
              <a:t> to new vertex</a:t>
            </a:r>
          </a:p>
          <a:p>
            <a:pPr lvl="1"/>
            <a:r>
              <a:rPr lang="en-US" dirty="0"/>
              <a:t>Apply trivial accept/reject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repeat if necessary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4572000" cy="20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57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 – Sutherland Line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If line </a:t>
            </a:r>
            <a:r>
              <a:rPr lang="en-US" sz="2700" dirty="0" smtClean="0"/>
              <a:t>can neither </a:t>
            </a:r>
            <a:r>
              <a:rPr lang="en-US" sz="2700" dirty="0"/>
              <a:t>be trivially accepted </a:t>
            </a:r>
            <a:r>
              <a:rPr lang="en-US" sz="2700" dirty="0" smtClean="0"/>
              <a:t>nor </a:t>
            </a:r>
            <a:r>
              <a:rPr lang="en-US" sz="2700" dirty="0"/>
              <a:t>rejected, subdivide </a:t>
            </a:r>
            <a:r>
              <a:rPr lang="en-US" sz="2700" dirty="0" smtClean="0"/>
              <a:t>the line so </a:t>
            </a:r>
            <a:r>
              <a:rPr lang="en-US" sz="2700" dirty="0"/>
              <a:t>that </a:t>
            </a:r>
            <a:r>
              <a:rPr lang="en-US" sz="2700" dirty="0" smtClean="0"/>
              <a:t>o </a:t>
            </a:r>
            <a:r>
              <a:rPr lang="en-US" sz="2700" dirty="0"/>
              <a:t>both </a:t>
            </a:r>
            <a:r>
              <a:rPr lang="en-US" sz="2700" dirty="0" smtClean="0"/>
              <a:t>or either of the two segments </a:t>
            </a:r>
            <a:r>
              <a:rPr lang="en-US" sz="2700" dirty="0"/>
              <a:t>can be discarded</a:t>
            </a:r>
          </a:p>
          <a:p>
            <a:r>
              <a:rPr lang="en-US" sz="2700" dirty="0" smtClean="0"/>
              <a:t>Select an </a:t>
            </a:r>
            <a:r>
              <a:rPr lang="en-US" sz="2700" dirty="0"/>
              <a:t>edge that the line crosses</a:t>
            </a:r>
          </a:p>
          <a:p>
            <a:pPr lvl="1"/>
            <a:r>
              <a:rPr lang="en-US" sz="2200" dirty="0" smtClean="0"/>
              <a:t>Keep check order the </a:t>
            </a:r>
            <a:r>
              <a:rPr lang="en-US" sz="2200" dirty="0"/>
              <a:t>same order each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089" y="3962400"/>
            <a:ext cx="5575111" cy="254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26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319</Words>
  <Application>Microsoft Office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Graphics</vt:lpstr>
      <vt:lpstr>Last Class</vt:lpstr>
      <vt:lpstr>Today’s Agenda</vt:lpstr>
      <vt:lpstr>Cohen – Sutherland Line Clipping</vt:lpstr>
      <vt:lpstr>Cohen – Sutherland Line Clipping</vt:lpstr>
      <vt:lpstr>Cohen – Sutherland Line Clipping</vt:lpstr>
      <vt:lpstr>Cohen – Sutherland Line Clipping</vt:lpstr>
      <vt:lpstr>Cohen – Sutherland Line Clipping</vt:lpstr>
      <vt:lpstr>Cohen – Sutherland Line Clipping</vt:lpstr>
      <vt:lpstr>To find intersection point </vt:lpstr>
      <vt:lpstr>Parametric Form of Line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262</cp:revision>
  <dcterms:created xsi:type="dcterms:W3CDTF">2013-05-04T10:14:09Z</dcterms:created>
  <dcterms:modified xsi:type="dcterms:W3CDTF">2013-12-30T10:17:06Z</dcterms:modified>
</cp:coreProperties>
</file>