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4" r:id="rId3"/>
    <p:sldId id="299" r:id="rId4"/>
    <p:sldId id="339" r:id="rId5"/>
    <p:sldId id="341" r:id="rId6"/>
    <p:sldId id="340" r:id="rId7"/>
    <p:sldId id="325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65" autoAdjust="0"/>
    <p:restoredTop sz="94660"/>
  </p:normalViewPr>
  <p:slideViewPr>
    <p:cSldViewPr>
      <p:cViewPr varScale="1">
        <p:scale>
          <a:sx n="50" d="100"/>
          <a:sy n="50" d="100"/>
        </p:scale>
        <p:origin x="-114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22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in 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4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in Parametric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13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Liang-</a:t>
            </a:r>
            <a:r>
              <a:rPr lang="en-US" b="1" dirty="0" err="1"/>
              <a:t>Barsky</a:t>
            </a:r>
            <a:r>
              <a:rPr lang="en-US" b="1" dirty="0"/>
              <a:t>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line parallel to a clipping window edge has </a:t>
            </a:r>
            <a:r>
              <a:rPr lang="en-US" dirty="0" err="1"/>
              <a:t>pk</a:t>
            </a:r>
            <a:r>
              <a:rPr lang="en-US" dirty="0"/>
              <a:t> = 0 for that boundary.</a:t>
            </a:r>
          </a:p>
          <a:p>
            <a:r>
              <a:rPr lang="en-US" dirty="0" smtClean="0"/>
              <a:t>If </a:t>
            </a:r>
            <a:r>
              <a:rPr lang="en-US" dirty="0"/>
              <a:t>for that k, </a:t>
            </a:r>
            <a:r>
              <a:rPr lang="en-US" dirty="0" err="1"/>
              <a:t>qk</a:t>
            </a:r>
            <a:r>
              <a:rPr lang="en-US" dirty="0"/>
              <a:t> &lt; 0, the line is completely outside and can </a:t>
            </a:r>
            <a:r>
              <a:rPr lang="en-US" dirty="0" smtClean="0"/>
              <a:t>be eliminated</a:t>
            </a:r>
            <a:r>
              <a:rPr lang="en-US" dirty="0"/>
              <a:t>.</a:t>
            </a:r>
          </a:p>
          <a:p>
            <a:r>
              <a:rPr lang="en-US" dirty="0" smtClean="0"/>
              <a:t>When </a:t>
            </a:r>
            <a:r>
              <a:rPr lang="en-US" dirty="0" err="1"/>
              <a:t>pk</a:t>
            </a:r>
            <a:r>
              <a:rPr lang="en-US" dirty="0"/>
              <a:t> &lt; 0 the line proceeds outside to inside the clip window </a:t>
            </a:r>
            <a:r>
              <a:rPr lang="en-US" dirty="0" smtClean="0"/>
              <a:t>and when </a:t>
            </a:r>
            <a:r>
              <a:rPr lang="en-US" dirty="0" err="1"/>
              <a:t>pk</a:t>
            </a:r>
            <a:r>
              <a:rPr lang="en-US" dirty="0"/>
              <a:t> &gt; 0, the line proceeds inside to outside.</a:t>
            </a:r>
          </a:p>
          <a:p>
            <a:r>
              <a:rPr lang="en-US" dirty="0" smtClean="0"/>
              <a:t>For </a:t>
            </a:r>
            <a:r>
              <a:rPr lang="en-US" dirty="0"/>
              <a:t>nonzero </a:t>
            </a:r>
            <a:r>
              <a:rPr lang="en-US" dirty="0" err="1"/>
              <a:t>pk</a:t>
            </a:r>
            <a:r>
              <a:rPr lang="en-US" dirty="0"/>
              <a:t>, u = </a:t>
            </a:r>
            <a:r>
              <a:rPr lang="en-US" dirty="0" err="1"/>
              <a:t>qk</a:t>
            </a:r>
            <a:r>
              <a:rPr lang="en-US" dirty="0"/>
              <a:t>/</a:t>
            </a:r>
            <a:r>
              <a:rPr lang="en-US" dirty="0" err="1"/>
              <a:t>pk</a:t>
            </a:r>
            <a:r>
              <a:rPr lang="en-US" dirty="0"/>
              <a:t> gives the intersection point.</a:t>
            </a:r>
          </a:p>
          <a:p>
            <a:r>
              <a:rPr lang="en-US" dirty="0"/>
              <a:t>5. For each line, calculate u1 and u2. For u1, look at boundaries </a:t>
            </a:r>
            <a:r>
              <a:rPr lang="en-US" dirty="0" smtClean="0"/>
              <a:t>for which </a:t>
            </a:r>
            <a:r>
              <a:rPr lang="en-US" dirty="0" err="1"/>
              <a:t>pk</a:t>
            </a:r>
            <a:r>
              <a:rPr lang="en-US" dirty="0"/>
              <a:t> &lt; 0 (</a:t>
            </a:r>
            <a:r>
              <a:rPr lang="en-US" dirty="0" smtClean="0"/>
              <a:t>outside view window). </a:t>
            </a:r>
            <a:r>
              <a:rPr lang="en-US" dirty="0"/>
              <a:t>Take u1 to be the largest among (</a:t>
            </a:r>
            <a:r>
              <a:rPr lang="en-US" dirty="0" smtClean="0"/>
              <a:t>0, </a:t>
            </a:r>
            <a:r>
              <a:rPr lang="en-US" dirty="0" err="1" smtClean="0"/>
              <a:t>qk</a:t>
            </a:r>
            <a:r>
              <a:rPr lang="en-US" dirty="0" smtClean="0"/>
              <a:t>/</a:t>
            </a:r>
            <a:r>
              <a:rPr lang="en-US" dirty="0" err="1" smtClean="0"/>
              <a:t>pk</a:t>
            </a:r>
            <a:r>
              <a:rPr lang="en-US" dirty="0"/>
              <a:t>). For u2, look at boundaries for which </a:t>
            </a:r>
            <a:r>
              <a:rPr lang="en-US" dirty="0" err="1"/>
              <a:t>pk</a:t>
            </a:r>
            <a:r>
              <a:rPr lang="en-US" dirty="0"/>
              <a:t> &gt; 0 (inside view </a:t>
            </a:r>
            <a:r>
              <a:rPr lang="en-US" dirty="0" smtClean="0"/>
              <a:t>window).</a:t>
            </a:r>
            <a:r>
              <a:rPr lang="en-US" dirty="0"/>
              <a:t> </a:t>
            </a:r>
            <a:r>
              <a:rPr lang="en-US" dirty="0" smtClean="0"/>
              <a:t>Take </a:t>
            </a:r>
            <a:r>
              <a:rPr lang="en-US" dirty="0"/>
              <a:t>u2 to be the minimum of (1, </a:t>
            </a:r>
            <a:r>
              <a:rPr lang="en-US" dirty="0" err="1"/>
              <a:t>qk</a:t>
            </a:r>
            <a:r>
              <a:rPr lang="en-US" dirty="0"/>
              <a:t>/</a:t>
            </a:r>
            <a:r>
              <a:rPr lang="en-US" dirty="0" err="1"/>
              <a:t>pk</a:t>
            </a:r>
            <a:r>
              <a:rPr lang="en-US" dirty="0"/>
              <a:t>). If u1 &gt; u2, the line is </a:t>
            </a:r>
            <a:r>
              <a:rPr lang="en-US" dirty="0" smtClean="0"/>
              <a:t>outside and </a:t>
            </a:r>
            <a:r>
              <a:rPr lang="en-US" dirty="0"/>
              <a:t>therefore rejected.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278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210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Computer Graphics</vt:lpstr>
      <vt:lpstr>Last Class</vt:lpstr>
      <vt:lpstr>Today’s Agenda</vt:lpstr>
      <vt:lpstr>Line in Parametric form</vt:lpstr>
      <vt:lpstr>Line in Parametric form</vt:lpstr>
      <vt:lpstr>Liang-Barsky Clipping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stdc_lp</cp:lastModifiedBy>
  <cp:revision>266</cp:revision>
  <dcterms:created xsi:type="dcterms:W3CDTF">2013-05-04T10:14:09Z</dcterms:created>
  <dcterms:modified xsi:type="dcterms:W3CDTF">2013-12-31T05:08:59Z</dcterms:modified>
</cp:coreProperties>
</file>