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299" r:id="rId4"/>
    <p:sldId id="342" r:id="rId5"/>
    <p:sldId id="343" r:id="rId6"/>
    <p:sldId id="344" r:id="rId7"/>
    <p:sldId id="346" r:id="rId8"/>
    <p:sldId id="347" r:id="rId9"/>
    <p:sldId id="348" r:id="rId10"/>
    <p:sldId id="345" r:id="rId11"/>
    <p:sldId id="355" r:id="rId12"/>
    <p:sldId id="351" r:id="rId13"/>
    <p:sldId id="357" r:id="rId14"/>
    <p:sldId id="356" r:id="rId15"/>
    <p:sldId id="325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65" autoAdjust="0"/>
    <p:restoredTop sz="94660"/>
  </p:normalViewPr>
  <p:slideViewPr>
    <p:cSldViewPr>
      <p:cViewPr varScale="1">
        <p:scale>
          <a:sx n="50" d="100"/>
          <a:sy n="50" d="100"/>
        </p:scale>
        <p:origin x="-113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23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Sutherland-</a:t>
            </a:r>
            <a:r>
              <a:rPr lang="en-US" dirty="0" err="1"/>
              <a:t>Hodgman</a:t>
            </a:r>
            <a:r>
              <a:rPr lang="en-US" dirty="0"/>
              <a:t>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each edge of the view window individually</a:t>
            </a:r>
          </a:p>
          <a:p>
            <a:r>
              <a:rPr lang="en-US" dirty="0"/>
              <a:t>Clip the polygon against the view window edge’s equation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After doing all edges, the polygon is </a:t>
            </a:r>
            <a:r>
              <a:rPr lang="en-US" sz="2400"/>
              <a:t>fully </a:t>
            </a:r>
            <a:r>
              <a:rPr lang="en-US" sz="2400" smtClean="0"/>
              <a:t>clipped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332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</a:t>
            </a:r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task</a:t>
            </a:r>
          </a:p>
          <a:p>
            <a:r>
              <a:rPr lang="en-US" dirty="0" smtClean="0"/>
              <a:t>Polygon clipping may result in</a:t>
            </a:r>
          </a:p>
          <a:p>
            <a:pPr lvl="1"/>
            <a:r>
              <a:rPr lang="en-US" dirty="0" smtClean="0"/>
              <a:t>Original Polygon</a:t>
            </a:r>
          </a:p>
          <a:p>
            <a:pPr lvl="1"/>
            <a:r>
              <a:rPr lang="en-US" dirty="0" smtClean="0"/>
              <a:t>New polygon</a:t>
            </a:r>
          </a:p>
          <a:p>
            <a:pPr lvl="1"/>
            <a:r>
              <a:rPr lang="en-US" dirty="0" smtClean="0"/>
              <a:t>Nothing</a:t>
            </a:r>
          </a:p>
          <a:p>
            <a:r>
              <a:rPr lang="en-US" dirty="0" smtClean="0"/>
              <a:t>Trivial Accept</a:t>
            </a:r>
          </a:p>
          <a:p>
            <a:r>
              <a:rPr lang="en-US" dirty="0" smtClean="0"/>
              <a:t>Trivial Reject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4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70" y="1981200"/>
            <a:ext cx="378441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9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18" y="2057400"/>
            <a:ext cx="432547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2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Polygon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2438400"/>
            <a:ext cx="3124200" cy="2133600"/>
            <a:chOff x="4343400" y="3048000"/>
            <a:chExt cx="3124200" cy="2133600"/>
          </a:xfrm>
        </p:grpSpPr>
        <p:sp>
          <p:nvSpPr>
            <p:cNvPr id="5" name="Rectangle 4"/>
            <p:cNvSpPr/>
            <p:nvPr/>
          </p:nvSpPr>
          <p:spPr>
            <a:xfrm>
              <a:off x="4343400" y="3048000"/>
              <a:ext cx="31242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gular Pentagon 3"/>
            <p:cNvSpPr/>
            <p:nvPr/>
          </p:nvSpPr>
          <p:spPr>
            <a:xfrm>
              <a:off x="4648200" y="3200400"/>
              <a:ext cx="1981200" cy="1676400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880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1828800"/>
            <a:ext cx="5181600" cy="3429000"/>
            <a:chOff x="3352800" y="2057400"/>
            <a:chExt cx="5181600" cy="3429000"/>
          </a:xfrm>
        </p:grpSpPr>
        <p:sp>
          <p:nvSpPr>
            <p:cNvPr id="4" name="Regular Pentagon 3"/>
            <p:cNvSpPr/>
            <p:nvPr/>
          </p:nvSpPr>
          <p:spPr>
            <a:xfrm>
              <a:off x="3352800" y="2057400"/>
              <a:ext cx="5181600" cy="3429000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3400" y="3048000"/>
              <a:ext cx="3124200" cy="2133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Polygon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Polygon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43400" y="1905000"/>
            <a:ext cx="3124200" cy="3276600"/>
            <a:chOff x="4343400" y="1905000"/>
            <a:chExt cx="3124200" cy="3276600"/>
          </a:xfrm>
        </p:grpSpPr>
        <p:sp>
          <p:nvSpPr>
            <p:cNvPr id="5" name="Rectangle 4"/>
            <p:cNvSpPr/>
            <p:nvPr/>
          </p:nvSpPr>
          <p:spPr>
            <a:xfrm>
              <a:off x="4343400" y="3048000"/>
              <a:ext cx="31242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8200" y="1905000"/>
              <a:ext cx="1981200" cy="2971800"/>
              <a:chOff x="4648200" y="1905000"/>
              <a:chExt cx="1981200" cy="2971800"/>
            </a:xfrm>
          </p:grpSpPr>
          <p:sp>
            <p:nvSpPr>
              <p:cNvPr id="4" name="Regular Pentagon 3"/>
              <p:cNvSpPr/>
              <p:nvPr/>
            </p:nvSpPr>
            <p:spPr>
              <a:xfrm>
                <a:off x="4648200" y="1905000"/>
                <a:ext cx="1981200" cy="2971800"/>
              </a:xfrm>
              <a:prstGeom prst="pentagon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4" idx="1"/>
                <a:endCxn id="4" idx="5"/>
              </p:cNvCxnSpPr>
              <p:nvPr/>
            </p:nvCxnSpPr>
            <p:spPr>
              <a:xfrm>
                <a:off x="4648202" y="3040124"/>
                <a:ext cx="19811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457200" y="1905000"/>
            <a:ext cx="3124200" cy="3276600"/>
            <a:chOff x="4343400" y="1905000"/>
            <a:chExt cx="3124200" cy="3276600"/>
          </a:xfrm>
        </p:grpSpPr>
        <p:sp>
          <p:nvSpPr>
            <p:cNvPr id="14" name="Rectangle 13"/>
            <p:cNvSpPr/>
            <p:nvPr/>
          </p:nvSpPr>
          <p:spPr>
            <a:xfrm>
              <a:off x="4343400" y="3048000"/>
              <a:ext cx="3124200" cy="213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648200" y="1905000"/>
              <a:ext cx="1981200" cy="2971800"/>
              <a:chOff x="4648200" y="1905000"/>
              <a:chExt cx="1981200" cy="2971800"/>
            </a:xfrm>
          </p:grpSpPr>
          <p:sp>
            <p:nvSpPr>
              <p:cNvPr id="16" name="Regular Pentagon 15"/>
              <p:cNvSpPr/>
              <p:nvPr/>
            </p:nvSpPr>
            <p:spPr>
              <a:xfrm>
                <a:off x="4648200" y="1905000"/>
                <a:ext cx="1981200" cy="2971800"/>
              </a:xfrm>
              <a:prstGeom prst="pentagon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1"/>
                <a:endCxn id="16" idx="5"/>
              </p:cNvCxnSpPr>
              <p:nvPr/>
            </p:nvCxnSpPr>
            <p:spPr>
              <a:xfrm>
                <a:off x="4648202" y="3040124"/>
                <a:ext cx="19811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Isosceles Triangle 17"/>
          <p:cNvSpPr/>
          <p:nvPr/>
        </p:nvSpPr>
        <p:spPr>
          <a:xfrm>
            <a:off x="4648202" y="1905000"/>
            <a:ext cx="1981198" cy="11351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112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Graphics</vt:lpstr>
      <vt:lpstr>Last Class</vt:lpstr>
      <vt:lpstr>Today’s Agenda</vt:lpstr>
      <vt:lpstr>Polygon Clipping</vt:lpstr>
      <vt:lpstr>Polygon Clipping</vt:lpstr>
      <vt:lpstr>Polygon Clipping</vt:lpstr>
      <vt:lpstr>Original Polygon</vt:lpstr>
      <vt:lpstr>No Polygon</vt:lpstr>
      <vt:lpstr>New Polygon</vt:lpstr>
      <vt:lpstr>Sutherland-Hodgman Clipping</vt:lpstr>
      <vt:lpstr>Polygon Clipping</vt:lpstr>
      <vt:lpstr>Polygon Clipping</vt:lpstr>
      <vt:lpstr>Polygon Clipping</vt:lpstr>
      <vt:lpstr>Polygon Clipping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stdc_lp</cp:lastModifiedBy>
  <cp:revision>270</cp:revision>
  <dcterms:created xsi:type="dcterms:W3CDTF">2013-05-04T10:14:09Z</dcterms:created>
  <dcterms:modified xsi:type="dcterms:W3CDTF">2013-12-31T21:44:13Z</dcterms:modified>
</cp:coreProperties>
</file>