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24" r:id="rId3"/>
    <p:sldId id="299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25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265" autoAdjust="0"/>
    <p:restoredTop sz="94660"/>
  </p:normalViewPr>
  <p:slideViewPr>
    <p:cSldViewPr>
      <p:cViewPr varScale="1">
        <p:scale>
          <a:sx n="50" d="100"/>
          <a:sy n="50" d="100"/>
        </p:scale>
        <p:origin x="-113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CA43-72F7-46CE-A7B3-5CDC7A6523F8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490D-1E15-44D9-90F8-60A62849F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5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26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shear_point_Y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x,int</a:t>
            </a:r>
            <a:r>
              <a:rPr lang="en-US" dirty="0" smtClean="0"/>
              <a:t> </a:t>
            </a:r>
            <a:r>
              <a:rPr lang="en-US" dirty="0" err="1" smtClean="0"/>
              <a:t>y,float</a:t>
            </a:r>
            <a:r>
              <a:rPr lang="en-US" dirty="0" smtClean="0"/>
              <a:t> shy)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float R[3][3];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matrixIdentity</a:t>
            </a:r>
            <a:r>
              <a:rPr lang="en-US" dirty="0" smtClean="0"/>
              <a:t>(R); </a:t>
            </a:r>
          </a:p>
          <a:p>
            <a:pPr>
              <a:buNone/>
            </a:pPr>
            <a:r>
              <a:rPr lang="en-US" dirty="0" smtClean="0"/>
              <a:t>	R[0][1]=shy; </a:t>
            </a:r>
          </a:p>
          <a:p>
            <a:pPr>
              <a:buNone/>
            </a:pPr>
            <a:r>
              <a:rPr lang="en-US" dirty="0" smtClean="0"/>
              <a:t>	P[0][0]=x; </a:t>
            </a:r>
          </a:p>
          <a:p>
            <a:pPr>
              <a:buNone/>
            </a:pPr>
            <a:r>
              <a:rPr lang="en-US" dirty="0" smtClean="0"/>
              <a:t>	P[0][1]=y; </a:t>
            </a:r>
          </a:p>
          <a:p>
            <a:pPr>
              <a:buNone/>
            </a:pPr>
            <a:r>
              <a:rPr lang="en-US" dirty="0" smtClean="0"/>
              <a:t>	P[0][2]=1;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matrixMul</a:t>
            </a:r>
            <a:r>
              <a:rPr lang="en-US" dirty="0" smtClean="0"/>
              <a:t>(P,R); </a:t>
            </a:r>
          </a:p>
          <a:p>
            <a:pPr>
              <a:buNone/>
            </a:pPr>
            <a:r>
              <a:rPr lang="en-US" dirty="0" smtClean="0"/>
              <a:t>}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OpenGL </a:t>
            </a:r>
            <a:r>
              <a:rPr lang="en-US" dirty="0" smtClean="0"/>
              <a:t>(Sixth </a:t>
            </a:r>
            <a:r>
              <a:rPr lang="en-US" dirty="0"/>
              <a:t>Edition) by Edward Angel</a:t>
            </a:r>
            <a:r>
              <a:rPr lang="en-US" dirty="0" smtClean="0"/>
              <a:t>.</a:t>
            </a:r>
          </a:p>
          <a:p>
            <a:r>
              <a:rPr lang="en-US" dirty="0"/>
              <a:t>http://www.start2code.com/Cresources/2dframe_cpp.html</a:t>
            </a:r>
          </a:p>
        </p:txBody>
      </p:sp>
    </p:spTree>
    <p:extLst>
      <p:ext uri="{BB962C8B-B14F-4D97-AF65-F5344CB8AC3E}">
        <p14:creationId xmlns="" xmlns:p14="http://schemas.microsoft.com/office/powerpoint/2010/main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Shading</a:t>
            </a:r>
          </a:p>
          <a:p>
            <a:r>
              <a:rPr lang="en-US" dirty="0" err="1"/>
              <a:t>Phong</a:t>
            </a:r>
            <a:r>
              <a:rPr lang="en-US" dirty="0"/>
              <a:t> Reflection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</a:p>
        </p:txBody>
      </p:sp>
    </p:spTree>
    <p:extLst>
      <p:ext uri="{BB962C8B-B14F-4D97-AF65-F5344CB8AC3E}">
        <p14:creationId xmlns="" xmlns:p14="http://schemas.microsoft.com/office/powerpoint/2010/main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matrixMul</a:t>
            </a:r>
            <a:r>
              <a:rPr lang="en-US" dirty="0"/>
              <a:t>(float P[1][3],float T[3][3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i,j,k</a:t>
            </a:r>
            <a:r>
              <a:rPr lang="en-US" dirty="0"/>
              <a:t>; //Initialize Matrix P1 with Zero </a:t>
            </a:r>
            <a:r>
              <a:rPr lang="en-US" dirty="0" smtClean="0"/>
              <a:t>	for(i=0;i&lt;3;i++)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P1[0][i]=0; </a:t>
            </a:r>
            <a:r>
              <a:rPr lang="en-US" dirty="0" smtClean="0"/>
              <a:t>/*</a:t>
            </a:r>
            <a:r>
              <a:rPr lang="en-US" dirty="0" err="1" smtClean="0"/>
              <a:t>Mutiply</a:t>
            </a:r>
            <a:r>
              <a:rPr lang="en-US" dirty="0" smtClean="0"/>
              <a:t> </a:t>
            </a:r>
            <a:r>
              <a:rPr lang="en-US" dirty="0"/>
              <a:t>T with P and store the result in </a:t>
            </a:r>
            <a:r>
              <a:rPr lang="en-US" dirty="0" smtClean="0"/>
              <a:t>P1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for(k=0;k&lt;1;k++)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for(i=0;i&lt;3;i++)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for(j=0;j&lt;3;j</a:t>
            </a:r>
            <a:r>
              <a:rPr lang="en-US" dirty="0"/>
              <a:t>++) </a:t>
            </a:r>
            <a:r>
              <a:rPr lang="en-US" dirty="0" smtClean="0"/>
              <a:t>						P1[k</a:t>
            </a:r>
            <a:r>
              <a:rPr lang="en-US" dirty="0"/>
              <a:t>][i]+=P[k][j]*T[j][i];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9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matrixIdentity</a:t>
            </a:r>
            <a:r>
              <a:rPr lang="en-US" dirty="0" smtClean="0"/>
              <a:t>(float T[3][3])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i,j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/* Make matrix T as Identity Matrix by Storing 1 in the left diagonal positions of Matrix T and store 0 in other positions */</a:t>
            </a:r>
          </a:p>
          <a:p>
            <a:pPr>
              <a:buNone/>
            </a:pPr>
            <a:r>
              <a:rPr lang="en-US" dirty="0" smtClean="0"/>
              <a:t>	 for(</a:t>
            </a:r>
            <a:r>
              <a:rPr lang="en-US" dirty="0" err="1" smtClean="0"/>
              <a:t>i</a:t>
            </a:r>
            <a:r>
              <a:rPr lang="en-US" dirty="0" smtClean="0"/>
              <a:t>=0;i&lt;3;i++) {</a:t>
            </a:r>
          </a:p>
          <a:p>
            <a:pPr>
              <a:buNone/>
            </a:pPr>
            <a:r>
              <a:rPr lang="en-US" dirty="0" smtClean="0"/>
              <a:t>		 for(j=0;j&lt;3;j++) { </a:t>
            </a:r>
          </a:p>
          <a:p>
            <a:pPr>
              <a:buNone/>
            </a:pPr>
            <a:r>
              <a:rPr lang="en-US" dirty="0" smtClean="0"/>
              <a:t>			if(</a:t>
            </a:r>
            <a:r>
              <a:rPr lang="en-US" dirty="0" err="1" smtClean="0"/>
              <a:t>i</a:t>
            </a:r>
            <a:r>
              <a:rPr lang="en-US" dirty="0" smtClean="0"/>
              <a:t>==j) </a:t>
            </a:r>
          </a:p>
          <a:p>
            <a:pPr>
              <a:buNone/>
            </a:pPr>
            <a:r>
              <a:rPr lang="en-US" dirty="0" smtClean="0"/>
              <a:t>				T[</a:t>
            </a:r>
            <a:r>
              <a:rPr lang="en-US" dirty="0" err="1" smtClean="0"/>
              <a:t>i</a:t>
            </a:r>
            <a:r>
              <a:rPr lang="en-US" dirty="0" smtClean="0"/>
              <a:t>][j]=1; </a:t>
            </a:r>
          </a:p>
          <a:p>
            <a:pPr>
              <a:buNone/>
            </a:pPr>
            <a:r>
              <a:rPr lang="en-US" dirty="0" smtClean="0"/>
              <a:t>			else </a:t>
            </a:r>
          </a:p>
          <a:p>
            <a:pPr>
              <a:buNone/>
            </a:pPr>
            <a:r>
              <a:rPr lang="en-US" dirty="0" smtClean="0"/>
              <a:t>				T[</a:t>
            </a:r>
            <a:r>
              <a:rPr lang="en-US" dirty="0" err="1" smtClean="0"/>
              <a:t>i</a:t>
            </a:r>
            <a:r>
              <a:rPr lang="en-US" dirty="0" smtClean="0"/>
              <a:t>][j]=0;</a:t>
            </a:r>
          </a:p>
          <a:p>
            <a:pPr>
              <a:buNone/>
            </a:pPr>
            <a:r>
              <a:rPr lang="en-US" dirty="0" smtClean="0"/>
              <a:t>		 } </a:t>
            </a:r>
          </a:p>
          <a:p>
            <a:pPr>
              <a:buNone/>
            </a:pPr>
            <a:r>
              <a:rPr lang="en-US" dirty="0" smtClean="0"/>
              <a:t>	} </a:t>
            </a:r>
          </a:p>
          <a:p>
            <a:pPr>
              <a:buNone/>
            </a:pPr>
            <a:r>
              <a:rPr lang="en-US" dirty="0" smtClean="0"/>
              <a:t>}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translate_point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x,int</a:t>
            </a:r>
            <a:r>
              <a:rPr lang="en-US" dirty="0" smtClean="0"/>
              <a:t> </a:t>
            </a:r>
            <a:r>
              <a:rPr lang="en-US" dirty="0" err="1" smtClean="0"/>
              <a:t>y,int</a:t>
            </a:r>
            <a:r>
              <a:rPr lang="en-US" dirty="0" smtClean="0"/>
              <a:t> </a:t>
            </a:r>
            <a:r>
              <a:rPr lang="en-US" dirty="0" err="1" smtClean="0"/>
              <a:t>tx,int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) //Translate a point by translation factors </a:t>
            </a:r>
            <a:r>
              <a:rPr lang="en-US" dirty="0" err="1" smtClean="0"/>
              <a:t>tx,ty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 float T[3][3];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matrixIdentity</a:t>
            </a:r>
            <a:r>
              <a:rPr lang="en-US" dirty="0" smtClean="0"/>
              <a:t>(T);</a:t>
            </a:r>
          </a:p>
          <a:p>
            <a:pPr>
              <a:buNone/>
            </a:pPr>
            <a:r>
              <a:rPr lang="en-US" dirty="0" smtClean="0"/>
              <a:t>	T[2][0]=</a:t>
            </a:r>
            <a:r>
              <a:rPr lang="en-US" dirty="0" err="1" smtClean="0"/>
              <a:t>tx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T[2][1]=</a:t>
            </a:r>
            <a:r>
              <a:rPr lang="en-US" dirty="0" err="1" smtClean="0"/>
              <a:t>ty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P[0][0]=x; </a:t>
            </a:r>
          </a:p>
          <a:p>
            <a:pPr>
              <a:buNone/>
            </a:pPr>
            <a:r>
              <a:rPr lang="en-US" dirty="0" smtClean="0"/>
              <a:t>	P[0][1]=y; </a:t>
            </a:r>
          </a:p>
          <a:p>
            <a:pPr>
              <a:buNone/>
            </a:pPr>
            <a:r>
              <a:rPr lang="en-US" dirty="0" smtClean="0"/>
              <a:t>	P[0][2]=1;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matrixMul</a:t>
            </a:r>
            <a:r>
              <a:rPr lang="en-US" dirty="0" smtClean="0"/>
              <a:t>(P,T); 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rotate_point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x,int</a:t>
            </a:r>
            <a:r>
              <a:rPr lang="en-US" dirty="0" smtClean="0"/>
              <a:t> </a:t>
            </a:r>
            <a:r>
              <a:rPr lang="en-US" dirty="0" err="1" smtClean="0"/>
              <a:t>y,float</a:t>
            </a:r>
            <a:r>
              <a:rPr lang="en-US" dirty="0" smtClean="0"/>
              <a:t> angle) </a:t>
            </a:r>
          </a:p>
          <a:p>
            <a:pPr>
              <a:buNone/>
            </a:pPr>
            <a:r>
              <a:rPr lang="en-US" dirty="0" smtClean="0"/>
              <a:t>// Rotate a point by given angle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float R[3][3]; </a:t>
            </a:r>
          </a:p>
          <a:p>
            <a:pPr>
              <a:buNone/>
            </a:pPr>
            <a:r>
              <a:rPr lang="en-US" dirty="0" smtClean="0"/>
              <a:t>	float radian; </a:t>
            </a:r>
          </a:p>
          <a:p>
            <a:pPr>
              <a:buNone/>
            </a:pPr>
            <a:r>
              <a:rPr lang="en-US" dirty="0" smtClean="0"/>
              <a:t>	radian=(3.141/180)*angle;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matrixIdentity</a:t>
            </a:r>
            <a:r>
              <a:rPr lang="en-US" dirty="0" smtClean="0"/>
              <a:t>(R); </a:t>
            </a:r>
          </a:p>
          <a:p>
            <a:pPr>
              <a:buNone/>
            </a:pPr>
            <a:r>
              <a:rPr lang="en-US" dirty="0" smtClean="0"/>
              <a:t>	R[0][0]=</a:t>
            </a:r>
            <a:r>
              <a:rPr lang="en-US" dirty="0" err="1" smtClean="0"/>
              <a:t>cos</a:t>
            </a:r>
            <a:r>
              <a:rPr lang="en-US" dirty="0" smtClean="0"/>
              <a:t>(radian); </a:t>
            </a:r>
          </a:p>
          <a:p>
            <a:pPr>
              <a:buNone/>
            </a:pPr>
            <a:r>
              <a:rPr lang="en-US" dirty="0" smtClean="0"/>
              <a:t>	R[1][0]=-1*sin(radian); </a:t>
            </a:r>
          </a:p>
          <a:p>
            <a:pPr>
              <a:buNone/>
            </a:pPr>
            <a:r>
              <a:rPr lang="en-US" dirty="0" smtClean="0"/>
              <a:t>	R[2][0</a:t>
            </a:r>
            <a:r>
              <a:rPr lang="en-US" dirty="0" smtClean="0"/>
              <a:t>]=0;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R[0</a:t>
            </a:r>
            <a:r>
              <a:rPr lang="en-US" dirty="0" smtClean="0"/>
              <a:t>][1]=sin(radian);</a:t>
            </a:r>
          </a:p>
          <a:p>
            <a:pPr>
              <a:buNone/>
            </a:pPr>
            <a:r>
              <a:rPr lang="en-US" dirty="0" smtClean="0"/>
              <a:t>	R[1][1]=</a:t>
            </a:r>
            <a:r>
              <a:rPr lang="en-US" dirty="0" err="1" smtClean="0"/>
              <a:t>cos</a:t>
            </a:r>
            <a:r>
              <a:rPr lang="en-US" dirty="0" smtClean="0"/>
              <a:t>(radian); </a:t>
            </a:r>
          </a:p>
          <a:p>
            <a:pPr>
              <a:buNone/>
            </a:pPr>
            <a:r>
              <a:rPr lang="en-US" dirty="0" smtClean="0"/>
              <a:t>	R[2][1</a:t>
            </a:r>
            <a:r>
              <a:rPr lang="en-US" dirty="0" smtClean="0"/>
              <a:t>]=0;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P[0</a:t>
            </a:r>
            <a:r>
              <a:rPr lang="en-US" dirty="0" smtClean="0"/>
              <a:t>][0]=x;</a:t>
            </a:r>
          </a:p>
          <a:p>
            <a:pPr>
              <a:buNone/>
            </a:pPr>
            <a:r>
              <a:rPr lang="en-US" dirty="0" smtClean="0"/>
              <a:t>	P[0][1]=y; </a:t>
            </a:r>
          </a:p>
          <a:p>
            <a:pPr>
              <a:buNone/>
            </a:pPr>
            <a:r>
              <a:rPr lang="en-US" dirty="0" smtClean="0"/>
              <a:t>	P[0][2]=1;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matrixMul</a:t>
            </a:r>
            <a:r>
              <a:rPr lang="en-US" dirty="0" smtClean="0"/>
              <a:t>(P,R);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scale_point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x,int</a:t>
            </a:r>
            <a:r>
              <a:rPr lang="en-US" dirty="0" smtClean="0"/>
              <a:t> </a:t>
            </a:r>
            <a:r>
              <a:rPr lang="en-US" dirty="0" err="1" smtClean="0"/>
              <a:t>y,float</a:t>
            </a:r>
            <a:r>
              <a:rPr lang="en-US" dirty="0" smtClean="0"/>
              <a:t> </a:t>
            </a:r>
            <a:r>
              <a:rPr lang="en-US" dirty="0" err="1" smtClean="0"/>
              <a:t>sx,float</a:t>
            </a:r>
            <a:r>
              <a:rPr lang="en-US" dirty="0" smtClean="0"/>
              <a:t> </a:t>
            </a:r>
            <a:r>
              <a:rPr lang="en-US" dirty="0" err="1" smtClean="0"/>
              <a:t>sy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/* Scale a point by scaling factors </a:t>
            </a:r>
            <a:r>
              <a:rPr lang="en-US" dirty="0" err="1" smtClean="0"/>
              <a:t>sx,sy</a:t>
            </a:r>
            <a:r>
              <a:rPr lang="en-US" dirty="0" smtClean="0"/>
              <a:t> and with respect to some fixed point */</a:t>
            </a:r>
          </a:p>
          <a:p>
            <a:pPr>
              <a:buNone/>
            </a:pP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	float S[3][3];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matrixIdentity</a:t>
            </a:r>
            <a:r>
              <a:rPr lang="en-US" dirty="0" smtClean="0"/>
              <a:t>(S);</a:t>
            </a:r>
          </a:p>
          <a:p>
            <a:pPr>
              <a:buNone/>
            </a:pPr>
            <a:r>
              <a:rPr lang="en-US" dirty="0" smtClean="0"/>
              <a:t>	S[0][0]=</a:t>
            </a:r>
            <a:r>
              <a:rPr lang="en-US" dirty="0" err="1" smtClean="0"/>
              <a:t>sx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S[2][0</a:t>
            </a:r>
            <a:r>
              <a:rPr lang="en-US" dirty="0" smtClean="0"/>
              <a:t>]=0;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S[1][1]=</a:t>
            </a:r>
            <a:r>
              <a:rPr lang="en-US" dirty="0" err="1" smtClean="0"/>
              <a:t>sy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S[2][1</a:t>
            </a:r>
            <a:r>
              <a:rPr lang="en-US" dirty="0" smtClean="0"/>
              <a:t>]=0;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P[0][0]=x; </a:t>
            </a:r>
          </a:p>
          <a:p>
            <a:pPr>
              <a:buNone/>
            </a:pPr>
            <a:r>
              <a:rPr lang="en-US" dirty="0" smtClean="0"/>
              <a:t>	P[0][1]=y; </a:t>
            </a:r>
          </a:p>
          <a:p>
            <a:pPr>
              <a:buNone/>
            </a:pPr>
            <a:r>
              <a:rPr lang="en-US" dirty="0" smtClean="0"/>
              <a:t>	P[0][2]=1;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matrixMul</a:t>
            </a:r>
            <a:r>
              <a:rPr lang="en-US" dirty="0" smtClean="0"/>
              <a:t>(P,S);</a:t>
            </a:r>
          </a:p>
          <a:p>
            <a:pPr>
              <a:buNone/>
            </a:pPr>
            <a:r>
              <a:rPr lang="en-US" dirty="0" smtClean="0"/>
              <a:t> }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reflect_point_X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y)</a:t>
            </a:r>
          </a:p>
          <a:p>
            <a:pPr>
              <a:buNone/>
            </a:pPr>
            <a:r>
              <a:rPr lang="fr-FR" dirty="0" smtClean="0"/>
              <a:t> {</a:t>
            </a:r>
          </a:p>
          <a:p>
            <a:pPr>
              <a:buNone/>
            </a:pPr>
            <a:r>
              <a:rPr lang="fr-FR" dirty="0" smtClean="0"/>
              <a:t>	 </a:t>
            </a:r>
            <a:r>
              <a:rPr lang="fr-FR" dirty="0" err="1" smtClean="0"/>
              <a:t>float</a:t>
            </a:r>
            <a:r>
              <a:rPr lang="fr-FR" dirty="0" smtClean="0"/>
              <a:t> R[3][3]; 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matrixIdentity</a:t>
            </a:r>
            <a:r>
              <a:rPr lang="fr-FR" dirty="0" smtClean="0"/>
              <a:t>(R); </a:t>
            </a:r>
          </a:p>
          <a:p>
            <a:pPr>
              <a:buNone/>
            </a:pPr>
            <a:r>
              <a:rPr lang="fr-FR" dirty="0" smtClean="0"/>
              <a:t>	R[1][1]=-1;</a:t>
            </a:r>
          </a:p>
          <a:p>
            <a:pPr>
              <a:buNone/>
            </a:pPr>
            <a:r>
              <a:rPr lang="fr-FR" dirty="0" smtClean="0"/>
              <a:t>	P[0][0]=x; </a:t>
            </a:r>
          </a:p>
          <a:p>
            <a:pPr>
              <a:buNone/>
            </a:pPr>
            <a:r>
              <a:rPr lang="fr-FR" dirty="0" smtClean="0"/>
              <a:t>	P[0][1]=y; </a:t>
            </a:r>
          </a:p>
          <a:p>
            <a:pPr>
              <a:buNone/>
            </a:pPr>
            <a:r>
              <a:rPr lang="fr-FR" dirty="0" smtClean="0"/>
              <a:t>	P[0][2]=1; 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/>
              <a:t>matrixMul</a:t>
            </a:r>
            <a:r>
              <a:rPr lang="fr-FR" dirty="0" smtClean="0"/>
              <a:t>(P,R);</a:t>
            </a:r>
          </a:p>
          <a:p>
            <a:pPr>
              <a:buNone/>
            </a:pPr>
            <a:r>
              <a:rPr lang="fr-FR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178</Words>
  <Application>Microsoft Office PowerPoint</Application>
  <PresentationFormat>On-screen Show (4:3)</PresentationFormat>
  <Paragraphs>105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Computer Graphics</vt:lpstr>
      <vt:lpstr>Last Class</vt:lpstr>
      <vt:lpstr>Today’s Agenda</vt:lpstr>
      <vt:lpstr>Matrix Multiplication</vt:lpstr>
      <vt:lpstr>Matrix Identity</vt:lpstr>
      <vt:lpstr>Translation</vt:lpstr>
      <vt:lpstr>Rotation</vt:lpstr>
      <vt:lpstr>Scale</vt:lpstr>
      <vt:lpstr>Reflect</vt:lpstr>
      <vt:lpstr>Shear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stdc_lp</cp:lastModifiedBy>
  <cp:revision>289</cp:revision>
  <dcterms:created xsi:type="dcterms:W3CDTF">2013-05-04T10:14:09Z</dcterms:created>
  <dcterms:modified xsi:type="dcterms:W3CDTF">2014-01-01T07:00:30Z</dcterms:modified>
</cp:coreProperties>
</file>