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324" r:id="rId3"/>
    <p:sldId id="299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26" r:id="rId12"/>
    <p:sldId id="327" r:id="rId13"/>
    <p:sldId id="328" r:id="rId14"/>
    <p:sldId id="329" r:id="rId15"/>
    <p:sldId id="330" r:id="rId16"/>
    <p:sldId id="331" r:id="rId17"/>
    <p:sldId id="333" r:id="rId18"/>
    <p:sldId id="332" r:id="rId19"/>
    <p:sldId id="325" r:id="rId20"/>
    <p:sldId id="28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5" autoAdjust="0"/>
    <p:restoredTop sz="94660"/>
  </p:normalViewPr>
  <p:slideViewPr>
    <p:cSldViewPr>
      <p:cViewPr varScale="1">
        <p:scale>
          <a:sx n="33" d="100"/>
          <a:sy n="33" d="100"/>
        </p:scale>
        <p:origin x="-1550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90CA43-72F7-46CE-A7B3-5CDC7A6523F8}" type="datetimeFigureOut">
              <a:rPr lang="en-US" smtClean="0"/>
              <a:pPr/>
              <a:t>1/2/2014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31490D-1E15-44D9-90F8-60A62849FC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75479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 Black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34784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85332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70528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>
            <a:lvl1pPr>
              <a:defRPr sz="2800">
                <a:latin typeface="Arial Blac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>
            <a:lvl1pPr>
              <a:defRPr sz="2400">
                <a:latin typeface="Arial Black" pitchFamily="34" charset="0"/>
              </a:defRPr>
            </a:lvl1pPr>
            <a:lvl2pPr>
              <a:defRPr sz="2000">
                <a:latin typeface="Arial Black" pitchFamily="34" charset="0"/>
              </a:defRPr>
            </a:lvl2pPr>
            <a:lvl3pPr>
              <a:defRPr sz="1800">
                <a:latin typeface="Arial Black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43169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2947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45507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5396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83827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38062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27695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40455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61665-C0A3-4567-B279-D21BF5E6B223}" type="datetimeFigureOut">
              <a:rPr lang="en-US" smtClean="0"/>
              <a:pPr/>
              <a:t>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0870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 Graphics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30</a:t>
            </a:r>
          </a:p>
          <a:p>
            <a:r>
              <a:rPr lang="en-US" dirty="0" err="1" smtClean="0"/>
              <a:t>Fasih</a:t>
            </a:r>
            <a:r>
              <a:rPr lang="en-US" dirty="0" smtClean="0"/>
              <a:t> </a:t>
            </a:r>
            <a:r>
              <a:rPr lang="en-US" dirty="0" err="1" smtClean="0"/>
              <a:t>ur</a:t>
            </a:r>
            <a:r>
              <a:rPr lang="en-US" dirty="0" smtClean="0"/>
              <a:t> </a:t>
            </a:r>
            <a:r>
              <a:rPr lang="en-US" dirty="0" err="1" smtClean="0"/>
              <a:t>Rehman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081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Facilitation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user guidance system </a:t>
            </a:r>
            <a:r>
              <a:rPr lang="en-US" dirty="0" smtClean="0"/>
              <a:t>(like on – line help, error messages and manuals) should </a:t>
            </a:r>
            <a:r>
              <a:rPr lang="en-US" dirty="0"/>
              <a:t>be </a:t>
            </a:r>
            <a:r>
              <a:rPr lang="en-US" dirty="0" smtClean="0"/>
              <a:t>integrated with </a:t>
            </a:r>
            <a:r>
              <a:rPr lang="en-US" dirty="0"/>
              <a:t>the user </a:t>
            </a:r>
            <a:r>
              <a:rPr lang="en-US" dirty="0" smtClean="0"/>
              <a:t>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3060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Walt Disney created Animated objects</a:t>
            </a:r>
          </a:p>
          <a:p>
            <a:pPr lvl="1"/>
            <a:r>
              <a:rPr lang="en-US" dirty="0" smtClean="0"/>
              <a:t>Mickey Mouse</a:t>
            </a:r>
          </a:p>
          <a:p>
            <a:pPr lvl="1"/>
            <a:r>
              <a:rPr lang="en-US" dirty="0" smtClean="0"/>
              <a:t>Donald Duck</a:t>
            </a:r>
          </a:p>
          <a:p>
            <a:r>
              <a:rPr lang="en-US" dirty="0" smtClean="0"/>
              <a:t>Animate mean bring to life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0600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we perceive motion</a:t>
            </a:r>
          </a:p>
          <a:p>
            <a:pPr lvl="1"/>
            <a:r>
              <a:rPr lang="en-US" dirty="0" smtClean="0"/>
              <a:t>Persistence of vision (1/25 seconds)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5204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Kinematics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Study of movement and motion of the structure that have joints (without consideration of cause of motion)</a:t>
            </a:r>
          </a:p>
          <a:p>
            <a:pPr lvl="1"/>
            <a:r>
              <a:rPr lang="en-US" dirty="0" smtClean="0"/>
              <a:t>Human</a:t>
            </a:r>
          </a:p>
          <a:p>
            <a:pPr lvl="1"/>
            <a:r>
              <a:rPr lang="en-US" dirty="0" smtClean="0"/>
              <a:t>Robots / Robotic manipulators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2326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Cel</a:t>
            </a:r>
            <a:r>
              <a:rPr lang="en-US" dirty="0" smtClean="0"/>
              <a:t> Animation: based on changes that occur from one frame to another.</a:t>
            </a:r>
          </a:p>
          <a:p>
            <a:r>
              <a:rPr lang="en-US" dirty="0" smtClean="0"/>
              <a:t>Path Animation</a:t>
            </a:r>
          </a:p>
          <a:p>
            <a:pPr lvl="1"/>
            <a:r>
              <a:rPr lang="en-US" dirty="0" smtClean="0"/>
              <a:t>Created using Key frames by </a:t>
            </a:r>
            <a:r>
              <a:rPr lang="en-US" dirty="0" err="1" smtClean="0"/>
              <a:t>tweening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78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24 FPS (US film standard)</a:t>
            </a:r>
          </a:p>
          <a:p>
            <a:r>
              <a:rPr lang="en-US" dirty="0" smtClean="0"/>
              <a:t>25</a:t>
            </a:r>
          </a:p>
          <a:p>
            <a:r>
              <a:rPr lang="en-US" dirty="0" smtClean="0"/>
              <a:t>30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547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</a:p>
          <a:p>
            <a:r>
              <a:rPr lang="en-US" dirty="0" smtClean="0"/>
              <a:t>Animation</a:t>
            </a:r>
          </a:p>
          <a:p>
            <a:r>
              <a:rPr lang="en-US" dirty="0" smtClean="0"/>
              <a:t>Rendering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0341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Morphing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of mixing image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0056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Morphing Images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110581"/>
            <a:ext cx="6096000" cy="3048000"/>
          </a:xfrm>
        </p:spPr>
      </p:pic>
    </p:spTree>
    <p:extLst>
      <p:ext uri="{BB962C8B-B14F-4D97-AF65-F5344CB8AC3E}">
        <p14:creationId xmlns="" xmlns:p14="http://schemas.microsoft.com/office/powerpoint/2010/main" val="89941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 Factors</a:t>
            </a:r>
          </a:p>
          <a:p>
            <a:r>
              <a:rPr lang="en-US" dirty="0" smtClean="0"/>
              <a:t>Animation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presentation</a:t>
            </a:r>
          </a:p>
          <a:p>
            <a:pPr lvl="1"/>
            <a:r>
              <a:rPr lang="en-US" dirty="0"/>
              <a:t>direct or transformed</a:t>
            </a:r>
          </a:p>
          <a:p>
            <a:pPr lvl="1"/>
            <a:r>
              <a:rPr lang="en-US" dirty="0"/>
              <a:t>Model view approach</a:t>
            </a:r>
          </a:p>
          <a:p>
            <a:pPr lvl="1"/>
            <a:r>
              <a:rPr lang="en-US" dirty="0"/>
              <a:t>Static or dynamic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Fundamentals of Computer Graphics Third Edition by Peter Shirley and Steve </a:t>
            </a:r>
            <a:r>
              <a:rPr lang="en-US" dirty="0" err="1" smtClean="0"/>
              <a:t>Marschner</a:t>
            </a:r>
            <a:endParaRPr lang="en-US" dirty="0" smtClean="0"/>
          </a:p>
          <a:p>
            <a:r>
              <a:rPr lang="en-US" dirty="0"/>
              <a:t>Interactive Computer Graphics, A Top-down Approach with OpenGL </a:t>
            </a:r>
            <a:r>
              <a:rPr lang="en-US" dirty="0" smtClean="0"/>
              <a:t>(Sixth </a:t>
            </a:r>
            <a:r>
              <a:rPr lang="en-US" dirty="0"/>
              <a:t>Edition) by Edward Angel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343942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Graphical User Interfaces</a:t>
            </a:r>
          </a:p>
          <a:p>
            <a:r>
              <a:rPr lang="en-US" dirty="0" smtClean="0"/>
              <a:t>Animation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28392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Factors (Information)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</a:t>
            </a:r>
            <a:r>
              <a:rPr lang="en-US" dirty="0" smtClean="0"/>
              <a:t>ser requirement</a:t>
            </a:r>
          </a:p>
          <a:p>
            <a:pPr lvl="1"/>
            <a:r>
              <a:rPr lang="en-US" dirty="0" smtClean="0"/>
              <a:t>Precise information</a:t>
            </a:r>
          </a:p>
          <a:p>
            <a:pPr lvl="1"/>
            <a:r>
              <a:rPr lang="en-US" dirty="0" smtClean="0"/>
              <a:t>Data relationships</a:t>
            </a:r>
            <a:endParaRPr lang="en-US" dirty="0"/>
          </a:p>
          <a:p>
            <a:r>
              <a:rPr lang="en-US" dirty="0"/>
              <a:t>I</a:t>
            </a:r>
            <a:r>
              <a:rPr lang="en-US" dirty="0" smtClean="0"/>
              <a:t>nformation </a:t>
            </a:r>
            <a:r>
              <a:rPr lang="en-US" dirty="0"/>
              <a:t>values </a:t>
            </a:r>
            <a:r>
              <a:rPr lang="en-US" dirty="0" smtClean="0"/>
              <a:t>change frequency</a:t>
            </a:r>
          </a:p>
          <a:p>
            <a:pPr lvl="1"/>
            <a:r>
              <a:rPr lang="en-US" dirty="0" smtClean="0"/>
              <a:t>Should user know immediately about the change?</a:t>
            </a:r>
            <a:endParaRPr lang="en-US" dirty="0"/>
          </a:p>
          <a:p>
            <a:r>
              <a:rPr lang="en-US" dirty="0" smtClean="0"/>
              <a:t>Response on change required or not from user</a:t>
            </a:r>
            <a:endParaRPr lang="en-US" dirty="0"/>
          </a:p>
          <a:p>
            <a:r>
              <a:rPr lang="en-US" dirty="0"/>
              <a:t>D</a:t>
            </a:r>
            <a:r>
              <a:rPr lang="en-US" dirty="0" smtClean="0"/>
              <a:t>irect or transformed?</a:t>
            </a:r>
            <a:endParaRPr lang="en-US" dirty="0"/>
          </a:p>
          <a:p>
            <a:r>
              <a:rPr lang="en-US" dirty="0" smtClean="0"/>
              <a:t>Textual </a:t>
            </a:r>
            <a:r>
              <a:rPr lang="en-US" dirty="0"/>
              <a:t>or </a:t>
            </a:r>
            <a:r>
              <a:rPr lang="en-US" dirty="0" smtClean="0"/>
              <a:t>numeric?</a:t>
            </a:r>
          </a:p>
          <a:p>
            <a:r>
              <a:rPr lang="en-US" dirty="0" smtClean="0"/>
              <a:t>Multiple information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9975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and Digital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Digital presentation is compact so takes less screen space and can present precise value</a:t>
            </a:r>
          </a:p>
          <a:p>
            <a:r>
              <a:rPr lang="en-US" dirty="0" smtClean="0"/>
              <a:t>Analog presentation give good information by just getting an overview and present information of outliers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093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</a:t>
            </a:r>
          </a:p>
          <a:p>
            <a:r>
              <a:rPr lang="en-US" dirty="0" smtClean="0"/>
              <a:t>Temperature</a:t>
            </a:r>
          </a:p>
          <a:p>
            <a:r>
              <a:rPr lang="en-US" dirty="0" smtClean="0"/>
              <a:t>Pressure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1399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Displaying Relative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Progress bar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6461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display large amount of information</a:t>
            </a:r>
          </a:p>
          <a:p>
            <a:r>
              <a:rPr lang="en-US" dirty="0" smtClean="0"/>
              <a:t>Reveals trends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Weather information from a number of sources</a:t>
            </a:r>
          </a:p>
          <a:p>
            <a:pPr lvl="1"/>
            <a:r>
              <a:rPr lang="en-US" dirty="0" smtClean="0"/>
              <a:t>Traffic information at toll plazas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6375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 dimension can be added</a:t>
            </a:r>
          </a:p>
          <a:p>
            <a:r>
              <a:rPr lang="en-US" dirty="0" smtClean="0"/>
              <a:t>Can be used for warning</a:t>
            </a:r>
            <a:endParaRPr lang="en-US" dirty="0"/>
          </a:p>
          <a:p>
            <a:r>
              <a:rPr lang="en-US" dirty="0" smtClean="0"/>
              <a:t>Guideline</a:t>
            </a:r>
          </a:p>
          <a:p>
            <a:pPr lvl="1"/>
            <a:r>
              <a:rPr lang="en-US" dirty="0" smtClean="0"/>
              <a:t>Too many colors should not be used</a:t>
            </a:r>
          </a:p>
          <a:p>
            <a:pPr lvl="1"/>
            <a:r>
              <a:rPr lang="en-US" dirty="0" smtClean="0"/>
              <a:t>Color code should also be provided and the user may be provided flexibility to change color code.</a:t>
            </a:r>
          </a:p>
          <a:p>
            <a:pPr lvl="1"/>
            <a:r>
              <a:rPr lang="en-US" dirty="0" smtClean="0"/>
              <a:t>Designing must be done for monochrome and colors should be added afterwards</a:t>
            </a:r>
          </a:p>
          <a:p>
            <a:pPr lvl="1"/>
            <a:r>
              <a:rPr lang="en-US" dirty="0" smtClean="0"/>
              <a:t>Color codes should be consistent</a:t>
            </a:r>
          </a:p>
          <a:p>
            <a:pPr lvl="1"/>
            <a:r>
              <a:rPr lang="en-US" dirty="0" smtClean="0"/>
              <a:t>Keep lower resolutions in mind</a:t>
            </a:r>
          </a:p>
        </p:txBody>
      </p:sp>
    </p:spTree>
    <p:extLst>
      <p:ext uri="{BB962C8B-B14F-4D97-AF65-F5344CB8AC3E}">
        <p14:creationId xmlns:p14="http://schemas.microsoft.com/office/powerpoint/2010/main" xmlns="" val="112908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3948</TotalTime>
  <Words>358</Words>
  <Application>Microsoft Office PowerPoint</Application>
  <PresentationFormat>On-screen Show (4:3)</PresentationFormat>
  <Paragraphs>80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Computer Graphics</vt:lpstr>
      <vt:lpstr>Last Class</vt:lpstr>
      <vt:lpstr>Today’s Agenda</vt:lpstr>
      <vt:lpstr>Display Factors (Information)</vt:lpstr>
      <vt:lpstr>Analog and Digital Presentation</vt:lpstr>
      <vt:lpstr>Dynamic Display</vt:lpstr>
      <vt:lpstr>Displaying Relative Values</vt:lpstr>
      <vt:lpstr>Data Visualization</vt:lpstr>
      <vt:lpstr>Use of Colors</vt:lpstr>
      <vt:lpstr>User Facilitation</vt:lpstr>
      <vt:lpstr>Animation</vt:lpstr>
      <vt:lpstr>Animation</vt:lpstr>
      <vt:lpstr>Kinematics</vt:lpstr>
      <vt:lpstr>Animation Types</vt:lpstr>
      <vt:lpstr>Frame Rate</vt:lpstr>
      <vt:lpstr>3D Animation</vt:lpstr>
      <vt:lpstr>Morphing</vt:lpstr>
      <vt:lpstr>Morphing Images</vt:lpstr>
      <vt:lpstr>Summary</vt:lpstr>
      <vt:lpstr>References</vt:lpstr>
    </vt:vector>
  </TitlesOfParts>
  <Company>MyCompanyName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</dc:title>
  <dc:creator>MyUserName</dc:creator>
  <cp:lastModifiedBy>NTS</cp:lastModifiedBy>
  <cp:revision>322</cp:revision>
  <dcterms:created xsi:type="dcterms:W3CDTF">2013-05-04T10:14:09Z</dcterms:created>
  <dcterms:modified xsi:type="dcterms:W3CDTF">2014-01-02T15:17:53Z</dcterms:modified>
</cp:coreProperties>
</file>