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0" r:id="rId2"/>
    <p:sldId id="313" r:id="rId3"/>
    <p:sldId id="315" r:id="rId4"/>
    <p:sldId id="316" r:id="rId5"/>
    <p:sldId id="314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267" r:id="rId17"/>
    <p:sldId id="327" r:id="rId18"/>
    <p:sldId id="363" r:id="rId19"/>
    <p:sldId id="328" r:id="rId20"/>
    <p:sldId id="275" r:id="rId21"/>
    <p:sldId id="273" r:id="rId22"/>
    <p:sldId id="364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D3B-676A-4659-8ADB-922231C60B2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BB3-5C86-4F55-BFBC-2AEE706FD7EC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3681-6C8C-4E31-AC98-85734D36856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BA86-466C-45B7-BC69-43D7BA16B64C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D6E7-85E5-4FD4-863D-92500836C011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B7B-F5A7-4761-88C9-3696C41C1FDF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73B1-B633-4B12-99CA-F713F1438C76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614A-A2DC-4385-9B4F-C286057F8B5B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980-28DD-4923-884F-D584572D8682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4479-4613-4BCB-B9BA-7C4ECD2B9082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CBE-0841-48D1-A72B-E223157906E7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268-0B4F-4BB9-8C9E-DA9000000CC7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DDC-2A88-43DF-9C5C-C9B002817DDC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C201-A029-4801-9075-32CA2304DB12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8E52-495A-40CF-9955-20000195AD1C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233-EDBD-43D9-A052-BCF5FB574B67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D198-D652-4265-976A-B88132443D10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6"/>
    </mc:Choice>
    <mc:Fallback xmlns="">
      <p:transition spd="slow" advTm="2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3207" objId="6"/>
        <p14:stopEvt time="22476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D65-8D90-41D8-98C9-33958E98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specification ambiguity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042FD6-EA71-4D24-9D84-5C3D7404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241" y="2176869"/>
            <a:ext cx="3712246" cy="29529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98E6-CC6D-4EF1-A0A1-7932A4B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91"/>
    </mc:Choice>
    <mc:Fallback xmlns="">
      <p:transition spd="slow" advTm="71391"/>
    </mc:Fallback>
  </mc:AlternateContent>
  <p:extLst>
    <p:ext uri="{3A86A75C-4F4B-4683-9AE1-C65F6400EC91}">
      <p14:laserTraceLst xmlns:p14="http://schemas.microsoft.com/office/powerpoint/2010/main">
        <p14:tracePtLst>
          <p14:tracePt t="21614" x="1149350" y="4946650"/>
          <p14:tracePt t="23167" x="1282700" y="4813300"/>
          <p14:tracePt t="23202" x="1936750" y="4311650"/>
          <p14:tracePt t="23218" x="2387600" y="4070350"/>
          <p14:tracePt t="23232" x="2724150" y="3911600"/>
          <p14:tracePt t="23244" x="2832100" y="3860800"/>
          <p14:tracePt t="23260" x="3060700" y="3752850"/>
          <p14:tracePt t="23278" x="3517900" y="3543300"/>
          <p14:tracePt t="23294" x="3841750" y="3416300"/>
          <p14:tracePt t="23310" x="4191000" y="3302000"/>
          <p14:tracePt t="23336" x="4464050" y="3232150"/>
          <p14:tracePt t="23375" x="4864100" y="3194050"/>
          <p14:tracePt t="23396" x="5067300" y="3181350"/>
          <p14:tracePt t="23411" x="5226050" y="3194050"/>
          <p14:tracePt t="23427" x="5372100" y="3225800"/>
          <p14:tracePt t="23445" x="5486400" y="3244850"/>
          <p14:tracePt t="23459" x="5549900" y="3257550"/>
          <p14:tracePt t="23477" x="5619750" y="3270250"/>
          <p14:tracePt t="23494" x="5657850" y="3282950"/>
          <p14:tracePt t="23509" x="5702300" y="3308350"/>
          <p14:tracePt t="23527" x="5727700" y="3327400"/>
          <p14:tracePt t="23853" x="5715000" y="3321050"/>
          <p14:tracePt t="23880" x="5645150" y="3213100"/>
          <p14:tracePt t="23909" x="5638800" y="3079750"/>
          <p14:tracePt t="23934" x="5715000" y="2838450"/>
          <p14:tracePt t="23948" x="5803900" y="2724150"/>
          <p14:tracePt t="23960" x="5854700" y="2660650"/>
          <p14:tracePt t="23987" x="5969000" y="2527300"/>
          <p14:tracePt t="24012" x="6083300" y="2432050"/>
          <p14:tracePt t="24026" x="6172200" y="2381250"/>
          <p14:tracePt t="24042" x="6286500" y="2305050"/>
          <p14:tracePt t="24072" x="6521450" y="2216150"/>
          <p14:tracePt t="24086" x="6604000" y="2190750"/>
          <p14:tracePt t="24101" x="6699250" y="2178050"/>
          <p14:tracePt t="24113" x="6762750" y="2165350"/>
          <p14:tracePt t="24127" x="6908800" y="2159000"/>
          <p14:tracePt t="24150" x="7067550" y="2178050"/>
          <p14:tracePt t="24184" x="7188200" y="2216150"/>
          <p14:tracePt t="24198" x="7239000" y="2247900"/>
          <p14:tracePt t="24210" x="7289800" y="2273300"/>
          <p14:tracePt t="24227" x="7334250" y="2317750"/>
          <p14:tracePt t="24242" x="7391400" y="2355850"/>
          <p14:tracePt t="24259" x="7448550" y="2425700"/>
          <p14:tracePt t="24276" x="7499350" y="2489200"/>
          <p14:tracePt t="24293" x="7550150" y="2609850"/>
          <p14:tracePt t="24310" x="7581900" y="2717800"/>
          <p14:tracePt t="24326" x="7600950" y="2813050"/>
          <p14:tracePt t="24342" x="7600950" y="2882900"/>
          <p14:tracePt t="24359" x="7600950" y="2940050"/>
          <p14:tracePt t="24375" x="7588250" y="3016250"/>
          <p14:tracePt t="24393" x="7512050" y="3206750"/>
          <p14:tracePt t="24410" x="7435850" y="3346450"/>
          <p14:tracePt t="24427" x="7359650" y="3473450"/>
          <p14:tracePt t="24442" x="7289800" y="3556000"/>
          <p14:tracePt t="24468" x="7137400" y="3689350"/>
          <p14:tracePt t="24512" x="6769100" y="3873500"/>
          <p14:tracePt t="24541" x="6299200" y="4025900"/>
          <p14:tracePt t="24559" x="6127750" y="4076700"/>
          <p14:tracePt t="24563" x="6057900" y="4089400"/>
          <p14:tracePt t="24576" x="6007100" y="4095750"/>
          <p14:tracePt t="24593" x="5835650" y="4095750"/>
          <p14:tracePt t="24609" x="5695950" y="4064000"/>
          <p14:tracePt t="24628" x="5524500" y="4013200"/>
          <p14:tracePt t="24643" x="5384800" y="3962400"/>
          <p14:tracePt t="24669" x="5232400" y="3879850"/>
          <p14:tracePt t="24709" x="4927600" y="3695700"/>
          <p14:tracePt t="24726" x="4857750" y="3638550"/>
          <p14:tracePt t="24742" x="4806950" y="3575050"/>
          <p14:tracePt t="24765" x="4718050" y="3448050"/>
          <p14:tracePt t="24807" x="4660900" y="3321050"/>
          <p14:tracePt t="24827" x="4648200" y="3251200"/>
          <p14:tracePt t="24842" x="4648200" y="3194050"/>
          <p14:tracePt t="24866" x="4648200" y="3124200"/>
          <p14:tracePt t="24900" x="4667250" y="2984500"/>
          <p14:tracePt t="24917" x="4705350" y="2870200"/>
          <p14:tracePt t="24928" x="4724400" y="2838450"/>
          <p14:tracePt t="24942" x="4781550" y="2768600"/>
          <p14:tracePt t="24958" x="4819650" y="2730500"/>
          <p14:tracePt t="24983" x="4876800" y="2686050"/>
          <p14:tracePt t="25025" x="4978400" y="2628900"/>
          <p14:tracePt t="25042" x="5016500" y="2616200"/>
          <p14:tracePt t="25059" x="5067300" y="2603500"/>
          <p14:tracePt t="25062" x="5086350" y="2597150"/>
          <p14:tracePt t="25076" x="5118100" y="2590800"/>
          <p14:tracePt t="25091" x="5187950" y="2578100"/>
          <p14:tracePt t="25109" x="5321300" y="2565400"/>
          <p14:tracePt t="25126" x="5410200" y="2552700"/>
          <p14:tracePt t="25142" x="5505450" y="2552700"/>
          <p14:tracePt t="25159" x="5568950" y="2552700"/>
          <p14:tracePt t="25175" x="5657850" y="2552700"/>
          <p14:tracePt t="25192" x="5759450" y="2552700"/>
          <p14:tracePt t="25209" x="5905500" y="2559050"/>
          <p14:tracePt t="25224" x="5988050" y="2571750"/>
          <p14:tracePt t="25242" x="6045200" y="2590800"/>
          <p14:tracePt t="25258" x="6089650" y="2597150"/>
          <p14:tracePt t="25275" x="6134100" y="2609850"/>
          <p14:tracePt t="25291" x="6172200" y="2628900"/>
          <p14:tracePt t="25309" x="6248400" y="2660650"/>
          <p14:tracePt t="25337" x="6311900" y="2686050"/>
          <p14:tracePt t="25384" x="6445250" y="2781300"/>
          <p14:tracePt t="25409" x="6534150" y="2863850"/>
          <p14:tracePt t="25426" x="6572250" y="2895600"/>
          <p14:tracePt t="25450" x="6623050" y="2965450"/>
          <p14:tracePt t="25476" x="6667500" y="3022600"/>
          <p14:tracePt t="25493" x="6692900" y="3060700"/>
          <p14:tracePt t="25509" x="6699250" y="3079750"/>
          <p14:tracePt t="25526" x="6705600" y="3086100"/>
          <p14:tracePt t="25542" x="6711950" y="3098800"/>
          <p14:tracePt t="25557" x="6718300" y="3105150"/>
          <p14:tracePt t="25575" x="6724650" y="3111500"/>
          <p14:tracePt t="25592" x="6731000" y="3117850"/>
          <p14:tracePt t="25609" x="6737350" y="3130550"/>
          <p14:tracePt t="25626" x="6737350" y="3136900"/>
          <p14:tracePt t="25642" x="6743700" y="3143250"/>
          <p14:tracePt t="29938" x="6711950" y="3143250"/>
          <p14:tracePt t="29962" x="6667500" y="3143250"/>
          <p14:tracePt t="29984" x="6616700" y="3143250"/>
          <p14:tracePt t="30012" x="6464300" y="3117850"/>
          <p14:tracePt t="30028" x="6311900" y="3105150"/>
          <p14:tracePt t="30036" x="6216650" y="3098800"/>
          <p14:tracePt t="30054" x="6076950" y="3086100"/>
          <p14:tracePt t="30056" x="6013450" y="3086100"/>
          <p14:tracePt t="30070" x="5937250" y="3079750"/>
          <p14:tracePt t="30101" x="5594350" y="3067050"/>
          <p14:tracePt t="30140" x="5219700" y="3067050"/>
          <p14:tracePt t="30155" x="5105400" y="3060700"/>
          <p14:tracePt t="30170" x="5003800" y="3060700"/>
          <p14:tracePt t="30188" x="4864100" y="3041650"/>
          <p14:tracePt t="30204" x="4800600" y="3035300"/>
          <p14:tracePt t="30231" x="4692650" y="3022600"/>
          <p14:tracePt t="30276" x="4546600" y="3022600"/>
          <p14:tracePt t="30291" x="4489450" y="3022600"/>
          <p14:tracePt t="30304" x="4445000" y="3022600"/>
          <p14:tracePt t="30320" x="4413250" y="3022600"/>
          <p14:tracePt t="30344" x="4387850" y="3022600"/>
          <p14:tracePt t="30376" x="4337050" y="3022600"/>
          <p14:tracePt t="30389" x="4311650" y="3022600"/>
          <p14:tracePt t="30404" x="4298950" y="3022600"/>
          <p14:tracePt t="30436" x="4292600" y="3022600"/>
          <p14:tracePt t="30539" x="4343400" y="3035300"/>
          <p14:tracePt t="30571" x="4540250" y="3048000"/>
          <p14:tracePt t="30584" x="4648200" y="3060700"/>
          <p14:tracePt t="30617" x="4902200" y="3067050"/>
          <p14:tracePt t="30637" x="5137150" y="3079750"/>
          <p14:tracePt t="30662" x="5314950" y="3079750"/>
          <p14:tracePt t="30707" x="5651500" y="3073400"/>
          <p14:tracePt t="30722" x="5740400" y="3073400"/>
          <p14:tracePt t="30738" x="5791200" y="3067050"/>
          <p14:tracePt t="30753" x="5829300" y="3067050"/>
          <p14:tracePt t="30776" x="5899150" y="3067050"/>
          <p14:tracePt t="30807" x="6019800" y="3060700"/>
          <p14:tracePt t="30823" x="6096000" y="3060700"/>
          <p14:tracePt t="30837" x="6153150" y="3060700"/>
          <p14:tracePt t="30852" x="6210300" y="3060700"/>
          <p14:tracePt t="30869" x="6248400" y="3060700"/>
          <p14:tracePt t="30886" x="6280150" y="3060700"/>
          <p14:tracePt t="30903" x="6299200" y="3060700"/>
          <p14:tracePt t="30925" x="6311900" y="3060700"/>
          <p14:tracePt t="30958" x="6324600" y="3060700"/>
          <p14:tracePt t="30988" x="6343650" y="3060700"/>
          <p14:tracePt t="31007" x="6350000" y="3060700"/>
          <p14:tracePt t="31246" x="6242050" y="3054350"/>
          <p14:tracePt t="31279" x="5816600" y="3022600"/>
          <p14:tracePt t="31292" x="5664200" y="3009900"/>
          <p14:tracePt t="31323" x="5232400" y="2971800"/>
          <p14:tracePt t="31337" x="5080000" y="2959100"/>
          <p14:tracePt t="31352" x="4997450" y="2952750"/>
          <p14:tracePt t="31379" x="4921250" y="2940050"/>
          <p14:tracePt t="31415" x="4845050" y="2927350"/>
          <p14:tracePt t="31432" x="4819650" y="2927350"/>
          <p14:tracePt t="31454" x="4800600" y="2927350"/>
          <p14:tracePt t="31477" x="4787900" y="2927350"/>
          <p14:tracePt t="31575" x="4806950" y="2927350"/>
          <p14:tracePt t="31606" x="4959350" y="2927350"/>
          <p14:tracePt t="31627" x="5143500" y="2933700"/>
          <p14:tracePt t="31638" x="5194300" y="2933700"/>
          <p14:tracePt t="31652" x="5283200" y="2933700"/>
          <p14:tracePt t="31678" x="5416550" y="2933700"/>
          <p14:tracePt t="31712" x="5759450" y="2933700"/>
          <p14:tracePt t="31725" x="5822950" y="2933700"/>
          <p14:tracePt t="31736" x="5918200" y="2933700"/>
          <p14:tracePt t="31752" x="5994400" y="2933700"/>
          <p14:tracePt t="31775" x="6070600" y="2933700"/>
          <p14:tracePt t="31815" x="6229350" y="2946400"/>
          <p14:tracePt t="31838" x="6299200" y="2952750"/>
          <p14:tracePt t="31852" x="6343650" y="2952750"/>
          <p14:tracePt t="31869" x="6381750" y="2952750"/>
          <p14:tracePt t="31885" x="6400800" y="2952750"/>
          <p14:tracePt t="31901" x="6426200" y="2952750"/>
          <p14:tracePt t="31918" x="6438900" y="2952750"/>
          <p14:tracePt t="31941" x="6451600" y="2952750"/>
          <p14:tracePt t="31976" x="6464300" y="2952750"/>
          <p14:tracePt t="32007" x="6464300" y="2959100"/>
          <p14:tracePt t="34399" x="6375400" y="2978150"/>
          <p14:tracePt t="34425" x="6242050" y="3003550"/>
          <p14:tracePt t="34452" x="6007100" y="3009900"/>
          <p14:tracePt t="34480" x="5829300" y="3009900"/>
          <p14:tracePt t="34500" x="5670550" y="3009900"/>
          <p14:tracePt t="34525" x="5492750" y="3009900"/>
          <p14:tracePt t="34552" x="5295900" y="3009900"/>
          <p14:tracePt t="34569" x="5238750" y="3009900"/>
          <p14:tracePt t="34583" x="5187950" y="3009900"/>
          <p14:tracePt t="34600" x="5130800" y="3009900"/>
          <p14:tracePt t="34616" x="5092700" y="3009900"/>
          <p14:tracePt t="34641" x="5060950" y="3009900"/>
          <p14:tracePt t="34672" x="5041900" y="3009900"/>
          <p14:tracePt t="34691" x="5029200" y="3009900"/>
          <p14:tracePt t="34702" x="5022850" y="3009900"/>
          <p14:tracePt t="34948" x="5080000" y="3009900"/>
          <p14:tracePt t="34980" x="5175250" y="3009900"/>
          <p14:tracePt t="35009" x="5276850" y="3003550"/>
          <p14:tracePt t="35021" x="5314950" y="3003550"/>
          <p14:tracePt t="35033" x="5334000" y="3003550"/>
          <p14:tracePt t="35049" x="5378450" y="3003550"/>
          <p14:tracePt t="35051" x="5397500" y="3003550"/>
          <p14:tracePt t="35067" x="5441950" y="3003550"/>
          <p14:tracePt t="35083" x="5486400" y="3003550"/>
          <p14:tracePt t="35116" x="5594350" y="3003550"/>
          <p14:tracePt t="35147" x="5695950" y="3016250"/>
          <p14:tracePt t="35171" x="5753100" y="3016250"/>
          <p14:tracePt t="35186" x="5784850" y="3016250"/>
          <p14:tracePt t="35199" x="5810250" y="3016250"/>
          <p14:tracePt t="35219" x="5835650" y="3016250"/>
          <p14:tracePt t="35255" x="5899150" y="3028950"/>
          <p14:tracePt t="35269" x="5924550" y="3028950"/>
          <p14:tracePt t="35284" x="5949950" y="3041650"/>
          <p14:tracePt t="35308" x="5994400" y="3048000"/>
          <p14:tracePt t="35339" x="6019800" y="3048000"/>
          <p14:tracePt t="35353" x="6026150" y="3048000"/>
          <p14:tracePt t="35365" x="6032500" y="3048000"/>
          <p14:tracePt t="35407" x="6026150" y="3054350"/>
          <p14:tracePt t="35418" x="6007100" y="3054350"/>
          <p14:tracePt t="35432" x="5937250" y="3073400"/>
          <p14:tracePt t="35450" x="5816600" y="3079750"/>
          <p14:tracePt t="35466" x="5613400" y="3073400"/>
          <p14:tracePt t="35483" x="5346700" y="3067050"/>
          <p14:tracePt t="35499" x="5232400" y="3054350"/>
          <p14:tracePt t="35517" x="5124450" y="3054350"/>
          <p14:tracePt t="35533" x="5022850" y="3048000"/>
          <p14:tracePt t="35549" x="4895850" y="3048000"/>
          <p14:tracePt t="35553" x="4832350" y="3048000"/>
          <p14:tracePt t="35567" x="4737100" y="3048000"/>
          <p14:tracePt t="35583" x="4679950" y="3048000"/>
          <p14:tracePt t="35599" x="4635500" y="3067050"/>
          <p14:tracePt t="35617" x="4616450" y="3067050"/>
          <p14:tracePt t="35632" x="4603750" y="3067050"/>
          <p14:tracePt t="35649" x="4597400" y="3067050"/>
          <p14:tracePt t="35754" x="4597400" y="3073400"/>
          <p14:tracePt t="35788" x="4641850" y="3098800"/>
          <p14:tracePt t="35822" x="4756150" y="3136900"/>
          <p14:tracePt t="35844" x="4908550" y="3162300"/>
          <p14:tracePt t="35855" x="4933950" y="3168650"/>
          <p14:tracePt t="35865" x="4965700" y="3175000"/>
          <p14:tracePt t="35882" x="5067300" y="3175000"/>
          <p14:tracePt t="35899" x="5137150" y="3175000"/>
          <p14:tracePt t="35915" x="5207000" y="3187700"/>
          <p14:tracePt t="35931" x="5283200" y="3187700"/>
          <p14:tracePt t="35948" x="5340350" y="3187700"/>
          <p14:tracePt t="35973" x="5410200" y="3187700"/>
          <p14:tracePt t="36009" x="5486400" y="3187700"/>
          <p14:tracePt t="36035" x="5524500" y="3194050"/>
          <p14:tracePt t="36050" x="5549900" y="3194050"/>
          <p14:tracePt t="36053" x="5562600" y="3194050"/>
          <p14:tracePt t="36066" x="5568950" y="3194050"/>
          <p14:tracePt t="36088" x="5581650" y="3194050"/>
          <p14:tracePt t="36104" x="5594350" y="3194050"/>
          <p14:tracePt t="36116" x="5600700" y="3194050"/>
          <p14:tracePt t="36130" x="5607050" y="3194050"/>
          <p14:tracePt t="36160" x="5607050" y="3200400"/>
          <p14:tracePt t="36177" x="5588000" y="3213100"/>
          <p14:tracePt t="36187" x="5518150" y="3251200"/>
          <p14:tracePt t="36199" x="5257800" y="3327400"/>
          <p14:tracePt t="36215" x="5022850" y="3378200"/>
          <p14:tracePt t="36231" x="4781550" y="3403600"/>
          <p14:tracePt t="36248" x="4565650" y="3422650"/>
          <p14:tracePt t="36265" x="4438650" y="3422650"/>
          <p14:tracePt t="36283" x="4349750" y="3422650"/>
          <p14:tracePt t="36299" x="4311650" y="3422650"/>
          <p14:tracePt t="36315" x="4286250" y="3422650"/>
          <p14:tracePt t="36338" x="4267200" y="3422650"/>
          <p14:tracePt t="36371" x="4254500" y="3422650"/>
          <p14:tracePt t="36452" x="4260850" y="3422650"/>
          <p14:tracePt t="36488" x="4483100" y="3454400"/>
          <p14:tracePt t="36491" x="4546600" y="3454400"/>
          <p14:tracePt t="36504" x="4603750" y="3454400"/>
          <p14:tracePt t="36514" x="4705350" y="3454400"/>
          <p14:tracePt t="36539" x="4902200" y="3473450"/>
          <p14:tracePt t="36566" x="5092700" y="3473450"/>
          <p14:tracePt t="36571" x="5143500" y="3473450"/>
          <p14:tracePt t="36587" x="5200650" y="3479800"/>
          <p14:tracePt t="36599" x="5245100" y="3479800"/>
          <p14:tracePt t="36616" x="5276850" y="3479800"/>
          <p14:tracePt t="36631" x="5302250" y="3479800"/>
          <p14:tracePt t="36654" x="5334000" y="3479800"/>
          <p14:tracePt t="36687" x="5372100" y="3479800"/>
          <p14:tracePt t="36710" x="5384800" y="3479800"/>
          <p14:tracePt t="36737" x="5391150" y="3479800"/>
          <p14:tracePt t="36771" x="5391150" y="3486150"/>
          <p14:tracePt t="36787" x="5353050" y="3498850"/>
          <p14:tracePt t="36802" x="5219700" y="3517900"/>
          <p14:tracePt t="36819" x="5016500" y="3562350"/>
          <p14:tracePt t="36838" x="4756150" y="3581400"/>
          <p14:tracePt t="36855" x="4616450" y="3600450"/>
          <p14:tracePt t="36870" x="4546600" y="3600450"/>
          <p14:tracePt t="36882" x="4502150" y="3600450"/>
          <p14:tracePt t="36897" x="4476750" y="3600450"/>
          <p14:tracePt t="36914" x="4425950" y="3594100"/>
          <p14:tracePt t="36931" x="4387850" y="3581400"/>
          <p14:tracePt t="36961" x="4368800" y="3568700"/>
          <p14:tracePt t="36996" x="4337050" y="3549650"/>
          <p14:tracePt t="37017" x="4330700" y="3536950"/>
          <p14:tracePt t="37035" x="4324350" y="3536950"/>
          <p14:tracePt t="37053" x="4324350" y="3511550"/>
          <p14:tracePt t="37074" x="4324350" y="3479800"/>
          <p14:tracePt t="37087" x="4343400" y="3429000"/>
          <p14:tracePt t="37099" x="4406900" y="3340100"/>
          <p14:tracePt t="37116" x="4495800" y="3244850"/>
          <p14:tracePt t="37131" x="4584700" y="3162300"/>
          <p14:tracePt t="37148" x="4667250" y="3098800"/>
          <p14:tracePt t="37164" x="4762500" y="3041650"/>
          <p14:tracePt t="37181" x="4889500" y="2997200"/>
          <p14:tracePt t="37198" x="5086350" y="2946400"/>
          <p14:tracePt t="37215" x="5207000" y="2927350"/>
          <p14:tracePt t="37231" x="5308600" y="2927350"/>
          <p14:tracePt t="37247" x="5391150" y="2933700"/>
          <p14:tracePt t="37264" x="5486400" y="2959100"/>
          <p14:tracePt t="37280" x="5588000" y="2990850"/>
          <p14:tracePt t="37300" x="5695950" y="3060700"/>
          <p14:tracePt t="37316" x="5746750" y="3105150"/>
          <p14:tracePt t="37332" x="5772150" y="3143250"/>
          <p14:tracePt t="37349" x="5797550" y="3175000"/>
          <p14:tracePt t="37365" x="5816600" y="3219450"/>
          <p14:tracePt t="37380" x="5822950" y="3244850"/>
          <p14:tracePt t="37398" x="5822950" y="3270250"/>
          <p14:tracePt t="37414" x="5816600" y="3295650"/>
          <p14:tracePt t="37431" x="5746750" y="3371850"/>
          <p14:tracePt t="37447" x="5619750" y="3479800"/>
          <p14:tracePt t="37463" x="5486400" y="3594100"/>
          <p14:tracePt t="37480" x="5321300" y="3695700"/>
          <p14:tracePt t="37497" x="5213350" y="3759200"/>
          <p14:tracePt t="37514" x="5073650" y="3803650"/>
          <p14:tracePt t="37530" x="5022850" y="3810000"/>
          <p14:tracePt t="37548" x="4972050" y="3816350"/>
          <p14:tracePt t="37564" x="4933950" y="3816350"/>
          <p14:tracePt t="37581" x="4883150" y="3810000"/>
          <p14:tracePt t="37598" x="4838700" y="3797300"/>
          <p14:tracePt t="37614" x="4794250" y="3765550"/>
          <p14:tracePt t="37631" x="4775200" y="3746500"/>
          <p14:tracePt t="37647" x="4756150" y="3733800"/>
          <p14:tracePt t="37663" x="4743450" y="3721100"/>
          <p14:tracePt t="37680" x="4724400" y="3695700"/>
          <p14:tracePt t="37697" x="4711700" y="3683000"/>
          <p14:tracePt t="37714" x="4692650" y="3657600"/>
          <p14:tracePt t="37731" x="4686300" y="3638550"/>
          <p14:tracePt t="37748" x="4673600" y="3619500"/>
          <p14:tracePt t="37763" x="4667250" y="3600450"/>
          <p14:tracePt t="37780" x="4660900" y="3581400"/>
          <p14:tracePt t="37796" x="4648200" y="3556000"/>
          <p14:tracePt t="37814" x="4635500" y="3486150"/>
          <p14:tracePt t="37831" x="4635500" y="3435350"/>
          <p14:tracePt t="37847" x="4635500" y="3397250"/>
          <p14:tracePt t="37863" x="4635500" y="3346450"/>
          <p14:tracePt t="37880" x="4635500" y="3308350"/>
          <p14:tracePt t="37896" x="4635500" y="3282950"/>
          <p14:tracePt t="37912" x="4635500" y="3263900"/>
          <p14:tracePt t="37930" x="4635500" y="3251200"/>
          <p14:tracePt t="37947" x="4635500" y="3244850"/>
          <p14:tracePt t="37961" x="4635500" y="3238500"/>
          <p14:tracePt t="37996" x="4641850" y="3238500"/>
          <p14:tracePt t="38371" x="4679950" y="3238500"/>
          <p14:tracePt t="38386" x="4787900" y="3238500"/>
          <p14:tracePt t="38405" x="4889500" y="3238500"/>
          <p14:tracePt t="38427" x="5041900" y="3238500"/>
          <p14:tracePt t="38449" x="5156200" y="3251200"/>
          <p14:tracePt t="38473" x="5232400" y="3263900"/>
          <p14:tracePt t="38495" x="5295900" y="3276600"/>
          <p14:tracePt t="38513" x="5327650" y="3289300"/>
          <p14:tracePt t="38529" x="5359400" y="3302000"/>
          <p14:tracePt t="38546" x="5378450" y="3308350"/>
          <p14:tracePt t="38567" x="5397500" y="3314700"/>
          <p14:tracePt t="38573" x="5397500" y="3321050"/>
          <p14:tracePt t="38592" x="5416550" y="3327400"/>
          <p14:tracePt t="38615" x="5429250" y="3340100"/>
          <p14:tracePt t="38633" x="5448300" y="3359150"/>
          <p14:tracePt t="38654" x="5473700" y="3390900"/>
          <p14:tracePt t="38670" x="5480050" y="3416300"/>
          <p14:tracePt t="38684" x="5492750" y="3454400"/>
          <p14:tracePt t="38696" x="5492750" y="3473450"/>
          <p14:tracePt t="38713" x="5492750" y="3505200"/>
          <p14:tracePt t="38729" x="5492750" y="3524250"/>
          <p14:tracePt t="38746" x="5492750" y="3543300"/>
          <p14:tracePt t="38763" x="5486400" y="3562350"/>
          <p14:tracePt t="38778" x="5467350" y="3587750"/>
          <p14:tracePt t="38796" x="5416550" y="3625850"/>
          <p14:tracePt t="38813" x="5353050" y="3657600"/>
          <p14:tracePt t="38831" x="5213350" y="3702050"/>
          <p14:tracePt t="38848" x="5099050" y="3702050"/>
          <p14:tracePt t="38864" x="4991100" y="3702050"/>
          <p14:tracePt t="38880" x="4927600" y="3702050"/>
          <p14:tracePt t="38895" x="4845050" y="3689350"/>
          <p14:tracePt t="38912" x="4794250" y="3676650"/>
          <p14:tracePt t="38930" x="4730750" y="3663950"/>
          <p14:tracePt t="38948" x="4711700" y="3657600"/>
          <p14:tracePt t="38963" x="4705350" y="3651250"/>
          <p14:tracePt t="38979" x="4699000" y="3644900"/>
          <p14:tracePt t="38998" x="4686300" y="3638550"/>
          <p14:tracePt t="39020" x="4673600" y="3625850"/>
          <p14:tracePt t="39040" x="4673600" y="3606800"/>
          <p14:tracePt t="39058" x="4673600" y="3600450"/>
          <p14:tracePt t="39064" x="4673600" y="3587750"/>
          <p14:tracePt t="39086" x="4686300" y="3568700"/>
          <p14:tracePt t="39099" x="4692650" y="3562350"/>
          <p14:tracePt t="39112" x="4705350" y="3556000"/>
          <p14:tracePt t="39129" x="4743450" y="3530600"/>
          <p14:tracePt t="39146" x="4787900" y="3498850"/>
          <p14:tracePt t="39163" x="4826000" y="3486150"/>
          <p14:tracePt t="39179" x="4876800" y="3467100"/>
          <p14:tracePt t="39195" x="4914900" y="3467100"/>
          <p14:tracePt t="39212" x="4953000" y="3467100"/>
          <p14:tracePt t="39231" x="5016500" y="3479800"/>
          <p14:tracePt t="39251" x="5054600" y="3492500"/>
          <p14:tracePt t="39272" x="5111750" y="3511550"/>
          <p14:tracePt t="39294" x="5143500" y="3524250"/>
          <p14:tracePt t="39315" x="5162550" y="3530600"/>
          <p14:tracePt t="39333" x="5168900" y="3530600"/>
          <p14:tracePt t="39681" x="5168900" y="3587750"/>
          <p14:tracePt t="39699" x="5168900" y="3740150"/>
          <p14:tracePt t="39717" x="5168900" y="3873500"/>
          <p14:tracePt t="39740" x="5168900" y="3949700"/>
          <p14:tracePt t="39757" x="5181600" y="4006850"/>
          <p14:tracePt t="39777" x="5181600" y="4095750"/>
          <p14:tracePt t="39802" x="5181600" y="4178300"/>
          <p14:tracePt t="39823" x="5181600" y="4267200"/>
          <p14:tracePt t="39834" x="5181600" y="4286250"/>
          <p14:tracePt t="39844" x="5181600" y="4305300"/>
          <p14:tracePt t="39862" x="5181600" y="4343400"/>
          <p14:tracePt t="39879" x="5181600" y="4368800"/>
          <p14:tracePt t="39895" x="5194300" y="4394200"/>
          <p14:tracePt t="39910" x="5194300" y="4419600"/>
          <p14:tracePt t="39928" x="5194300" y="4432300"/>
          <p14:tracePt t="39946" x="5194300" y="4451350"/>
          <p14:tracePt t="39962" x="5194300" y="4457700"/>
          <p14:tracePt t="39981" x="5194300" y="4464050"/>
          <p14:tracePt t="40000" x="5194300" y="4470400"/>
          <p14:tracePt t="40249" x="5181600" y="4451350"/>
          <p14:tracePt t="40267" x="5168900" y="4394200"/>
          <p14:tracePt t="40287" x="5143500" y="4330700"/>
          <p14:tracePt t="40309" x="5111750" y="4273550"/>
          <p14:tracePt t="40331" x="5086350" y="4216400"/>
          <p14:tracePt t="40351" x="5073650" y="4191000"/>
          <p14:tracePt t="40370" x="5054600" y="4152900"/>
          <p14:tracePt t="40390" x="5048250" y="4133850"/>
          <p14:tracePt t="40411" x="5035550" y="4121150"/>
          <p14:tracePt t="40431" x="5035550" y="4108450"/>
          <p14:tracePt t="40449" x="5029200" y="4095750"/>
          <p14:tracePt t="40462" x="5029200" y="4089400"/>
          <p14:tracePt t="40478" x="5029200" y="4083050"/>
          <p14:tracePt t="40495" x="5029200" y="4076700"/>
          <p14:tracePt t="40786" x="5029200" y="4095750"/>
          <p14:tracePt t="40804" x="5029200" y="4114800"/>
          <p14:tracePt t="40824" x="5029200" y="4159250"/>
          <p14:tracePt t="40847" x="5029200" y="4229100"/>
          <p14:tracePt t="40871" x="5029200" y="4324350"/>
          <p14:tracePt t="40895" x="5029200" y="4375150"/>
          <p14:tracePt t="40912" x="5029200" y="4413250"/>
          <p14:tracePt t="40927" x="5029200" y="4432300"/>
          <p14:tracePt t="40942" x="5029200" y="4457700"/>
          <p14:tracePt t="40960" x="5029200" y="4476750"/>
          <p14:tracePt t="40980" x="5029200" y="4508500"/>
          <p14:tracePt t="41004" x="5029200" y="4533900"/>
          <p14:tracePt t="41029" x="5029200" y="4584700"/>
          <p14:tracePt t="41044" x="5029200" y="4629150"/>
          <p14:tracePt t="41060" x="5029200" y="4667250"/>
          <p14:tracePt t="41062" x="5029200" y="4679950"/>
          <p14:tracePt t="41077" x="5029200" y="4705350"/>
          <p14:tracePt t="41093" x="5029200" y="4730750"/>
          <p14:tracePt t="41111" x="5029200" y="4749800"/>
          <p14:tracePt t="41127" x="5029200" y="4762500"/>
          <p14:tracePt t="41144" x="5029200" y="4787900"/>
          <p14:tracePt t="41160" x="5029200" y="4806950"/>
          <p14:tracePt t="41180" x="5029200" y="4826000"/>
          <p14:tracePt t="41201" x="5029200" y="4851400"/>
          <p14:tracePt t="41222" x="5029200" y="4857750"/>
          <p14:tracePt t="41243" x="5029200" y="4864100"/>
          <p14:tracePt t="41262" x="5029200" y="4876800"/>
          <p14:tracePt t="41280" x="5029200" y="4889500"/>
          <p14:tracePt t="41293" x="5029200" y="4895850"/>
          <p14:tracePt t="41309" x="5029200" y="4902200"/>
          <p14:tracePt t="41541" x="5010150" y="4800600"/>
          <p14:tracePt t="41560" x="4984750" y="4705350"/>
          <p14:tracePt t="41571" x="4972050" y="4610100"/>
          <p14:tracePt t="41596" x="4933950" y="4470400"/>
          <p14:tracePt t="41620" x="4902200" y="4330700"/>
          <p14:tracePt t="41645" x="4870450" y="4267200"/>
          <p14:tracePt t="41662" x="4857750" y="4235450"/>
          <p14:tracePt t="41678" x="4845050" y="4216400"/>
          <p14:tracePt t="41694" x="4832350" y="4203700"/>
          <p14:tracePt t="41711" x="4787900" y="4171950"/>
          <p14:tracePt t="41728" x="4737100" y="4146550"/>
          <p14:tracePt t="41743" x="4673600" y="4127500"/>
          <p14:tracePt t="41765" x="4578350" y="4127500"/>
          <p14:tracePt t="41790" x="4451350" y="4127500"/>
          <p14:tracePt t="41810" x="4318000" y="4133850"/>
          <p14:tracePt t="41826" x="4248150" y="4133850"/>
          <p14:tracePt t="41843" x="4191000" y="4140200"/>
          <p14:tracePt t="41859" x="4152900" y="4146550"/>
          <p14:tracePt t="41877" x="4121150" y="4146550"/>
          <p14:tracePt t="41899" x="4083050" y="4152900"/>
          <p14:tracePt t="41932" x="4051300" y="4152900"/>
          <p14:tracePt t="42056" x="4083050" y="4165600"/>
          <p14:tracePt t="42087" x="4210050" y="4178300"/>
          <p14:tracePt t="42112" x="4356100" y="4197350"/>
          <p14:tracePt t="42128" x="4489450" y="4203700"/>
          <p14:tracePt t="42143" x="4616450" y="4216400"/>
          <p14:tracePt t="42160" x="4730750" y="4216400"/>
          <p14:tracePt t="42178" x="4876800" y="4235450"/>
          <p14:tracePt t="42193" x="4984750" y="4241800"/>
          <p14:tracePt t="42210" x="5080000" y="4254500"/>
          <p14:tracePt t="42226" x="5168900" y="4260850"/>
          <p14:tracePt t="42243" x="5226050" y="4267200"/>
          <p14:tracePt t="42259" x="5283200" y="4267200"/>
          <p14:tracePt t="42276" x="5314950" y="4267200"/>
          <p14:tracePt t="42296" x="5346700" y="4273550"/>
          <p14:tracePt t="42320" x="5359400" y="4273550"/>
          <p14:tracePt t="42351" x="5372100" y="4273550"/>
          <p14:tracePt t="42368" x="5378450" y="4279900"/>
          <p14:tracePt t="42384" x="5384800" y="4279900"/>
          <p14:tracePt t="44424" x="5314950" y="4286250"/>
          <p14:tracePt t="44459" x="4781550" y="4318000"/>
          <p14:tracePt t="44502" x="4584700" y="4318000"/>
          <p14:tracePt t="44517" x="4445000" y="4318000"/>
          <p14:tracePt t="44526" x="4387850" y="4318000"/>
          <p14:tracePt t="44540" x="4337050" y="4318000"/>
          <p14:tracePt t="44566" x="4298950" y="4318000"/>
          <p14:tracePt t="44579" x="4279900" y="4318000"/>
          <p14:tracePt t="44589" x="4273550" y="4318000"/>
          <p14:tracePt t="44613" x="4248150" y="4318000"/>
          <p14:tracePt t="44641" x="4241800" y="4318000"/>
          <p14:tracePt t="44660" x="4229100" y="4318000"/>
          <p14:tracePt t="44675" x="4222750" y="4318000"/>
          <p14:tracePt t="44691" x="4216400" y="4318000"/>
          <p14:tracePt t="45221" x="4248150" y="4318000"/>
          <p14:tracePt t="45252" x="4298950" y="4311650"/>
          <p14:tracePt t="45273" x="4337050" y="4311650"/>
          <p14:tracePt t="45292" x="4362450" y="4305300"/>
          <p14:tracePt t="45306" x="4368800" y="4305300"/>
          <p14:tracePt t="45322" x="4381500" y="4305300"/>
          <p14:tracePt t="45350" x="4406900" y="4305300"/>
          <p14:tracePt t="45373" x="4419600" y="4305300"/>
          <p14:tracePt t="45398" x="4425950" y="4305300"/>
          <p14:tracePt t="45421" x="4432300" y="4305300"/>
          <p14:tracePt t="45440" x="4445000" y="4305300"/>
          <p14:tracePt t="45457" x="4451350" y="4305300"/>
          <p14:tracePt t="51731" x="4432300" y="4305300"/>
          <p14:tracePt t="51748" x="4375150" y="4305300"/>
          <p14:tracePt t="51768" x="4292600" y="4305300"/>
          <p14:tracePt t="51783" x="4248150" y="4305300"/>
          <p14:tracePt t="51801" x="4222750" y="4305300"/>
          <p14:tracePt t="51818" x="4210050" y="4305300"/>
          <p14:tracePt t="51833" x="4191000" y="4305300"/>
          <p14:tracePt t="51851" x="4165600" y="4305300"/>
          <p14:tracePt t="51868" x="4159250" y="4305300"/>
          <p14:tracePt t="51884" x="4146550" y="4305300"/>
          <p14:tracePt t="51898" x="4140200" y="4305300"/>
          <p14:tracePt t="51916" x="4133850" y="4305300"/>
          <p14:tracePt t="51937" x="4127500" y="4305300"/>
          <p14:tracePt t="51980" x="4121150" y="4305300"/>
          <p14:tracePt t="52000" x="4114800" y="4305300"/>
          <p14:tracePt t="52018" x="4114800" y="4298950"/>
          <p14:tracePt t="52034" x="4114800" y="4292600"/>
          <p14:tracePt t="52306" x="4133850" y="4286250"/>
          <p14:tracePt t="52339" x="4286250" y="4279900"/>
          <p14:tracePt t="52376" x="4413250" y="4279900"/>
          <p14:tracePt t="52390" x="4464050" y="4279900"/>
          <p14:tracePt t="52402" x="4483100" y="4279900"/>
          <p14:tracePt t="52416" x="4527550" y="4292600"/>
          <p14:tracePt t="52433" x="4565650" y="4298950"/>
          <p14:tracePt t="52451" x="4610100" y="4305300"/>
          <p14:tracePt t="52467" x="4641850" y="4324350"/>
          <p14:tracePt t="52484" x="4654550" y="4324350"/>
          <p14:tracePt t="52507" x="4667250" y="4324350"/>
          <p14:tracePt t="52539" x="4679950" y="4324350"/>
          <p14:tracePt t="52559" x="4692650" y="4324350"/>
          <p14:tracePt t="52573" x="4699000" y="4324350"/>
          <p14:tracePt t="52583" x="4705350" y="4324350"/>
          <p14:tracePt t="52601" x="4711700" y="4324350"/>
          <p14:tracePt t="52616" x="4711700" y="4330700"/>
          <p14:tracePt t="52632" x="4711700" y="4337050"/>
          <p14:tracePt t="52649" x="4711700" y="4349750"/>
          <p14:tracePt t="52667" x="4686300" y="4375150"/>
          <p14:tracePt t="52683" x="4629150" y="4406900"/>
          <p14:tracePt t="52709" x="4559300" y="4438650"/>
          <p14:tracePt t="52751" x="4419600" y="4502150"/>
          <p14:tracePt t="52787" x="4324350" y="4527550"/>
          <p14:tracePt t="52800" x="4292600" y="4533900"/>
          <p14:tracePt t="52816" x="4273550" y="4533900"/>
          <p14:tracePt t="52833" x="4267200" y="4533900"/>
          <p14:tracePt t="52854" x="4254500" y="4533900"/>
          <p14:tracePt t="52884" x="4216400" y="4540250"/>
          <p14:tracePt t="52907" x="4210050" y="4540250"/>
          <p14:tracePt t="52918" x="4203700" y="4540250"/>
          <p14:tracePt t="52936" x="4197350" y="4540250"/>
          <p14:tracePt t="52955" x="4184650" y="4540250"/>
          <p14:tracePt t="53294" x="4229100" y="4552950"/>
          <p14:tracePt t="53327" x="4324350" y="4578350"/>
          <p14:tracePt t="53368" x="4514850" y="4603750"/>
          <p14:tracePt t="53383" x="4552950" y="4610100"/>
          <p14:tracePt t="53399" x="4584700" y="4616450"/>
          <p14:tracePt t="53415" x="4610100" y="4616450"/>
          <p14:tracePt t="53432" x="4629150" y="4616450"/>
          <p14:tracePt t="53447" x="4641850" y="4616450"/>
          <p14:tracePt t="53465" x="4648200" y="4616450"/>
          <p14:tracePt t="53482" x="4654550" y="4616450"/>
          <p14:tracePt t="53499" x="4667250" y="4616450"/>
          <p14:tracePt t="53536" x="4667250" y="4622800"/>
          <p14:tracePt t="53551" x="4667250" y="4629150"/>
          <p14:tracePt t="54948" x="4622800" y="4660900"/>
          <p14:tracePt t="54976" x="4565650" y="4692650"/>
          <p14:tracePt t="55004" x="4508500" y="4730750"/>
          <p14:tracePt t="55028" x="4476750" y="4749800"/>
          <p14:tracePt t="55048" x="4438650" y="4775200"/>
          <p14:tracePt t="55064" x="4400550" y="4800600"/>
          <p14:tracePt t="55088" x="4362450" y="4819650"/>
          <p14:tracePt t="55118" x="4324350" y="4838700"/>
          <p14:tracePt t="55131" x="4311650" y="4838700"/>
          <p14:tracePt t="55148" x="4305300" y="4838700"/>
          <p14:tracePt t="55169" x="4298950" y="4838700"/>
          <p14:tracePt t="55202" x="4292600" y="4838700"/>
          <p14:tracePt t="55676" x="4292600" y="4845050"/>
          <p14:tracePt t="55710" x="4330700" y="4857750"/>
          <p14:tracePt t="55718" x="4337050" y="4857750"/>
          <p14:tracePt t="55742" x="4375150" y="4870450"/>
          <p14:tracePt t="55753" x="4406900" y="4876800"/>
          <p14:tracePt t="55763" x="4425950" y="4883150"/>
          <p14:tracePt t="55788" x="4495800" y="4895850"/>
          <p14:tracePt t="55814" x="4597400" y="4908550"/>
          <p14:tracePt t="55831" x="4635500" y="4914900"/>
          <p14:tracePt t="55848" x="4679950" y="4914900"/>
          <p14:tracePt t="55864" x="4711700" y="4914900"/>
          <p14:tracePt t="55880" x="4743450" y="4921250"/>
          <p14:tracePt t="55896" x="4768850" y="4921250"/>
          <p14:tracePt t="55914" x="4806950" y="4921250"/>
          <p14:tracePt t="55931" x="4845050" y="4927600"/>
          <p14:tracePt t="55948" x="4895850" y="4927600"/>
          <p14:tracePt t="55963" x="4927600" y="4927600"/>
          <p14:tracePt t="55978" x="4959350" y="4927600"/>
          <p14:tracePt t="55996" x="4984750" y="4933950"/>
          <p14:tracePt t="56013" x="5003800" y="4933950"/>
          <p14:tracePt t="56030" x="5022850" y="4940300"/>
          <p14:tracePt t="56047" x="5035550" y="4940300"/>
          <p14:tracePt t="56063" x="5048250" y="4940300"/>
          <p14:tracePt t="56080" x="5054600" y="4940300"/>
          <p14:tracePt t="56098" x="5060950" y="4940300"/>
          <p14:tracePt t="56113" x="5067300" y="4940300"/>
          <p14:tracePt t="56155" x="5067300" y="4946650"/>
          <p14:tracePt t="57308" x="4984750" y="4914900"/>
          <p14:tracePt t="57334" x="4826000" y="4838700"/>
          <p14:tracePt t="57361" x="4718050" y="4775200"/>
          <p14:tracePt t="57388" x="4584700" y="4673600"/>
          <p14:tracePt t="57403" x="4552950" y="4648200"/>
          <p14:tracePt t="57415" x="4521200" y="4622800"/>
          <p14:tracePt t="57428" x="4502150" y="4610100"/>
          <p14:tracePt t="57455" x="4457700" y="4578350"/>
          <p14:tracePt t="57493" x="4400550" y="4546600"/>
          <p14:tracePt t="57512" x="4362450" y="4533900"/>
          <p14:tracePt t="57528" x="4337050" y="4527550"/>
          <p14:tracePt t="57545" x="4311650" y="4514850"/>
          <p14:tracePt t="57562" x="4298950" y="4508500"/>
          <p14:tracePt t="57589" x="4279900" y="4495800"/>
          <p14:tracePt t="57633" x="4248150" y="4495800"/>
          <p14:tracePt t="57646" x="4241800" y="4495800"/>
          <p14:tracePt t="57661" x="4235450" y="4495800"/>
          <p14:tracePt t="57686" x="4229100" y="4495800"/>
          <p14:tracePt t="57716" x="4222750" y="4489450"/>
          <p14:tracePt t="61619" x="4330700" y="4495800"/>
          <p14:tracePt t="61652" x="4495800" y="4521200"/>
          <p14:tracePt t="61675" x="4565650" y="4533900"/>
          <p14:tracePt t="61693" x="4679950" y="4546600"/>
          <p14:tracePt t="61711" x="4800600" y="4565650"/>
          <p14:tracePt t="61725" x="4889500" y="4578350"/>
          <p14:tracePt t="61742" x="4959350" y="4584700"/>
          <p14:tracePt t="61759" x="5010150" y="4597400"/>
          <p14:tracePt t="61774" x="5035550" y="4597400"/>
          <p14:tracePt t="61791" x="5060950" y="4597400"/>
          <p14:tracePt t="61807" x="5086350" y="4597400"/>
          <p14:tracePt t="61830" x="5118100" y="4597400"/>
          <p14:tracePt t="61866" x="5162550" y="4597400"/>
          <p14:tracePt t="61891" x="5175250" y="4597400"/>
          <p14:tracePt t="61909" x="5187950" y="4597400"/>
          <p14:tracePt t="61925" x="5200650" y="4597400"/>
          <p14:tracePt t="61950" x="5207000" y="4597400"/>
          <p14:tracePt t="62280" x="5207000" y="4591050"/>
          <p14:tracePt t="62934" x="5251450" y="4584700"/>
          <p14:tracePt t="62974" x="5314950" y="4578350"/>
          <p14:tracePt t="63006" x="5346700" y="4565650"/>
          <p14:tracePt t="63024" x="5372100" y="4565650"/>
          <p14:tracePt t="63040" x="5378450" y="4565650"/>
          <p14:tracePt t="63057" x="5397500" y="4559300"/>
          <p14:tracePt t="63071" x="5403850" y="4559300"/>
          <p14:tracePt t="63089" x="5416550" y="4559300"/>
          <p14:tracePt t="63122" x="5422900" y="4559300"/>
          <p14:tracePt t="63138" x="5435600" y="4559300"/>
          <p14:tracePt t="63157" x="5448300" y="4559300"/>
          <p14:tracePt t="63180" x="5454650" y="4559300"/>
          <p14:tracePt t="63214" x="5467350" y="4559300"/>
          <p14:tracePt t="63269" x="5467350" y="4552950"/>
          <p14:tracePt t="63358" x="5467350" y="4546600"/>
          <p14:tracePt t="63390" x="5467350" y="4533900"/>
          <p14:tracePt t="63426" x="5461000" y="4521200"/>
          <p14:tracePt t="63445" x="5454650" y="4514850"/>
          <p14:tracePt t="63456" x="5410200" y="4502150"/>
          <p14:tracePt t="63481" x="5334000" y="4483100"/>
          <p14:tracePt t="63520" x="5276850" y="4476750"/>
          <p14:tracePt t="63534" x="5251450" y="4476750"/>
          <p14:tracePt t="63544" x="5232400" y="4464050"/>
          <p14:tracePt t="63556" x="5187950" y="4457700"/>
          <p14:tracePt t="63572" x="5162550" y="4457700"/>
          <p14:tracePt t="63600" x="5137150" y="4457700"/>
          <p14:tracePt t="63637" x="5105400" y="4457700"/>
          <p14:tracePt t="63673" x="5099050" y="4457700"/>
          <p14:tracePt t="63814" x="5118100" y="4457700"/>
          <p14:tracePt t="63850" x="5238750" y="4495800"/>
          <p14:tracePt t="63883" x="5334000" y="4508500"/>
          <p14:tracePt t="63900" x="5372100" y="4521200"/>
          <p14:tracePt t="63911" x="5397500" y="4521200"/>
          <p14:tracePt t="63923" x="5410200" y="4521200"/>
          <p14:tracePt t="63943" x="5448300" y="4521200"/>
          <p14:tracePt t="63956" x="5454650" y="4521200"/>
          <p14:tracePt t="63973" x="5467350" y="4521200"/>
          <p14:tracePt t="63996" x="5480050" y="4521200"/>
          <p14:tracePt t="64026" x="5492750" y="4521200"/>
          <p14:tracePt t="64151" x="5499100" y="4533900"/>
          <p14:tracePt t="64193" x="5499100" y="4540250"/>
          <p14:tracePt t="66397" x="5556250" y="4552950"/>
          <p14:tracePt t="66431" x="5676900" y="4572000"/>
          <p14:tracePt t="66462" x="5880100" y="4572000"/>
          <p14:tracePt t="66473" x="5943600" y="4565650"/>
          <p14:tracePt t="66487" x="5994400" y="4565650"/>
          <p14:tracePt t="66512" x="6038850" y="4559300"/>
          <p14:tracePt t="66542" x="6121400" y="4552950"/>
          <p14:tracePt t="66562" x="6153150" y="4546600"/>
          <p14:tracePt t="66575" x="6191250" y="4546600"/>
          <p14:tracePt t="66589" x="6203950" y="4546600"/>
          <p14:tracePt t="66603" x="6223000" y="4546600"/>
          <p14:tracePt t="66620" x="6229350" y="4546600"/>
          <p14:tracePt t="66635" x="6242050" y="4546600"/>
          <p14:tracePt t="66660" x="6248400" y="4546600"/>
          <p14:tracePt t="66691" x="6261100" y="4546600"/>
          <p14:tracePt t="66713" x="6267450" y="4546600"/>
          <p14:tracePt t="66742" x="6273800" y="4546600"/>
          <p14:tracePt t="70965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82B8-5B56-458C-BCA6-F4600A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withdraw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BA85-4010-4653-A3AB-D698323B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withdraw:</a:t>
            </a:r>
            <a:r>
              <a:rPr lang="en-US" sz="2400" dirty="0"/>
              <a:t> receives a requested amount to withdraw from the bank account and, </a:t>
            </a:r>
            <a:r>
              <a:rPr lang="en-US" sz="2400" b="1" dirty="0"/>
              <a:t>if there are sufficient funds </a:t>
            </a:r>
            <a:r>
              <a:rPr lang="en-US" sz="2400" dirty="0"/>
              <a:t>in the account, meets the request. Returns a </a:t>
            </a:r>
            <a:r>
              <a:rPr lang="en-US" sz="2400" dirty="0" err="1"/>
              <a:t>boolean</a:t>
            </a:r>
            <a:r>
              <a:rPr lang="en-US" sz="2400" dirty="0"/>
              <a:t> value indicating success or failure of the attempt to withdraw money from the account.</a:t>
            </a:r>
          </a:p>
          <a:p>
            <a:r>
              <a:rPr lang="en-US" sz="2400" dirty="0"/>
              <a:t>On first reading the meaning of this method might be clear. It is, however (like all natural language statements), ambiguous and open to interpretation.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77A6-6141-46E6-90B5-A6E6C7C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52"/>
    </mc:Choice>
    <mc:Fallback xmlns="">
      <p:transition spd="slow" advTm="86952"/>
    </mc:Fallback>
  </mc:AlternateContent>
  <p:extLst>
    <p:ext uri="{3A86A75C-4F4B-4683-9AE1-C65F6400EC91}">
      <p14:laserTraceLst xmlns:p14="http://schemas.microsoft.com/office/powerpoint/2010/main">
        <p14:tracePtLst>
          <p14:tracePt t="17513" x="793750" y="4902200"/>
          <p14:tracePt t="17981" x="1054100" y="4800600"/>
          <p14:tracePt t="17998" x="1460500" y="4635500"/>
          <p14:tracePt t="18016" x="1930400" y="4425950"/>
          <p14:tracePt t="18032" x="2387600" y="4235450"/>
          <p14:tracePt t="18046" x="2673350" y="4114800"/>
          <p14:tracePt t="18055" x="2857500" y="4051300"/>
          <p14:tracePt t="18074" x="3213100" y="3949700"/>
          <p14:tracePt t="18090" x="3333750" y="3930650"/>
          <p14:tracePt t="18104" x="3409950" y="3930650"/>
          <p14:tracePt t="18123" x="3441700" y="3930650"/>
          <p14:tracePt t="18141" x="3479800" y="3930650"/>
          <p14:tracePt t="18545" x="3543300" y="3829050"/>
          <p14:tracePt t="18559" x="3619500" y="3702050"/>
          <p14:tracePt t="18574" x="3683000" y="3587750"/>
          <p14:tracePt t="18593" x="3733800" y="3524250"/>
          <p14:tracePt t="18612" x="3784600" y="3460750"/>
          <p14:tracePt t="18621" x="3797300" y="3435350"/>
          <p14:tracePt t="18642" x="3816350" y="3409950"/>
          <p14:tracePt t="18654" x="3829050" y="3384550"/>
          <p14:tracePt t="18670" x="3835400" y="3371850"/>
          <p14:tracePt t="18690" x="3841750" y="3359150"/>
          <p14:tracePt t="18719" x="3860800" y="3327400"/>
          <p14:tracePt t="18724" x="3860800" y="3314700"/>
          <p14:tracePt t="18745" x="3867150" y="3282950"/>
          <p14:tracePt t="18754" x="3873500" y="3263900"/>
          <p14:tracePt t="18776" x="3879850" y="3244850"/>
          <p14:tracePt t="18801" x="3879850" y="3219450"/>
          <p14:tracePt t="18809" x="3879850" y="3206750"/>
          <p14:tracePt t="18821" x="3879850" y="3200400"/>
          <p14:tracePt t="18840" x="3879850" y="3175000"/>
          <p14:tracePt t="18860" x="3886200" y="3136900"/>
          <p14:tracePt t="18878" x="3886200" y="3124200"/>
          <p14:tracePt t="18888" x="3886200" y="3117850"/>
          <p14:tracePt t="18905" x="3886200" y="3105150"/>
          <p14:tracePt t="18922" x="3886200" y="3086100"/>
          <p14:tracePt t="18938" x="3886200" y="3060700"/>
          <p14:tracePt t="18955" x="3886200" y="3028950"/>
          <p14:tracePt t="18974" x="3886200" y="3009900"/>
          <p14:tracePt t="18988" x="3886200" y="2990850"/>
          <p14:tracePt t="19003" x="3886200" y="2984500"/>
          <p14:tracePt t="19020" x="3886200" y="2971800"/>
          <p14:tracePt t="19036" x="3886200" y="2965450"/>
          <p14:tracePt t="19053" x="3873500" y="2959100"/>
          <p14:tracePt t="19075" x="3873500" y="2946400"/>
          <p14:tracePt t="19098" x="3867150" y="2933700"/>
          <p14:tracePt t="19121" x="3860800" y="2933700"/>
          <p14:tracePt t="19136" x="3854450" y="2921000"/>
          <p14:tracePt t="19146" x="3848100" y="2914650"/>
          <p14:tracePt t="19154" x="3848100" y="2908300"/>
          <p14:tracePt t="19172" x="3848100" y="2901950"/>
          <p14:tracePt t="19189" x="3841750" y="2895600"/>
          <p14:tracePt t="19207" x="3835400" y="2889250"/>
          <p14:tracePt t="19220" x="3829050" y="2876550"/>
          <p14:tracePt t="19238" x="3822700" y="2870200"/>
          <p14:tracePt t="19263" x="3822700" y="2863850"/>
          <p14:tracePt t="19277" x="3816350" y="2857500"/>
          <p14:tracePt t="19286" x="3810000" y="2857500"/>
          <p14:tracePt t="19307" x="3803650" y="2844800"/>
          <p14:tracePt t="19322" x="3803650" y="2838450"/>
          <p14:tracePt t="19347" x="3784600" y="2819400"/>
          <p14:tracePt t="19355" x="3778250" y="2819400"/>
          <p14:tracePt t="19370" x="3771900" y="2813050"/>
          <p14:tracePt t="19390" x="3765550" y="2806700"/>
          <p14:tracePt t="19423" x="3765550" y="2794000"/>
          <p14:tracePt t="19438" x="3765550" y="2787650"/>
          <p14:tracePt t="20679" x="3771900" y="2787650"/>
          <p14:tracePt t="20692" x="3790950" y="2787650"/>
          <p14:tracePt t="20705" x="3797300" y="2787650"/>
          <p14:tracePt t="20725" x="3816350" y="2787650"/>
          <p14:tracePt t="20753" x="3860800" y="2787650"/>
          <p14:tracePt t="20763" x="3892550" y="2787650"/>
          <p14:tracePt t="20769" x="3905250" y="2781300"/>
          <p14:tracePt t="20785" x="3930650" y="2774950"/>
          <p14:tracePt t="20803" x="3949700" y="2774950"/>
          <p14:tracePt t="20824" x="3994150" y="2774950"/>
          <p14:tracePt t="20845" x="4064000" y="2768600"/>
          <p14:tracePt t="20853" x="4083050" y="2768600"/>
          <p14:tracePt t="20869" x="4114800" y="2768600"/>
          <p14:tracePt t="20886" x="4140200" y="2768600"/>
          <p14:tracePt t="20903" x="4152900" y="2768600"/>
          <p14:tracePt t="20925" x="4165600" y="2768600"/>
          <p14:tracePt t="20944" x="4171950" y="2768600"/>
          <p14:tracePt t="20962" x="4178300" y="2768600"/>
          <p14:tracePt t="22439" x="4203700" y="2768600"/>
          <p14:tracePt t="22454" x="4229100" y="2762250"/>
          <p14:tracePt t="22470" x="4298950" y="2736850"/>
          <p14:tracePt t="22485" x="4432300" y="2698750"/>
          <p14:tracePt t="22500" x="4578350" y="2660650"/>
          <p14:tracePt t="22517" x="4667250" y="2635250"/>
          <p14:tracePt t="22533" x="4724400" y="2622550"/>
          <p14:tracePt t="22551" x="4762500" y="2616200"/>
          <p14:tracePt t="22567" x="4838700" y="2597150"/>
          <p14:tracePt t="22583" x="4895850" y="2590800"/>
          <p14:tracePt t="22600" x="4946650" y="2578100"/>
          <p14:tracePt t="22619" x="4984750" y="2578100"/>
          <p14:tracePt t="22638" x="5035550" y="2578100"/>
          <p14:tracePt t="22661" x="5118100" y="2571750"/>
          <p14:tracePt t="22678" x="5175250" y="2565400"/>
          <p14:tracePt t="22701" x="5232400" y="2546350"/>
          <p14:tracePt t="22714" x="5295900" y="2546350"/>
          <p14:tracePt t="22733" x="5327650" y="2546350"/>
          <p14:tracePt t="22750" x="5372100" y="2546350"/>
          <p14:tracePt t="22767" x="5429250" y="2540000"/>
          <p14:tracePt t="22783" x="5511800" y="2533650"/>
          <p14:tracePt t="22801" x="5543550" y="2533650"/>
          <p14:tracePt t="22818" x="5575300" y="2527300"/>
          <p14:tracePt t="22841" x="5632450" y="2520950"/>
          <p14:tracePt t="22862" x="5676900" y="2520950"/>
          <p14:tracePt t="22878" x="5689600" y="2520950"/>
          <p14:tracePt t="22902" x="5702300" y="2520950"/>
          <p14:tracePt t="22919" x="5708650" y="2520950"/>
          <p14:tracePt t="22934" x="5715000" y="2520950"/>
          <p14:tracePt t="22952" x="5721350" y="2520950"/>
          <p14:tracePt t="23677" x="5746750" y="2520950"/>
          <p14:tracePt t="23689" x="5765800" y="2527300"/>
          <p14:tracePt t="23709" x="5829300" y="2540000"/>
          <p14:tracePt t="23733" x="5886450" y="2546350"/>
          <p14:tracePt t="23747" x="5911850" y="2546350"/>
          <p14:tracePt t="23753" x="5918200" y="2546350"/>
          <p14:tracePt t="23765" x="5930900" y="2546350"/>
          <p14:tracePt t="23782" x="5962650" y="2546350"/>
          <p14:tracePt t="23799" x="6019800" y="2546350"/>
          <p14:tracePt t="23817" x="6051550" y="2546350"/>
          <p14:tracePt t="23834" x="6064250" y="2546350"/>
          <p14:tracePt t="23859" x="6089650" y="2546350"/>
          <p14:tracePt t="23864" x="6096000" y="2546350"/>
          <p14:tracePt t="23886" x="6121400" y="2559050"/>
          <p14:tracePt t="23891" x="6127750" y="2559050"/>
          <p14:tracePt t="23903" x="6134100" y="2559050"/>
          <p14:tracePt t="23917" x="6140450" y="2559050"/>
          <p14:tracePt t="23933" x="6153150" y="2559050"/>
          <p14:tracePt t="23949" x="6159500" y="2559050"/>
          <p14:tracePt t="23965" x="6165850" y="2559050"/>
          <p14:tracePt t="24687" x="6242050" y="2559050"/>
          <p14:tracePt t="24703" x="6299200" y="2571750"/>
          <p14:tracePt t="24719" x="6356350" y="2578100"/>
          <p14:tracePt t="24736" x="6438900" y="2590800"/>
          <p14:tracePt t="24748" x="6572250" y="2609850"/>
          <p14:tracePt t="24765" x="6699250" y="2616200"/>
          <p14:tracePt t="24785" x="6807200" y="2622550"/>
          <p14:tracePt t="24816" x="6877050" y="2628900"/>
          <p14:tracePt t="24837" x="6972300" y="2641600"/>
          <p14:tracePt t="24848" x="7080250" y="2641600"/>
          <p14:tracePt t="24866" x="7169150" y="2641600"/>
          <p14:tracePt t="24887" x="7251700" y="2641600"/>
          <p14:tracePt t="24904" x="7296150" y="2641600"/>
          <p14:tracePt t="24915" x="7327900" y="2641600"/>
          <p14:tracePt t="24931" x="7359650" y="2635250"/>
          <p14:tracePt t="24948" x="7404100" y="2622550"/>
          <p14:tracePt t="24966" x="7467600" y="2616200"/>
          <p14:tracePt t="24986" x="7550150" y="2609850"/>
          <p14:tracePt t="25005" x="7581900" y="2609850"/>
          <p14:tracePt t="25028" x="7594600" y="2609850"/>
          <p14:tracePt t="25035" x="7600950" y="2609850"/>
          <p14:tracePt t="25048" x="7607300" y="2609850"/>
          <p14:tracePt t="25325" x="7772400" y="2609850"/>
          <p14:tracePt t="25344" x="7905750" y="2609850"/>
          <p14:tracePt t="25363" x="8121650" y="2609850"/>
          <p14:tracePt t="25379" x="8286750" y="2616200"/>
          <p14:tracePt t="25393" x="8439150" y="2622550"/>
          <p14:tracePt t="25402" x="8502650" y="2622550"/>
          <p14:tracePt t="25414" x="8547100" y="2622550"/>
          <p14:tracePt t="25431" x="8661400" y="2622550"/>
          <p14:tracePt t="25447" x="8712200" y="2622550"/>
          <p14:tracePt t="25464" x="8750300" y="2622550"/>
          <p14:tracePt t="25481" x="8775700" y="2622550"/>
          <p14:tracePt t="25498" x="8801100" y="2622550"/>
          <p14:tracePt t="25516" x="8813800" y="2622550"/>
          <p14:tracePt t="25535" x="8826500" y="2622550"/>
          <p14:tracePt t="25550" x="8832850" y="2622550"/>
          <p14:tracePt t="25576" x="8839200" y="2622550"/>
          <p14:tracePt t="25886" x="8896350" y="2622550"/>
          <p14:tracePt t="25910" x="9251950" y="2622550"/>
          <p14:tracePt t="25931" x="9359900" y="2622550"/>
          <p14:tracePt t="25955" x="9480550" y="2622550"/>
          <p14:tracePt t="25965" x="9512300" y="2622550"/>
          <p14:tracePt t="25971" x="9550400" y="2622550"/>
          <p14:tracePt t="25980" x="9588500" y="2622550"/>
          <p14:tracePt t="26003" x="9728200" y="2622550"/>
          <p14:tracePt t="26033" x="9810750" y="2622550"/>
          <p14:tracePt t="26048" x="9855200" y="2622550"/>
          <p14:tracePt t="26059" x="9861550" y="2622550"/>
          <p14:tracePt t="26063" x="9874250" y="2622550"/>
          <p14:tracePt t="26081" x="9880600" y="2622550"/>
          <p14:tracePt t="26100" x="9893300" y="2622550"/>
          <p14:tracePt t="26114" x="9906000" y="2622550"/>
          <p14:tracePt t="26130" x="9912350" y="2622550"/>
          <p14:tracePt t="26148" x="9918700" y="2622550"/>
          <p14:tracePt t="26171" x="9931400" y="2622550"/>
          <p14:tracePt t="26279" x="9874250" y="2628900"/>
          <p14:tracePt t="26295" x="9715500" y="2654300"/>
          <p14:tracePt t="26319" x="9410700" y="2660650"/>
          <p14:tracePt t="26334" x="9112250" y="2647950"/>
          <p14:tracePt t="26346" x="8851900" y="2635250"/>
          <p14:tracePt t="26363" x="8369300" y="2628900"/>
          <p14:tracePt t="26380" x="8032750" y="2667000"/>
          <p14:tracePt t="26398" x="7594600" y="2724150"/>
          <p14:tracePt t="26422" x="7264400" y="2743200"/>
          <p14:tracePt t="26444" x="7105650" y="2743200"/>
          <p14:tracePt t="26467" x="7080250" y="2743200"/>
          <p14:tracePt t="26719" x="6350000" y="2914650"/>
          <p14:tracePt t="26735" x="5435600" y="3232150"/>
          <p14:tracePt t="26752" x="4578350" y="3524250"/>
          <p14:tracePt t="26775" x="3911600" y="3644900"/>
          <p14:tracePt t="26782" x="3816350" y="3651250"/>
          <p14:tracePt t="26797" x="3727450" y="3651250"/>
          <p14:tracePt t="26818" x="3644900" y="3619500"/>
          <p14:tracePt t="26843" x="3568700" y="3606800"/>
          <p14:tracePt t="26855" x="3549650" y="3606800"/>
          <p14:tracePt t="26863" x="3543300" y="3606800"/>
          <p14:tracePt t="26880" x="3530600" y="3606800"/>
          <p14:tracePt t="26897" x="3524250" y="3606800"/>
          <p14:tracePt t="26913" x="3511550" y="3606800"/>
          <p14:tracePt t="26941" x="3505200" y="3606800"/>
          <p14:tracePt t="26960" x="3498850" y="3606800"/>
          <p14:tracePt t="26981" x="3492500" y="3606800"/>
          <p14:tracePt t="27069" x="3492500" y="3594100"/>
          <p14:tracePt t="27095" x="3479800" y="3568700"/>
          <p14:tracePt t="27113" x="3467100" y="3524250"/>
          <p14:tracePt t="27127" x="3467100" y="3473450"/>
          <p14:tracePt t="27136" x="3467100" y="3448050"/>
          <p14:tracePt t="27147" x="3467100" y="3409950"/>
          <p14:tracePt t="27164" x="3467100" y="3289300"/>
          <p14:tracePt t="27180" x="3467100" y="3251200"/>
          <p14:tracePt t="27197" x="3467100" y="3225800"/>
          <p14:tracePt t="27213" x="3467100" y="3206750"/>
          <p14:tracePt t="27232" x="3473450" y="3175000"/>
          <p14:tracePt t="27247" x="3473450" y="3162300"/>
          <p14:tracePt t="27263" x="3492500" y="3111500"/>
          <p14:tracePt t="27279" x="3492500" y="3086100"/>
          <p14:tracePt t="27296" x="3498850" y="3060700"/>
          <p14:tracePt t="27313" x="3505200" y="3035300"/>
          <p14:tracePt t="27332" x="3517900" y="2997200"/>
          <p14:tracePt t="27346" x="3517900" y="2984500"/>
          <p14:tracePt t="27363" x="3517900" y="2965450"/>
          <p14:tracePt t="27380" x="3517900" y="2952750"/>
          <p14:tracePt t="27397" x="3517900" y="2946400"/>
          <p14:tracePt t="27603" x="3524250" y="2946400"/>
          <p14:tracePt t="27626" x="3543300" y="2946400"/>
          <p14:tracePt t="27642" x="3562350" y="2946400"/>
          <p14:tracePt t="27660" x="3575050" y="2946400"/>
          <p14:tracePt t="27671" x="3613150" y="2940050"/>
          <p14:tracePt t="27679" x="3625850" y="2940050"/>
          <p14:tracePt t="27698" x="3663950" y="2940050"/>
          <p14:tracePt t="27719" x="3708400" y="2940050"/>
          <p14:tracePt t="27734" x="3733800" y="2940050"/>
          <p14:tracePt t="27749" x="3752850" y="2940050"/>
          <p14:tracePt t="27762" x="3790950" y="2940050"/>
          <p14:tracePt t="27778" x="3873500" y="2940050"/>
          <p14:tracePt t="27796" x="3930650" y="2940050"/>
          <p14:tracePt t="27812" x="3987800" y="2940050"/>
          <p14:tracePt t="27828" x="4032250" y="2940050"/>
          <p14:tracePt t="27849" x="4127500" y="2940050"/>
          <p14:tracePt t="27867" x="4210050" y="2946400"/>
          <p14:tracePt t="27888" x="4343400" y="2971800"/>
          <p14:tracePt t="27910" x="4546600" y="3009900"/>
          <p14:tracePt t="27922" x="4610100" y="3022600"/>
          <p14:tracePt t="27928" x="4660900" y="3022600"/>
          <p14:tracePt t="27948" x="4768850" y="3035300"/>
          <p14:tracePt t="27968" x="4902200" y="3054350"/>
          <p14:tracePt t="27989" x="5022850" y="3073400"/>
          <p14:tracePt t="27996" x="5060950" y="3073400"/>
          <p14:tracePt t="28012" x="5156200" y="3079750"/>
          <p14:tracePt t="28028" x="5232400" y="3079750"/>
          <p14:tracePt t="28049" x="5314950" y="3079750"/>
          <p14:tracePt t="28064" x="5327650" y="3079750"/>
          <p14:tracePt t="28095" x="5384800" y="3079750"/>
          <p14:tracePt t="28107" x="5397500" y="3079750"/>
          <p14:tracePt t="28113" x="5403850" y="3079750"/>
          <p14:tracePt t="28128" x="5416550" y="3079750"/>
          <p14:tracePt t="28148" x="5422900" y="3079750"/>
          <p14:tracePt t="28413" x="5632450" y="3060700"/>
          <p14:tracePt t="28436" x="6083300" y="3048000"/>
          <p14:tracePt t="28457" x="6375400" y="3048000"/>
          <p14:tracePt t="28470" x="6502400" y="3048000"/>
          <p14:tracePt t="28478" x="6553200" y="3048000"/>
          <p14:tracePt t="28497" x="6597650" y="3048000"/>
          <p14:tracePt t="28514" x="6623050" y="3048000"/>
          <p14:tracePt t="28536" x="6635750" y="3048000"/>
          <p14:tracePt t="28545" x="6642100" y="3048000"/>
          <p14:tracePt t="28562" x="6654800" y="3048000"/>
          <p14:tracePt t="30084" x="6718300" y="3048000"/>
          <p14:tracePt t="30099" x="6877050" y="3048000"/>
          <p14:tracePt t="30112" x="6927850" y="3048000"/>
          <p14:tracePt t="30128" x="7048500" y="3060700"/>
          <p14:tracePt t="30144" x="7137400" y="3067050"/>
          <p14:tracePt t="30159" x="7270750" y="3067050"/>
          <p14:tracePt t="30176" x="7385050" y="3067050"/>
          <p14:tracePt t="30193" x="7461250" y="3067050"/>
          <p14:tracePt t="30210" x="7531100" y="3067050"/>
          <p14:tracePt t="30228" x="7575550" y="3067050"/>
          <p14:tracePt t="30254" x="7645400" y="3067050"/>
          <p14:tracePt t="30259" x="7664450" y="3067050"/>
          <p14:tracePt t="30291" x="7747000" y="3060700"/>
          <p14:tracePt t="30296" x="7759700" y="3060700"/>
          <p14:tracePt t="30305" x="7766050" y="3060700"/>
          <p14:tracePt t="30312" x="7778750" y="3060700"/>
          <p14:tracePt t="30326" x="7804150" y="3060700"/>
          <p14:tracePt t="30343" x="7829550" y="3060700"/>
          <p14:tracePt t="30359" x="7848600" y="3060700"/>
          <p14:tracePt t="30376" x="7867650" y="3060700"/>
          <p14:tracePt t="30397" x="7886700" y="3060700"/>
          <p14:tracePt t="30414" x="7905750" y="3054350"/>
          <p14:tracePt t="30439" x="7956550" y="3048000"/>
          <p14:tracePt t="30466" x="8051800" y="3028950"/>
          <p14:tracePt t="30477" x="8070850" y="3028950"/>
          <p14:tracePt t="30494" x="8108950" y="3022600"/>
          <p14:tracePt t="30513" x="8115300" y="3022600"/>
          <p14:tracePt t="30534" x="8134350" y="3022600"/>
          <p14:tracePt t="30773" x="8369300" y="3003550"/>
          <p14:tracePt t="30788" x="8655050" y="3003550"/>
          <p14:tracePt t="30803" x="8909050" y="3003550"/>
          <p14:tracePt t="30816" x="9067800" y="3003550"/>
          <p14:tracePt t="30829" x="9340850" y="3016250"/>
          <p14:tracePt t="30844" x="9442450" y="3016250"/>
          <p14:tracePt t="30860" x="9658350" y="3016250"/>
          <p14:tracePt t="30876" x="9779000" y="3016250"/>
          <p14:tracePt t="30892" x="9855200" y="3028950"/>
          <p14:tracePt t="30911" x="9906000" y="3035300"/>
          <p14:tracePt t="30942" x="9950450" y="3035300"/>
          <p14:tracePt t="31257" x="10013950" y="3035300"/>
          <p14:tracePt t="31284" x="10267950" y="3009900"/>
          <p14:tracePt t="31290" x="10306050" y="3009900"/>
          <p14:tracePt t="31308" x="10363200" y="3003550"/>
          <p14:tracePt t="31322" x="10407650" y="2990850"/>
          <p14:tracePt t="31330" x="10433050" y="2990850"/>
          <p14:tracePt t="31342" x="10490200" y="2984500"/>
          <p14:tracePt t="31358" x="10547350" y="2978150"/>
          <p14:tracePt t="31375" x="10604500" y="2959100"/>
          <p14:tracePt t="31397" x="10668000" y="2946400"/>
          <p14:tracePt t="31421" x="10699750" y="2933700"/>
          <p14:tracePt t="31443" x="10718800" y="2933700"/>
          <p14:tracePt t="31464" x="10744200" y="2921000"/>
          <p14:tracePt t="31475" x="10756900" y="2921000"/>
          <p14:tracePt t="31492" x="10769600" y="2921000"/>
          <p14:tracePt t="31510" x="10782300" y="2921000"/>
          <p14:tracePt t="31526" x="10788650" y="2921000"/>
          <p14:tracePt t="31542" x="10795000" y="2921000"/>
          <p14:tracePt t="31559" x="10801350" y="2921000"/>
          <p14:tracePt t="31976" x="10204450" y="2933700"/>
          <p14:tracePt t="31994" x="9353550" y="3016250"/>
          <p14:tracePt t="32023" x="7391400" y="3168650"/>
          <p14:tracePt t="32030" x="7054850" y="3168650"/>
          <p14:tracePt t="32042" x="6635750" y="3136900"/>
          <p14:tracePt t="32050" x="6032500" y="3105150"/>
          <p14:tracePt t="32058" x="5822950" y="3105150"/>
          <p14:tracePt t="32065" x="5562600" y="3105150"/>
          <p14:tracePt t="32075" x="5340350" y="3130550"/>
          <p14:tracePt t="32091" x="5073650" y="3194050"/>
          <p14:tracePt t="32108" x="4876800" y="3238500"/>
          <p14:tracePt t="32126" x="4762500" y="3257550"/>
          <p14:tracePt t="32142" x="4686300" y="3263900"/>
          <p14:tracePt t="32159" x="4673600" y="3263900"/>
          <p14:tracePt t="32378" x="4565650" y="3289300"/>
          <p14:tracePt t="32397" x="4159250" y="3365500"/>
          <p14:tracePt t="32420" x="3879850" y="3390900"/>
          <p14:tracePt t="32442" x="3676650" y="3397250"/>
          <p14:tracePt t="32452" x="3549650" y="3397250"/>
          <p14:tracePt t="32458" x="3511550" y="3397250"/>
          <p14:tracePt t="32474" x="3467100" y="3397250"/>
          <p14:tracePt t="32491" x="3435350" y="3397250"/>
          <p14:tracePt t="32508" x="3416300" y="3397250"/>
          <p14:tracePt t="32526" x="3403600" y="3397250"/>
          <p14:tracePt t="32563" x="3390900" y="3397250"/>
          <p14:tracePt t="32586" x="3378200" y="3397250"/>
          <p14:tracePt t="32613" x="3346450" y="3397250"/>
          <p14:tracePt t="32628" x="3333750" y="3390900"/>
          <p14:tracePt t="32651" x="3327400" y="3390900"/>
          <p14:tracePt t="32667" x="3321050" y="3390900"/>
          <p14:tracePt t="32674" x="3314700" y="3390900"/>
          <p14:tracePt t="32706" x="3308350" y="3384550"/>
          <p14:tracePt t="32752" x="3302000" y="3378200"/>
          <p14:tracePt t="32765" x="3302000" y="3365500"/>
          <p14:tracePt t="32775" x="3295650" y="3365500"/>
          <p14:tracePt t="33012" x="3314700" y="3365500"/>
          <p14:tracePt t="33029" x="3454400" y="3384550"/>
          <p14:tracePt t="33047" x="3556000" y="3390900"/>
          <p14:tracePt t="33066" x="3657600" y="3390900"/>
          <p14:tracePt t="33072" x="3829050" y="3403600"/>
          <p14:tracePt t="33080" x="3917950" y="3409950"/>
          <p14:tracePt t="33090" x="3994150" y="3422650"/>
          <p14:tracePt t="33107" x="4114800" y="3429000"/>
          <p14:tracePt t="33123" x="4191000" y="3441700"/>
          <p14:tracePt t="33144" x="4254500" y="3454400"/>
          <p14:tracePt t="33168" x="4298950" y="3454400"/>
          <p14:tracePt t="33190" x="4318000" y="3454400"/>
          <p14:tracePt t="33207" x="4330700" y="3454400"/>
          <p14:tracePt t="33229" x="4337050" y="3454400"/>
          <p14:tracePt t="33241" x="4343400" y="3454400"/>
          <p14:tracePt t="34693" x="4432300" y="3454400"/>
          <p14:tracePt t="34705" x="4819650" y="3454400"/>
          <p14:tracePt t="34717" x="5003800" y="3454400"/>
          <p14:tracePt t="34729" x="5276850" y="3486150"/>
          <p14:tracePt t="34740" x="5378450" y="3498850"/>
          <p14:tracePt t="34756" x="5581650" y="3536950"/>
          <p14:tracePt t="34774" x="5816600" y="3568700"/>
          <p14:tracePt t="34790" x="5867400" y="3575050"/>
          <p14:tracePt t="34806" x="6038850" y="3594100"/>
          <p14:tracePt t="34822" x="6172200" y="3613150"/>
          <p14:tracePt t="34838" x="6254750" y="3632200"/>
          <p14:tracePt t="34858" x="6337300" y="3632200"/>
          <p14:tracePt t="34876" x="6375400" y="3632200"/>
          <p14:tracePt t="34891" x="6388100" y="3632200"/>
          <p14:tracePt t="34917" x="6432550" y="3625850"/>
          <p14:tracePt t="34924" x="6438900" y="3619500"/>
          <p14:tracePt t="34942" x="6464300" y="3613150"/>
          <p14:tracePt t="34955" x="6470650" y="3613150"/>
          <p14:tracePt t="34973" x="6477000" y="3613150"/>
          <p14:tracePt t="34988" x="6483350" y="3613150"/>
          <p14:tracePt t="35005" x="6502400" y="3606800"/>
          <p14:tracePt t="35023" x="6527800" y="3600450"/>
          <p14:tracePt t="35046" x="6578600" y="3575050"/>
          <p14:tracePt t="35068" x="6654800" y="3549650"/>
          <p14:tracePt t="35086" x="6686550" y="3543300"/>
          <p14:tracePt t="35099" x="6711950" y="3530600"/>
          <p14:tracePt t="35106" x="6724650" y="3530600"/>
          <p14:tracePt t="35122" x="6750050" y="3517900"/>
          <p14:tracePt t="35138" x="6788150" y="3517900"/>
          <p14:tracePt t="35155" x="6851650" y="3505200"/>
          <p14:tracePt t="35172" x="6908800" y="3486150"/>
          <p14:tracePt t="35188" x="6965950" y="3473450"/>
          <p14:tracePt t="35205" x="7023100" y="3460750"/>
          <p14:tracePt t="35221" x="7048500" y="3460750"/>
          <p14:tracePt t="35239" x="7073900" y="3454400"/>
          <p14:tracePt t="35257" x="7112000" y="3448050"/>
          <p14:tracePt t="35283" x="7169150" y="3448050"/>
          <p14:tracePt t="35300" x="7188200" y="3448050"/>
          <p14:tracePt t="35316" x="7200900" y="3448050"/>
          <p14:tracePt t="35330" x="7207250" y="3448050"/>
          <p14:tracePt t="35340" x="7213600" y="3448050"/>
          <p14:tracePt t="35355" x="7219950" y="3448050"/>
          <p14:tracePt t="35372" x="7232650" y="3448050"/>
          <p14:tracePt t="35745" x="7327900" y="3448050"/>
          <p14:tracePt t="35759" x="7353300" y="3448050"/>
          <p14:tracePt t="35772" x="7410450" y="3448050"/>
          <p14:tracePt t="35799" x="7467600" y="3448050"/>
          <p14:tracePt t="35812" x="7486650" y="3448050"/>
          <p14:tracePt t="35847" x="7499350" y="3448050"/>
          <p14:tracePt t="35862" x="7505700" y="3448050"/>
          <p14:tracePt t="35875" x="7512050" y="3448050"/>
          <p14:tracePt t="35891" x="7518400" y="3448050"/>
          <p14:tracePt t="35913" x="7524750" y="3448050"/>
          <p14:tracePt t="35960" x="7531100" y="3448050"/>
          <p14:tracePt t="36957" x="7537450" y="3448050"/>
          <p14:tracePt t="36972" x="7581900" y="3448050"/>
          <p14:tracePt t="36985" x="7620000" y="3454400"/>
          <p14:tracePt t="37001" x="7670800" y="3460750"/>
          <p14:tracePt t="37017" x="7727950" y="3460750"/>
          <p14:tracePt t="37028" x="7785100" y="3460750"/>
          <p14:tracePt t="37036" x="7816850" y="3460750"/>
          <p14:tracePt t="37053" x="7880350" y="3460750"/>
          <p14:tracePt t="37073" x="7950200" y="3467100"/>
          <p14:tracePt t="37095" x="8058150" y="3479800"/>
          <p14:tracePt t="37116" x="8191500" y="3498850"/>
          <p14:tracePt t="37134" x="8274050" y="3505200"/>
          <p14:tracePt t="37141" x="8324850" y="3517900"/>
          <p14:tracePt t="37154" x="8426450" y="3517900"/>
          <p14:tracePt t="37172" x="8534400" y="3517900"/>
          <p14:tracePt t="37188" x="8623300" y="3517900"/>
          <p14:tracePt t="37203" x="8693150" y="3524250"/>
          <p14:tracePt t="37220" x="8731250" y="3530600"/>
          <p14:tracePt t="37238" x="8756650" y="3536950"/>
          <p14:tracePt t="37267" x="8788400" y="3543300"/>
          <p14:tracePt t="37290" x="8794750" y="3543300"/>
          <p14:tracePt t="37303" x="8801100" y="3543300"/>
          <p14:tracePt t="37320" x="8813800" y="3543300"/>
          <p14:tracePt t="37337" x="8826500" y="3543300"/>
          <p14:tracePt t="37353" x="8832850" y="3543300"/>
          <p14:tracePt t="37370" x="8851900" y="3543300"/>
          <p14:tracePt t="37387" x="8883650" y="3543300"/>
          <p14:tracePt t="37403" x="8928100" y="3530600"/>
          <p14:tracePt t="37423" x="8997950" y="3517900"/>
          <p14:tracePt t="37443" x="9067800" y="3498850"/>
          <p14:tracePt t="37471" x="9220200" y="3473450"/>
          <p14:tracePt t="37492" x="9315450" y="3460750"/>
          <p14:tracePt t="37503" x="9353550" y="3460750"/>
          <p14:tracePt t="37520" x="9410700" y="3454400"/>
          <p14:tracePt t="37538" x="9474200" y="3448050"/>
          <p14:tracePt t="37562" x="9563100" y="3422650"/>
          <p14:tracePt t="37579" x="9582150" y="3422650"/>
          <p14:tracePt t="37590" x="9594850" y="3422650"/>
          <p14:tracePt t="37603" x="9601200" y="3422650"/>
          <p14:tracePt t="37623" x="9607550" y="3422650"/>
          <p14:tracePt t="37639" x="9613900" y="3422650"/>
          <p14:tracePt t="37661" x="9626600" y="3422650"/>
          <p14:tracePt t="38056" x="9753600" y="3409950"/>
          <p14:tracePt t="38070" x="9880600" y="3397250"/>
          <p14:tracePt t="38094" x="10064750" y="3378200"/>
          <p14:tracePt t="38114" x="10210800" y="3352800"/>
          <p14:tracePt t="38137" x="10274300" y="3352800"/>
          <p14:tracePt t="38152" x="10293350" y="3352800"/>
          <p14:tracePt t="38169" x="10299700" y="3352800"/>
          <p14:tracePt t="38185" x="10312400" y="3352800"/>
          <p14:tracePt t="38202" x="10318750" y="3352800"/>
          <p14:tracePt t="38219" x="10325100" y="3352800"/>
          <p14:tracePt t="38239" x="10331450" y="3352800"/>
          <p14:tracePt t="38597" x="9899650" y="3435350"/>
          <p14:tracePt t="38612" x="9124950" y="3517900"/>
          <p14:tracePt t="38630" x="8147050" y="3600450"/>
          <p14:tracePt t="38638" x="7842250" y="3644900"/>
          <p14:tracePt t="38652" x="7626350" y="3676650"/>
          <p14:tracePt t="38669" x="6813550" y="3765550"/>
          <p14:tracePt t="38685" x="6388100" y="3790950"/>
          <p14:tracePt t="38702" x="5975350" y="3835400"/>
          <p14:tracePt t="38718" x="5695950" y="3867150"/>
          <p14:tracePt t="38736" x="5340350" y="3943350"/>
          <p14:tracePt t="38752" x="5067300" y="4025900"/>
          <p14:tracePt t="38772" x="4679950" y="4095750"/>
          <p14:tracePt t="38799" x="4387850" y="4102100"/>
          <p14:tracePt t="38819" x="4241800" y="4089400"/>
          <p14:tracePt t="38839" x="4140200" y="4089400"/>
          <p14:tracePt t="38852" x="4083050" y="4076700"/>
          <p14:tracePt t="38871" x="3981450" y="4070350"/>
          <p14:tracePt t="38893" x="3841750" y="4051300"/>
          <p14:tracePt t="38919" x="3746500" y="4032250"/>
          <p14:tracePt t="38936" x="3702050" y="4025900"/>
          <p14:tracePt t="38952" x="3676650" y="4013200"/>
          <p14:tracePt t="38968" x="3638550" y="4000500"/>
          <p14:tracePt t="38985" x="3625850" y="3994150"/>
          <p14:tracePt t="39001" x="3619500" y="3987800"/>
          <p14:tracePt t="39069" x="3619500" y="3981450"/>
          <p14:tracePt t="39094" x="3619500" y="3968750"/>
          <p14:tracePt t="39111" x="3663950" y="3937000"/>
          <p14:tracePt t="39137" x="3841750" y="3867150"/>
          <p14:tracePt t="39146" x="3873500" y="3854450"/>
          <p14:tracePt t="39154" x="3898900" y="3835400"/>
          <p14:tracePt t="39168" x="3962400" y="3822700"/>
          <p14:tracePt t="39185" x="4032250" y="3803650"/>
          <p14:tracePt t="39201" x="4127500" y="3778250"/>
          <p14:tracePt t="39218" x="4260850" y="3759200"/>
          <p14:tracePt t="39234" x="4368800" y="3746500"/>
          <p14:tracePt t="39252" x="4445000" y="3733800"/>
          <p14:tracePt t="39270" x="4502150" y="3727450"/>
          <p14:tracePt t="39296" x="4578350" y="3727450"/>
          <p14:tracePt t="39316" x="4622800" y="3727450"/>
          <p14:tracePt t="39333" x="4648200" y="3727450"/>
          <p14:tracePt t="39347" x="4654550" y="3727450"/>
          <p14:tracePt t="39358" x="4667250" y="3727450"/>
          <p14:tracePt t="39368" x="4679950" y="3727450"/>
          <p14:tracePt t="39387" x="4699000" y="3727450"/>
          <p14:tracePt t="39409" x="4718050" y="3727450"/>
          <p14:tracePt t="39424" x="4737100" y="3727450"/>
          <p14:tracePt t="39452" x="4749800" y="3727450"/>
          <p14:tracePt t="39468" x="4756150" y="3727450"/>
          <p14:tracePt t="39484" x="4762500" y="3727450"/>
          <p14:tracePt t="39502" x="4768850" y="3733800"/>
          <p14:tracePt t="39533" x="4787900" y="3740150"/>
          <p14:tracePt t="40105" x="4870450" y="3733800"/>
          <p14:tracePt t="40125" x="5029200" y="3708400"/>
          <p14:tracePt t="40148" x="5175250" y="3683000"/>
          <p14:tracePt t="40158" x="5219700" y="3676650"/>
          <p14:tracePt t="40168" x="5353050" y="3657600"/>
          <p14:tracePt t="40187" x="5441950" y="3644900"/>
          <p14:tracePt t="40206" x="5683250" y="3625850"/>
          <p14:tracePt t="40232" x="5848350" y="3619500"/>
          <p14:tracePt t="40240" x="5873750" y="3606800"/>
          <p14:tracePt t="40251" x="5905500" y="3600450"/>
          <p14:tracePt t="40270" x="6000750" y="3600450"/>
          <p14:tracePt t="40283" x="6064250" y="3600450"/>
          <p14:tracePt t="40301" x="6102350" y="3600450"/>
          <p14:tracePt t="40318" x="6121400" y="3600450"/>
          <p14:tracePt t="40338" x="6134100" y="3600450"/>
          <p14:tracePt t="40350" x="6140450" y="3600450"/>
          <p14:tracePt t="40368" x="6153150" y="3606800"/>
          <p14:tracePt t="40386" x="6159500" y="3606800"/>
          <p14:tracePt t="40747" x="6280150" y="3625850"/>
          <p14:tracePt t="40765" x="6407150" y="3644900"/>
          <p14:tracePt t="40794" x="6604000" y="3644900"/>
          <p14:tracePt t="40810" x="6661150" y="3644900"/>
          <p14:tracePt t="40816" x="6686550" y="3644900"/>
          <p14:tracePt t="40833" x="6737350" y="3644900"/>
          <p14:tracePt t="40850" x="6769100" y="3644900"/>
          <p14:tracePt t="40866" x="6794500" y="3644900"/>
          <p14:tracePt t="40887" x="6813550" y="3644900"/>
          <p14:tracePt t="40921" x="6826250" y="3644900"/>
          <p14:tracePt t="40942" x="6832600" y="3644900"/>
          <p14:tracePt t="41224" x="6991350" y="3638550"/>
          <p14:tracePt t="41240" x="7143750" y="3632200"/>
          <p14:tracePt t="41262" x="7277100" y="3613150"/>
          <p14:tracePt t="41286" x="7346950" y="3600450"/>
          <p14:tracePt t="41300" x="7372350" y="3600450"/>
          <p14:tracePt t="41317" x="7429500" y="3600450"/>
          <p14:tracePt t="41334" x="7473950" y="3600450"/>
          <p14:tracePt t="41349" x="7505700" y="3600450"/>
          <p14:tracePt t="41366" x="7518400" y="3600450"/>
          <p14:tracePt t="41384" x="7531100" y="3600450"/>
          <p14:tracePt t="41417" x="7537450" y="3600450"/>
          <p14:tracePt t="42406" x="7588250" y="3600450"/>
          <p14:tracePt t="42421" x="7645400" y="3600450"/>
          <p14:tracePt t="42436" x="7689850" y="3600450"/>
          <p14:tracePt t="42457" x="7766050" y="3600450"/>
          <p14:tracePt t="42471" x="7823200" y="3606800"/>
          <p14:tracePt t="42484" x="7854950" y="3606800"/>
          <p14:tracePt t="42510" x="7943850" y="3606800"/>
          <p14:tracePt t="42519" x="7962900" y="3606800"/>
          <p14:tracePt t="42531" x="7988300" y="3606800"/>
          <p14:tracePt t="42548" x="8020050" y="3606800"/>
          <p14:tracePt t="42565" x="8051800" y="3606800"/>
          <p14:tracePt t="42570" x="8083550" y="3606800"/>
          <p14:tracePt t="42583" x="8096250" y="3606800"/>
          <p14:tracePt t="42610" x="8159750" y="3606800"/>
          <p14:tracePt t="42636" x="8197850" y="3606800"/>
          <p14:tracePt t="42647" x="8216900" y="3606800"/>
          <p14:tracePt t="42655" x="8229600" y="3606800"/>
          <p14:tracePt t="42665" x="8242300" y="3606800"/>
          <p14:tracePt t="42685" x="8267700" y="3613150"/>
          <p14:tracePt t="42705" x="8337550" y="3619500"/>
          <p14:tracePt t="42732" x="8407400" y="3619500"/>
          <p14:tracePt t="42742" x="8432800" y="3619500"/>
          <p14:tracePt t="42748" x="8445500" y="3619500"/>
          <p14:tracePt t="42766" x="8458200" y="3619500"/>
          <p14:tracePt t="42787" x="8464550" y="3619500"/>
          <p14:tracePt t="42801" x="8477250" y="3619500"/>
          <p14:tracePt t="43111" x="8610600" y="3619500"/>
          <p14:tracePt t="43119" x="8680450" y="3619500"/>
          <p14:tracePt t="43131" x="8743950" y="3619500"/>
          <p14:tracePt t="43148" x="8972550" y="3619500"/>
          <p14:tracePt t="43166" x="9112250" y="3619500"/>
          <p14:tracePt t="43182" x="9213850" y="3619500"/>
          <p14:tracePt t="43186" x="9258300" y="3619500"/>
          <p14:tracePt t="43198" x="9296400" y="3619500"/>
          <p14:tracePt t="43218" x="9359900" y="3619500"/>
          <p14:tracePt t="43237" x="9518650" y="3619500"/>
          <p14:tracePt t="43263" x="9785350" y="3619500"/>
          <p14:tracePt t="43272" x="9836150" y="3619500"/>
          <p14:tracePt t="43281" x="9867900" y="3619500"/>
          <p14:tracePt t="43298" x="9931400" y="3619500"/>
          <p14:tracePt t="43318" x="10026650" y="3619500"/>
          <p14:tracePt t="43334" x="10102850" y="3619500"/>
          <p14:tracePt t="43348" x="10153650" y="3619500"/>
          <p14:tracePt t="43365" x="10274300" y="3619500"/>
          <p14:tracePt t="43382" x="10318750" y="3619500"/>
          <p14:tracePt t="43397" x="10331450" y="3619500"/>
          <p14:tracePt t="43416" x="10356850" y="3619500"/>
          <p14:tracePt t="43432" x="10363200" y="3619500"/>
          <p14:tracePt t="43450" x="10369550" y="3619500"/>
          <p14:tracePt t="43473" x="10375900" y="3619500"/>
          <p14:tracePt t="43490" x="10388600" y="3619500"/>
          <p14:tracePt t="43605" x="10388600" y="3625850"/>
          <p14:tracePt t="43864" x="9759950" y="3721100"/>
          <p14:tracePt t="43880" x="8655050" y="3987800"/>
          <p14:tracePt t="43897" x="7581900" y="4260850"/>
          <p14:tracePt t="43919" x="6375400" y="4578350"/>
          <p14:tracePt t="43935" x="5708650" y="4641850"/>
          <p14:tracePt t="43947" x="5346700" y="4692650"/>
          <p14:tracePt t="43963" x="5022850" y="4705350"/>
          <p14:tracePt t="43980" x="4832350" y="4705350"/>
          <p14:tracePt t="43998" x="4711700" y="4705350"/>
          <p14:tracePt t="44014" x="4616450" y="4686300"/>
          <p14:tracePt t="44030" x="4540250" y="4679950"/>
          <p14:tracePt t="44047" x="4438650" y="4660900"/>
          <p14:tracePt t="44065" x="4387850" y="4654550"/>
          <p14:tracePt t="44099" x="4273550" y="4654550"/>
          <p14:tracePt t="44106" x="4248150" y="4654550"/>
          <p14:tracePt t="44130" x="4191000" y="4641850"/>
          <p14:tracePt t="44133" x="4184650" y="4641850"/>
          <p14:tracePt t="44140" x="4171950" y="4641850"/>
          <p14:tracePt t="44163" x="4127500" y="4641850"/>
          <p14:tracePt t="44182" x="4089400" y="4635500"/>
          <p14:tracePt t="44199" x="4064000" y="4629150"/>
          <p14:tracePt t="44222" x="4025900" y="4616450"/>
          <p14:tracePt t="44243" x="4013200" y="4603750"/>
          <p14:tracePt t="44253" x="4006850" y="4597400"/>
          <p14:tracePt t="44263" x="4000500" y="4591050"/>
          <p14:tracePt t="44281" x="3994150" y="4584700"/>
          <p14:tracePt t="44304" x="4000500" y="4546600"/>
          <p14:tracePt t="44321" x="4013200" y="4521200"/>
          <p14:tracePt t="44330" x="4019550" y="4508500"/>
          <p14:tracePt t="44349" x="4044950" y="4476750"/>
          <p14:tracePt t="44368" x="4064000" y="4457700"/>
          <p14:tracePt t="44391" x="4178300" y="4381500"/>
          <p14:tracePt t="44398" x="4222750" y="4356100"/>
          <p14:tracePt t="44413" x="4318000" y="4311650"/>
          <p14:tracePt t="44431" x="4419600" y="4273550"/>
          <p14:tracePt t="44447" x="4489450" y="4260850"/>
          <p14:tracePt t="44463" x="4603750" y="4235450"/>
          <p14:tracePt t="44480" x="4711700" y="4210050"/>
          <p14:tracePt t="44497" x="4787900" y="4197350"/>
          <p14:tracePt t="44513" x="4851400" y="4184650"/>
          <p14:tracePt t="44529" x="4883150" y="4184650"/>
          <p14:tracePt t="44547" x="4908550" y="4184650"/>
          <p14:tracePt t="44563" x="4953000" y="4184650"/>
          <p14:tracePt t="44579" x="4997450" y="4184650"/>
          <p14:tracePt t="44598" x="5067300" y="4184650"/>
          <p14:tracePt t="44615" x="5149850" y="4197350"/>
          <p14:tracePt t="44637" x="5251450" y="4197350"/>
          <p14:tracePt t="44658" x="5359400" y="4197350"/>
          <p14:tracePt t="44672" x="5448300" y="4197350"/>
          <p14:tracePt t="44680" x="5505450" y="4191000"/>
          <p14:tracePt t="44696" x="5588000" y="4184650"/>
          <p14:tracePt t="44719" x="5645150" y="4178300"/>
          <p14:tracePt t="44740" x="5664200" y="4178300"/>
          <p14:tracePt t="44759" x="5683250" y="4178300"/>
          <p14:tracePt t="44769" x="5689600" y="4178300"/>
          <p14:tracePt t="44779" x="5695950" y="4178300"/>
          <p14:tracePt t="44797" x="5695950" y="4184650"/>
          <p14:tracePt t="45220" x="5721350" y="4184650"/>
          <p14:tracePt t="45235" x="5746750" y="4178300"/>
          <p14:tracePt t="45256" x="5778500" y="4165600"/>
          <p14:tracePt t="45279" x="5822950" y="4152900"/>
          <p14:tracePt t="45298" x="5867400" y="4140200"/>
          <p14:tracePt t="45319" x="5943600" y="4127500"/>
          <p14:tracePt t="45343" x="6070600" y="4102100"/>
          <p14:tracePt t="45353" x="6121400" y="4095750"/>
          <p14:tracePt t="45362" x="6197600" y="4083050"/>
          <p14:tracePt t="45379" x="6369050" y="4064000"/>
          <p14:tracePt t="45395" x="6464300" y="4057650"/>
          <p14:tracePt t="45413" x="6559550" y="4051300"/>
          <p14:tracePt t="45435" x="6705600" y="4032250"/>
          <p14:tracePt t="45459" x="6870700" y="4019550"/>
          <p14:tracePt t="45480" x="6991350" y="4019550"/>
          <p14:tracePt t="45496" x="7048500" y="4019550"/>
          <p14:tracePt t="45513" x="7099300" y="4019550"/>
          <p14:tracePt t="45529" x="7137400" y="4019550"/>
          <p14:tracePt t="45546" x="7169150" y="4019550"/>
          <p14:tracePt t="45563" x="7194550" y="4019550"/>
          <p14:tracePt t="45568" x="7200900" y="4019550"/>
          <p14:tracePt t="45581" x="7213600" y="4019550"/>
          <p14:tracePt t="45607" x="7219950" y="4019550"/>
          <p14:tracePt t="45623" x="7232650" y="4019550"/>
          <p14:tracePt t="45639" x="7245350" y="4032250"/>
          <p14:tracePt t="51168" x="7181850" y="4025900"/>
          <p14:tracePt t="51184" x="7086600" y="4006850"/>
          <p14:tracePt t="51202" x="6934200" y="3975100"/>
          <p14:tracePt t="51221" x="6648450" y="3956050"/>
          <p14:tracePt t="51230" x="6572250" y="3949700"/>
          <p14:tracePt t="51241" x="6521450" y="3949700"/>
          <p14:tracePt t="51264" x="6261100" y="3898900"/>
          <p14:tracePt t="51278" x="6089650" y="3867150"/>
          <p14:tracePt t="51290" x="5956300" y="3835400"/>
          <p14:tracePt t="51307" x="5861050" y="3810000"/>
          <p14:tracePt t="51324" x="5753100" y="3765550"/>
          <p14:tracePt t="51340" x="5626100" y="3689350"/>
          <p14:tracePt t="51358" x="5467350" y="3575050"/>
          <p14:tracePt t="51373" x="5422900" y="3549650"/>
          <p14:tracePt t="51390" x="5308600" y="3479800"/>
          <p14:tracePt t="51406" x="5257800" y="3454400"/>
          <p14:tracePt t="51423" x="5207000" y="3422650"/>
          <p14:tracePt t="51440" x="5162550" y="3390900"/>
          <p14:tracePt t="51456" x="5130800" y="3365500"/>
          <p14:tracePt t="51473" x="5086350" y="3327400"/>
          <p14:tracePt t="51492" x="5048250" y="3295650"/>
          <p14:tracePt t="51516" x="4972050" y="3213100"/>
          <p14:tracePt t="51538" x="4914900" y="3149600"/>
          <p14:tracePt t="51562" x="4876800" y="3073400"/>
          <p14:tracePt t="51570" x="4870450" y="3048000"/>
          <p14:tracePt t="51580" x="4851400" y="3016250"/>
          <p14:tracePt t="51590" x="4845050" y="2965450"/>
          <p14:tracePt t="51610" x="4845050" y="2927350"/>
          <p14:tracePt t="51632" x="4845050" y="2870200"/>
          <p14:tracePt t="51641" x="4845050" y="2851150"/>
          <p14:tracePt t="51659" x="4857750" y="2794000"/>
          <p14:tracePt t="51676" x="4876800" y="2743200"/>
          <p14:tracePt t="51690" x="4889500" y="2698750"/>
          <p14:tracePt t="51706" x="4914900" y="2647950"/>
          <p14:tracePt t="51724" x="4927600" y="2609850"/>
          <p14:tracePt t="51747" x="4940300" y="2578100"/>
          <p14:tracePt t="51765" x="4953000" y="2571750"/>
          <p14:tracePt t="51775" x="4959350" y="2559050"/>
          <p14:tracePt t="51790" x="4965700" y="2546350"/>
          <p14:tracePt t="51808" x="4984750" y="2533650"/>
          <p14:tracePt t="51831" x="5016500" y="2495550"/>
          <p14:tracePt t="51856" x="5054600" y="2470150"/>
          <p14:tracePt t="51869" x="5080000" y="2451100"/>
          <p14:tracePt t="51875" x="5092700" y="2444750"/>
          <p14:tracePt t="51889" x="5156200" y="2413000"/>
          <p14:tracePt t="51906" x="5289550" y="2355850"/>
          <p14:tracePt t="51922" x="5416550" y="2305050"/>
          <p14:tracePt t="51941" x="5499100" y="2273300"/>
          <p14:tracePt t="51961" x="5562600" y="2241550"/>
          <p14:tracePt t="51987" x="5594350" y="2235200"/>
          <p14:tracePt t="52006" x="5645150" y="2235200"/>
          <p14:tracePt t="52015" x="5676900" y="2235200"/>
          <p14:tracePt t="52022" x="5734050" y="2235200"/>
          <p14:tracePt t="52043" x="5873750" y="2235200"/>
          <p14:tracePt t="52069" x="6057900" y="2235200"/>
          <p14:tracePt t="52079" x="6089650" y="2241550"/>
          <p14:tracePt t="52084" x="6108700" y="2247900"/>
          <p14:tracePt t="52090" x="6127750" y="2247900"/>
          <p14:tracePt t="52106" x="6184900" y="2260600"/>
          <p14:tracePt t="52124" x="6267450" y="2279650"/>
          <p14:tracePt t="52145" x="6432550" y="2311400"/>
          <p14:tracePt t="52168" x="6546850" y="2336800"/>
          <p14:tracePt t="52177" x="6565900" y="2343150"/>
          <p14:tracePt t="52190" x="6584950" y="2343150"/>
          <p14:tracePt t="52207" x="6635750" y="2374900"/>
          <p14:tracePt t="52229" x="6699250" y="2406650"/>
          <p14:tracePt t="52246" x="6762750" y="2451100"/>
          <p14:tracePt t="52256" x="6794500" y="2476500"/>
          <p14:tracePt t="52273" x="6838950" y="2508250"/>
          <p14:tracePt t="52274" x="6870700" y="2540000"/>
          <p14:tracePt t="52290" x="6915150" y="2584450"/>
          <p14:tracePt t="52308" x="6953250" y="2641600"/>
          <p14:tracePt t="52331" x="7004050" y="2711450"/>
          <p14:tracePt t="52356" x="7048500" y="2762250"/>
          <p14:tracePt t="52365" x="7061200" y="2781300"/>
          <p14:tracePt t="52372" x="7073900" y="2800350"/>
          <p14:tracePt t="52393" x="7092950" y="2825750"/>
          <p14:tracePt t="52417" x="7143750" y="2901950"/>
          <p14:tracePt t="52434" x="7175500" y="2965450"/>
          <p14:tracePt t="52440" x="7181850" y="3003550"/>
          <p14:tracePt t="52455" x="7207250" y="3067050"/>
          <p14:tracePt t="52477" x="7219950" y="3130550"/>
          <p14:tracePt t="52500" x="7232650" y="3175000"/>
          <p14:tracePt t="52514" x="7239000" y="3200400"/>
          <p14:tracePt t="52522" x="7239000" y="3213100"/>
          <p14:tracePt t="52539" x="7239000" y="3251200"/>
          <p14:tracePt t="52556" x="7239000" y="3276600"/>
          <p14:tracePt t="52563" x="7239000" y="3289300"/>
          <p14:tracePt t="52572" x="7239000" y="3302000"/>
          <p14:tracePt t="52589" x="7239000" y="3321050"/>
          <p14:tracePt t="52608" x="7239000" y="3333750"/>
          <p14:tracePt t="52632" x="7232650" y="3384550"/>
          <p14:tracePt t="52655" x="7219950" y="3422650"/>
          <p14:tracePt t="52684" x="7200900" y="3473450"/>
          <p14:tracePt t="52694" x="7200900" y="3486150"/>
          <p14:tracePt t="52705" x="7188200" y="3530600"/>
          <p14:tracePt t="52723" x="7175500" y="3556000"/>
          <p14:tracePt t="52741" x="7162800" y="3581400"/>
          <p14:tracePt t="52758" x="7156450" y="3600450"/>
          <p14:tracePt t="52762" x="7150100" y="3606800"/>
          <p14:tracePt t="52772" x="7143750" y="3613150"/>
          <p14:tracePt t="52790" x="7131050" y="3625850"/>
          <p14:tracePt t="52806" x="7118350" y="3651250"/>
          <p14:tracePt t="52822" x="7118350" y="3657600"/>
          <p14:tracePt t="52842" x="7105650" y="3663950"/>
          <p14:tracePt t="52863" x="7086600" y="3683000"/>
          <p14:tracePt t="52881" x="7035800" y="3708400"/>
          <p14:tracePt t="52901" x="6972300" y="3759200"/>
          <p14:tracePt t="52908" x="6953250" y="3771900"/>
          <p14:tracePt t="52922" x="6927850" y="3797300"/>
          <p14:tracePt t="52939" x="6902450" y="3810000"/>
          <p14:tracePt t="52955" x="6889750" y="3816350"/>
          <p14:tracePt t="52972" x="6870700" y="3816350"/>
          <p14:tracePt t="52989" x="6851650" y="3829050"/>
          <p14:tracePt t="53005" x="6813550" y="3841750"/>
          <p14:tracePt t="53022" x="6775450" y="3867150"/>
          <p14:tracePt t="53039" x="6750050" y="3873500"/>
          <p14:tracePt t="53058" x="6731000" y="3886200"/>
          <p14:tracePt t="53075" x="6711950" y="3892550"/>
          <p14:tracePt t="53103" x="6686550" y="3898900"/>
          <p14:tracePt t="53126" x="6654800" y="3911600"/>
          <p14:tracePt t="53142" x="6616700" y="3911600"/>
          <p14:tracePt t="53155" x="6591300" y="3917950"/>
          <p14:tracePt t="53172" x="6578600" y="3917950"/>
          <p14:tracePt t="53192" x="6546850" y="3930650"/>
          <p14:tracePt t="53206" x="6534150" y="3937000"/>
          <p14:tracePt t="53221" x="6496050" y="3943350"/>
          <p14:tracePt t="53238" x="6470650" y="3949700"/>
          <p14:tracePt t="53256" x="6445250" y="3949700"/>
          <p14:tracePt t="53277" x="6400800" y="3968750"/>
          <p14:tracePt t="53300" x="6350000" y="3968750"/>
          <p14:tracePt t="53314" x="6305550" y="3975100"/>
          <p14:tracePt t="53321" x="6292850" y="3975100"/>
          <p14:tracePt t="53338" x="6280150" y="3981450"/>
          <p14:tracePt t="53357" x="6254750" y="3981450"/>
          <p14:tracePt t="53382" x="6210300" y="3981450"/>
          <p14:tracePt t="53386" x="6197600" y="3981450"/>
          <p14:tracePt t="53403" x="6153150" y="3981450"/>
          <p14:tracePt t="53411" x="6140450" y="3987800"/>
          <p14:tracePt t="53421" x="6108700" y="3987800"/>
          <p14:tracePt t="53438" x="6076950" y="3987800"/>
          <p14:tracePt t="53456" x="6045200" y="3987800"/>
          <p14:tracePt t="53473" x="5994400" y="3987800"/>
          <p14:tracePt t="53488" x="5937250" y="3981450"/>
          <p14:tracePt t="53505" x="5880100" y="3975100"/>
          <p14:tracePt t="53521" x="5791200" y="3962400"/>
          <p14:tracePt t="53540" x="5746750" y="3956050"/>
          <p14:tracePt t="53558" x="5695950" y="3943350"/>
          <p14:tracePt t="53577" x="5626100" y="3924300"/>
          <p14:tracePt t="53600" x="5568950" y="3905250"/>
          <p14:tracePt t="53611" x="5549900" y="3905250"/>
          <p14:tracePt t="53621" x="5511800" y="3886200"/>
          <p14:tracePt t="53641" x="5473700" y="3873500"/>
          <p14:tracePt t="53661" x="5397500" y="3841750"/>
          <p14:tracePt t="53672" x="5378450" y="3835400"/>
          <p14:tracePt t="53690" x="5289550" y="3803650"/>
          <p14:tracePt t="53706" x="5232400" y="3790950"/>
          <p14:tracePt t="53724" x="5207000" y="3778250"/>
          <p14:tracePt t="53747" x="5130800" y="3733800"/>
          <p14:tracePt t="53764" x="5099050" y="3714750"/>
          <p14:tracePt t="53771" x="5086350" y="3702050"/>
          <p14:tracePt t="53791" x="5054600" y="3663950"/>
          <p14:tracePt t="53812" x="5016500" y="3600450"/>
          <p14:tracePt t="53828" x="4984750" y="3562350"/>
          <p14:tracePt t="53838" x="4959350" y="3524250"/>
          <p14:tracePt t="53857" x="4933950" y="3486150"/>
          <p14:tracePt t="53878" x="4908550" y="3441700"/>
          <p14:tracePt t="53893" x="4895850" y="3416300"/>
          <p14:tracePt t="53905" x="4883150" y="3403600"/>
          <p14:tracePt t="53922" x="4857750" y="3346450"/>
          <p14:tracePt t="53937" x="4838700" y="3308350"/>
          <p14:tracePt t="53954" x="4826000" y="3263900"/>
          <p14:tracePt t="53971" x="4813300" y="3219450"/>
          <p14:tracePt t="53987" x="4806950" y="3181350"/>
          <p14:tracePt t="54004" x="4806950" y="3155950"/>
          <p14:tracePt t="54021" x="4806950" y="3111500"/>
          <p14:tracePt t="54037" x="4806950" y="3073400"/>
          <p14:tracePt t="54055" x="4806950" y="3054350"/>
          <p14:tracePt t="54060" x="4806950" y="3048000"/>
          <p14:tracePt t="54071" x="4806950" y="3041650"/>
          <p14:tracePt t="54087" x="4806950" y="3016250"/>
          <p14:tracePt t="54106" x="4819650" y="2997200"/>
          <p14:tracePt t="54121" x="4826000" y="2984500"/>
          <p14:tracePt t="54137" x="4832350" y="2971800"/>
          <p14:tracePt t="54154" x="4838700" y="2959100"/>
          <p14:tracePt t="54171" x="4851400" y="2952750"/>
          <p14:tracePt t="54187" x="4857750" y="2940050"/>
          <p14:tracePt t="54205" x="4857750" y="2927350"/>
          <p14:tracePt t="54221" x="4870450" y="2914650"/>
          <p14:tracePt t="54237" x="4889500" y="2895600"/>
          <p14:tracePt t="54254" x="4908550" y="2876550"/>
          <p14:tracePt t="54270" x="4927600" y="2857500"/>
          <p14:tracePt t="54287" x="4953000" y="2832100"/>
          <p14:tracePt t="54304" x="4978400" y="2813050"/>
          <p14:tracePt t="54322" x="5022850" y="2781300"/>
          <p14:tracePt t="54363" x="5060950" y="2768600"/>
          <p14:tracePt t="54381" x="5086350" y="2755900"/>
          <p14:tracePt t="54405" x="5156200" y="2730500"/>
          <p14:tracePt t="54417" x="5181600" y="2717800"/>
          <p14:tracePt t="54424" x="5187950" y="2717800"/>
          <p14:tracePt t="54441" x="5194300" y="2717800"/>
          <p14:tracePt t="54464" x="5219700" y="2717800"/>
          <p14:tracePt t="54471" x="5226050" y="2717800"/>
          <p14:tracePt t="54487" x="5251450" y="2717800"/>
          <p14:tracePt t="54504" x="5276850" y="2717800"/>
          <p14:tracePt t="54521" x="5308600" y="2717800"/>
          <p14:tracePt t="54539" x="5314950" y="2717800"/>
          <p14:tracePt t="54558" x="5340350" y="2717800"/>
          <p14:tracePt t="54581" x="5365750" y="2717800"/>
          <p14:tracePt t="54604" x="5454650" y="2717800"/>
          <p14:tracePt t="54616" x="5530850" y="2730500"/>
          <p14:tracePt t="54624" x="5581650" y="2730500"/>
          <p14:tracePt t="54637" x="5664200" y="2743200"/>
          <p14:tracePt t="54653" x="5734050" y="2749550"/>
          <p14:tracePt t="54671" x="5810250" y="2774950"/>
          <p14:tracePt t="54686" x="5905500" y="2800350"/>
          <p14:tracePt t="54703" x="6013450" y="2838450"/>
          <p14:tracePt t="54721" x="6070600" y="2857500"/>
          <p14:tracePt t="54737" x="6146800" y="2882900"/>
          <p14:tracePt t="54753" x="6178550" y="2901950"/>
          <p14:tracePt t="54770" x="6216650" y="2927350"/>
          <p14:tracePt t="54788" x="6254750" y="2959100"/>
          <p14:tracePt t="54809" x="6350000" y="3073400"/>
          <p14:tracePt t="54832" x="6438900" y="3200400"/>
          <p14:tracePt t="54856" x="6483350" y="3263900"/>
          <p14:tracePt t="54877" x="6546850" y="3359150"/>
          <p14:tracePt t="54887" x="6559550" y="3378200"/>
          <p14:tracePt t="54904" x="6591300" y="3422650"/>
          <p14:tracePt t="54925" x="6623050" y="3479800"/>
          <p14:tracePt t="54948" x="6654800" y="3524250"/>
          <p14:tracePt t="54958" x="6654800" y="3530600"/>
          <p14:tracePt t="54971" x="6661150" y="3549650"/>
          <p14:tracePt t="54987" x="6667500" y="3562350"/>
          <p14:tracePt t="55003" x="6667500" y="3568700"/>
          <p14:tracePt t="55020" x="6667500" y="3575050"/>
          <p14:tracePt t="55037" x="6667500" y="3587750"/>
          <p14:tracePt t="55053" x="6667500" y="3606800"/>
          <p14:tracePt t="55070" x="6667500" y="3613150"/>
          <p14:tracePt t="55076" x="6667500" y="3619500"/>
          <p14:tracePt t="55093" x="6667500" y="3625850"/>
          <p14:tracePt t="55104" x="6667500" y="3632200"/>
          <p14:tracePt t="55124" x="6667500" y="3638550"/>
          <p14:tracePt t="55154" x="6667500" y="3651250"/>
          <p14:tracePt t="55178" x="6654800" y="3676650"/>
          <p14:tracePt t="55194" x="6648450" y="3683000"/>
          <p14:tracePt t="55203" x="6642100" y="3683000"/>
          <p14:tracePt t="55219" x="6635750" y="3695700"/>
          <p14:tracePt t="55237" x="6629400" y="3702050"/>
          <p14:tracePt t="55253" x="6616700" y="3721100"/>
          <p14:tracePt t="55269" x="6610350" y="3721100"/>
          <p14:tracePt t="55286" x="6604000" y="3727450"/>
          <p14:tracePt t="55303" x="6591300" y="3740150"/>
          <p14:tracePt t="55326" x="6584950" y="3752850"/>
          <p14:tracePt t="55347" x="6572250" y="3759200"/>
          <p14:tracePt t="55365" x="6565900" y="3765550"/>
          <p14:tracePt t="55386" x="6553200" y="3778250"/>
          <p14:tracePt t="55408" x="6546850" y="3790950"/>
          <p14:tracePt t="55419" x="6540500" y="3797300"/>
          <p14:tracePt t="55439" x="6534150" y="3797300"/>
          <p14:tracePt t="55466" x="6515100" y="3797300"/>
          <p14:tracePt t="55481" x="6515100" y="3803650"/>
          <p14:tracePt t="55503" x="6502400" y="3810000"/>
          <p14:tracePt t="55519" x="6483350" y="3816350"/>
          <p14:tracePt t="55538" x="6445250" y="3829050"/>
          <p14:tracePt t="55560" x="6388100" y="3841750"/>
          <p14:tracePt t="55574" x="6356350" y="3848100"/>
          <p14:tracePt t="55600" x="6261100" y="3873500"/>
          <p14:tracePt t="55610" x="6235700" y="3873500"/>
          <p14:tracePt t="55619" x="6223000" y="3879850"/>
          <p14:tracePt t="55637" x="6172200" y="3886200"/>
          <p14:tracePt t="55657" x="6127750" y="3892550"/>
          <p14:tracePt t="55675" x="6070600" y="3898900"/>
          <p14:tracePt t="55693" x="5937250" y="3911600"/>
          <p14:tracePt t="55702" x="5886450" y="3911600"/>
          <p14:tracePt t="55721" x="5784850" y="3911600"/>
          <p14:tracePt t="55739" x="5689600" y="3911600"/>
          <p14:tracePt t="55753" x="5600700" y="3905250"/>
          <p14:tracePt t="55769" x="5429250" y="3898900"/>
          <p14:tracePt t="55786" x="5334000" y="3879850"/>
          <p14:tracePt t="55803" x="5251450" y="3867150"/>
          <p14:tracePt t="55825" x="5175250" y="3841750"/>
          <p14:tracePt t="55848" x="5118100" y="3790950"/>
          <p14:tracePt t="55869" x="5073650" y="3759200"/>
          <p14:tracePt t="55877" x="5048250" y="3727450"/>
          <p14:tracePt t="55886" x="5035550" y="3714750"/>
          <p14:tracePt t="55903" x="5003800" y="3689350"/>
          <p14:tracePt t="55923" x="4978400" y="3651250"/>
          <p14:tracePt t="55944" x="4965700" y="3625850"/>
          <p14:tracePt t="55954" x="4946650" y="3594100"/>
          <p14:tracePt t="55969" x="4927600" y="3568700"/>
          <p14:tracePt t="55986" x="4914900" y="3556000"/>
          <p14:tracePt t="56004" x="4902200" y="3536950"/>
          <p14:tracePt t="56029" x="4889500" y="3511550"/>
          <p14:tracePt t="56046" x="4883150" y="3486150"/>
          <p14:tracePt t="56069" x="4864100" y="3454400"/>
          <p14:tracePt t="56090" x="4857750" y="3409950"/>
          <p14:tracePt t="56117" x="4851400" y="3327400"/>
          <p14:tracePt t="56135" x="4851400" y="3289300"/>
          <p14:tracePt t="56144" x="4851400" y="3276600"/>
          <p14:tracePt t="56153" x="4851400" y="3263900"/>
          <p14:tracePt t="56169" x="4851400" y="3225800"/>
          <p14:tracePt t="56185" x="4851400" y="3200400"/>
          <p14:tracePt t="56202" x="4851400" y="3175000"/>
          <p14:tracePt t="56219" x="4851400" y="3168650"/>
          <p14:tracePt t="56238" x="4851400" y="3149600"/>
          <p14:tracePt t="56255" x="4851400" y="3143250"/>
          <p14:tracePt t="56271" x="4851400" y="3136900"/>
          <p14:tracePt t="56295" x="4851400" y="3130550"/>
          <p14:tracePt t="56424" x="4851400" y="3143250"/>
          <p14:tracePt t="56449" x="4851400" y="3149600"/>
          <p14:tracePt t="56918" x="4749800" y="3136900"/>
          <p14:tracePt t="56934" x="4629150" y="3111500"/>
          <p14:tracePt t="56957" x="4419600" y="3060700"/>
          <p14:tracePt t="56979" x="4184650" y="3016250"/>
          <p14:tracePt t="56984" x="4102100" y="3003550"/>
          <p14:tracePt t="57003" x="4038600" y="2984500"/>
          <p14:tracePt t="57031" x="3790950" y="2933700"/>
          <p14:tracePt t="57044" x="3752850" y="2914650"/>
          <p14:tracePt t="57051" x="3695700" y="2908300"/>
          <p14:tracePt t="57072" x="3600450" y="2882900"/>
          <p14:tracePt t="57097" x="3454400" y="2838450"/>
          <p14:tracePt t="57113" x="3397250" y="2819400"/>
          <p14:tracePt t="57124" x="3346450" y="2800350"/>
          <p14:tracePt t="57135" x="3321050" y="2787650"/>
          <p14:tracePt t="57151" x="3282950" y="2774950"/>
          <p14:tracePt t="57170" x="3244850" y="2762250"/>
          <p14:tracePt t="57185" x="3225800" y="2749550"/>
          <p14:tracePt t="57202" x="3206750" y="2743200"/>
          <p14:tracePt t="57218" x="3194050" y="2736850"/>
          <p14:tracePt t="57235" x="3187700" y="2730500"/>
          <p14:tracePt t="57251" x="3187700" y="2724150"/>
          <p14:tracePt t="57269" x="3175000" y="2717800"/>
          <p14:tracePt t="57284" x="3175000" y="2711450"/>
          <p14:tracePt t="57367" x="3175000" y="2705100"/>
          <p14:tracePt t="57412" x="3175000" y="2698750"/>
          <p14:tracePt t="57513" x="3194050" y="2698750"/>
          <p14:tracePt t="57533" x="3340100" y="2679700"/>
          <p14:tracePt t="57546" x="3473450" y="2660650"/>
          <p14:tracePt t="57567" x="3575050" y="2654300"/>
          <p14:tracePt t="57596" x="3721100" y="2654300"/>
          <p14:tracePt t="57622" x="3854450" y="2654300"/>
          <p14:tracePt t="57629" x="3892550" y="2654300"/>
          <p14:tracePt t="57634" x="3930650" y="2654300"/>
          <p14:tracePt t="57651" x="3987800" y="2654300"/>
          <p14:tracePt t="57672" x="4051300" y="2654300"/>
          <p14:tracePt t="57690" x="4070350" y="2654300"/>
          <p14:tracePt t="57713" x="4089400" y="2654300"/>
          <p14:tracePt t="57735" x="4102100" y="2654300"/>
          <p14:tracePt t="57751" x="4108450" y="2654300"/>
          <p14:tracePt t="70802" x="4095750" y="2717800"/>
          <p14:tracePt t="70815" x="3981450" y="2997200"/>
          <p14:tracePt t="70827" x="3911600" y="3181350"/>
          <p14:tracePt t="70840" x="3810000" y="3460750"/>
          <p14:tracePt t="70856" x="3746500" y="3683000"/>
          <p14:tracePt t="70873" x="3714750" y="3968750"/>
          <p14:tracePt t="70889" x="3714750" y="4165600"/>
          <p14:tracePt t="70907" x="3714750" y="4337050"/>
          <p14:tracePt t="70922" x="3746500" y="4527550"/>
          <p14:tracePt t="70939" x="3835400" y="4743450"/>
          <p14:tracePt t="70956" x="3898900" y="4845050"/>
          <p14:tracePt t="70972" x="3949700" y="4921250"/>
          <p14:tracePt t="70989" x="4006850" y="4978400"/>
          <p14:tracePt t="71007" x="4057650" y="5035550"/>
          <p14:tracePt t="71022" x="4133850" y="5105400"/>
          <p14:tracePt t="71039" x="4305300" y="5213350"/>
          <p14:tracePt t="71058" x="4394200" y="5257800"/>
          <p14:tracePt t="71070" x="4445000" y="5270500"/>
          <p14:tracePt t="71084" x="4489450" y="5283200"/>
          <p14:tracePt t="71092" x="4508500" y="5283200"/>
          <p14:tracePt t="71106" x="4533900" y="5276850"/>
          <p14:tracePt t="71125" x="4546600" y="5276850"/>
          <p14:tracePt t="71395" x="4660900" y="5308600"/>
          <p14:tracePt t="71409" x="5035550" y="5441950"/>
          <p14:tracePt t="71422" x="5175250" y="5505450"/>
          <p14:tracePt t="71440" x="5441950" y="5581650"/>
          <p14:tracePt t="71456" x="5803900" y="5676900"/>
          <p14:tracePt t="71472" x="5937250" y="5702300"/>
          <p14:tracePt t="71489" x="6045200" y="5740400"/>
          <p14:tracePt t="71505" x="6102350" y="5759450"/>
          <p14:tracePt t="71508" x="6134100" y="5759450"/>
          <p14:tracePt t="71521" x="6146800" y="5765800"/>
          <p14:tracePt t="71538" x="6191250" y="5772150"/>
          <p14:tracePt t="71555" x="6197600" y="5784850"/>
          <p14:tracePt t="8643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91D4-AB1A-4E71-B5A8-24026F1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Ambiguity in the “Withdraw” method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D6E6-4101-41B5-8A29-081617EE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Consider the restrictions placed on the method that the requested amount should be withdrawn only ‘…if there are sufficient funds…’. </a:t>
            </a:r>
          </a:p>
          <a:p>
            <a:r>
              <a:rPr lang="en-US" sz="2400" dirty="0"/>
              <a:t>What is meant by the term ‘sufficient’? </a:t>
            </a:r>
          </a:p>
          <a:p>
            <a:r>
              <a:rPr lang="en-US" sz="2400" dirty="0"/>
              <a:t>Is it that the bank account must contain at least the amount of money that is requested for withdrawal? </a:t>
            </a:r>
          </a:p>
          <a:p>
            <a:r>
              <a:rPr lang="en-US" sz="2400" dirty="0"/>
              <a:t>Or is there a minimum balance that must be maintained? </a:t>
            </a:r>
          </a:p>
          <a:p>
            <a:r>
              <a:rPr lang="en-US" sz="2400" dirty="0"/>
              <a:t>Or is there an agreed overdraft limit?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FBB3B-5E66-43F3-B84A-16788B4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23"/>
    </mc:Choice>
    <mc:Fallback xmlns="">
      <p:transition spd="slow" advTm="744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164F-B585-4EBF-A871-EAB405F2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Ambiguity in the method’s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20CB-B857-4B59-93C5-8DD16A16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800" b="0" i="0" u="none" strike="noStrike" baseline="0" dirty="0"/>
              <a:t>A Boolean value is returned from this method to indicate success or failure.</a:t>
            </a:r>
          </a:p>
          <a:p>
            <a:pPr algn="l"/>
            <a:r>
              <a:rPr lang="en-US" sz="2800" dirty="0"/>
              <a:t>D</a:t>
            </a:r>
            <a:r>
              <a:rPr lang="en-US" sz="2800" b="0" i="0" u="none" strike="noStrike" baseline="0" dirty="0"/>
              <a:t>oes a value of </a:t>
            </a:r>
            <a:r>
              <a:rPr lang="en-US" sz="2800" b="0" i="1" u="none" strike="noStrike" baseline="0" dirty="0"/>
              <a:t>false </a:t>
            </a:r>
            <a:r>
              <a:rPr lang="en-US" sz="2800" b="0" i="0" u="none" strike="noStrike" baseline="0" dirty="0"/>
              <a:t>indicate that an error has occurred or that there was no error? </a:t>
            </a:r>
          </a:p>
          <a:p>
            <a:pPr algn="l"/>
            <a:r>
              <a:rPr lang="en-US" sz="2800" dirty="0"/>
              <a:t>In this case the specification of the withdraw method describes what should happen when there are ‘sufficient’ funds in the account.</a:t>
            </a:r>
          </a:p>
          <a:p>
            <a:pPr algn="l"/>
            <a:r>
              <a:rPr lang="en-US" sz="2800" dirty="0"/>
              <a:t>But the </a:t>
            </a:r>
            <a:r>
              <a:rPr lang="en-US" sz="2800" u="sng" dirty="0"/>
              <a:t>specification does not make clear what should happen when there are insufficient funds</a:t>
            </a:r>
            <a:r>
              <a:rPr lang="en-US" sz="2800" dirty="0"/>
              <a:t>. Should the method withdraw as much money as is allowed or withdraw no money at all?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A16D5-BA6B-4A90-AED8-FDA2A8E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84"/>
    </mc:Choice>
    <mc:Fallback xmlns="">
      <p:transition spd="slow" advTm="10368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15BE-684C-4F0D-A5C6-DA3F7AB9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3AE-47BE-422D-9598-55F34603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specification can be considered </a:t>
            </a:r>
            <a:r>
              <a:rPr lang="en-US" sz="2800" b="1" dirty="0"/>
              <a:t>incomplete </a:t>
            </a:r>
            <a:r>
              <a:rPr lang="en-US" sz="2800" dirty="0"/>
              <a:t>when the behavior is not completely defined.</a:t>
            </a:r>
          </a:p>
          <a:p>
            <a:pPr algn="l"/>
            <a:r>
              <a:rPr lang="en-US" sz="2800" b="0" i="0" u="none" strike="noStrike" baseline="0" dirty="0"/>
              <a:t>Not only is the original specification of withdraw method </a:t>
            </a:r>
            <a:r>
              <a:rPr lang="en-US" sz="2800" b="1" i="0" u="none" strike="noStrike" baseline="0" dirty="0"/>
              <a:t>ambiguous</a:t>
            </a:r>
            <a:r>
              <a:rPr lang="en-US" sz="2800" b="0" i="0" u="none" strike="noStrike" baseline="0" dirty="0"/>
              <a:t>, it is also </a:t>
            </a:r>
            <a:r>
              <a:rPr lang="en-US" sz="2800" b="0" i="1" u="none" strike="noStrike" baseline="0" dirty="0"/>
              <a:t>incomplete </a:t>
            </a:r>
            <a:r>
              <a:rPr lang="en-US" sz="2800" b="0" i="0" u="none" strike="noStrike" baseline="0" dirty="0"/>
              <a:t>and could be </a:t>
            </a:r>
            <a:r>
              <a:rPr lang="en-US" sz="2800" b="0" i="1" u="none" strike="noStrike" baseline="0" dirty="0"/>
              <a:t>inconsistent </a:t>
            </a:r>
            <a:r>
              <a:rPr lang="en-US" sz="2800" b="0" i="0" u="none" strike="noStrike" baseline="0" dirty="0"/>
              <a:t>with the specification of the rest of the class. </a:t>
            </a:r>
          </a:p>
          <a:p>
            <a:r>
              <a:rPr lang="en-US" sz="2800" dirty="0"/>
              <a:t>There is a  </a:t>
            </a:r>
            <a:r>
              <a:rPr lang="en-US" sz="2800" b="1" dirty="0"/>
              <a:t>danger</a:t>
            </a:r>
            <a:r>
              <a:rPr lang="en-US" sz="2800" dirty="0"/>
              <a:t> that the incompleteness is overlooked.</a:t>
            </a:r>
          </a:p>
          <a:p>
            <a:r>
              <a:rPr lang="en-US" sz="2800" dirty="0"/>
              <a:t>The assumptions that are made during design and programming, leading to the delivery of a </a:t>
            </a:r>
            <a:r>
              <a:rPr lang="en-US" sz="2800" b="1" dirty="0"/>
              <a:t>faulty system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17E75-76BB-48AD-B162-24F72ADF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42"/>
    </mc:Choice>
    <mc:Fallback xmlns="">
      <p:transition spd="slow" advTm="683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1576-170A-46AB-B377-DD893A2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Misinterpretation of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9897-8AF0-4AF9-A88A-B0B2CB9F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400" dirty="0"/>
              <a:t>With misinterpretations of a few lines like this, think how many different ways a specification running to many dozens of pages could be interpreted. </a:t>
            </a:r>
          </a:p>
          <a:p>
            <a:r>
              <a:rPr lang="en-US" sz="2400" dirty="0"/>
              <a:t>Such misinterpretations might be even greater if the development team crosses national and cultural boundaries.</a:t>
            </a:r>
          </a:p>
          <a:p>
            <a:r>
              <a:rPr lang="en-US" sz="2400" dirty="0"/>
              <a:t>Clearly, to use these notations alone to describe critical software is unwise.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4E81D-20F4-485D-8945-59BB99EF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49"/>
    </mc:Choice>
    <mc:Fallback xmlns="">
      <p:transition spd="slow" advTm="834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Problems with informal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ja-JP" sz="2400" dirty="0"/>
              <a:t>Informal specifications are likely to be ambiguous, which is likely to cause miss-interpretations.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ja-JP" sz="2400" dirty="0"/>
              <a:t> Informal specifications are difficult to be used for testing of programs, program specifications and the program structures.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ja-JP" sz="2400" dirty="0"/>
              <a:t> Informal specifications are difficult to be analyzed for their consistency and validity.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ja-JP" sz="2400" dirty="0"/>
              <a:t> Information specifications are difficult to be supported by software tools in their analysis, transformation, and management (e.g., search, change, reuse).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3C88-F220-4EF5-A71E-B79825E3C2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34"/>
    </mc:Choice>
    <mc:Fallback xmlns="">
      <p:transition spd="slow" advTm="971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A50-DC6B-47E4-AF92-969B963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3124-9ADE-43D6-B147-A148BB11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overcome these difficulties it is desirable to use a specification notation with a fixed, unambiguous semantics. </a:t>
            </a:r>
          </a:p>
          <a:p>
            <a:r>
              <a:rPr lang="en-US" sz="2400" dirty="0"/>
              <a:t>Notations that have a fixed semantics are known as </a:t>
            </a:r>
            <a:r>
              <a:rPr lang="en-US" sz="2400" b="1" dirty="0"/>
              <a:t>formal notations</a:t>
            </a:r>
            <a:r>
              <a:rPr lang="en-US" sz="2400" dirty="0"/>
              <a:t>, or formal languages. </a:t>
            </a:r>
          </a:p>
          <a:p>
            <a:r>
              <a:rPr lang="en-US" sz="2400" dirty="0"/>
              <a:t>A fixed semantics is achieved by defining a language in a completely unambiguous way using a </a:t>
            </a:r>
            <a:r>
              <a:rPr lang="en-US" sz="2400" b="1" dirty="0"/>
              <a:t>mathematical framework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743E0-5C26-4EBB-AB30-9F53F6CD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82"/>
    </mc:Choice>
    <mc:Fallback xmlns="">
      <p:transition spd="slow" advTm="852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 and semantics are rigorously defined</a:t>
            </a:r>
          </a:p>
          <a:p>
            <a:r>
              <a:rPr lang="en-US" sz="2400" dirty="0"/>
              <a:t>Precise form,  mathematical representation</a:t>
            </a:r>
          </a:p>
          <a:p>
            <a:r>
              <a:rPr lang="en-US" sz="2400" dirty="0"/>
              <a:t> Eliminate imprecision and ambiguity</a:t>
            </a:r>
          </a:p>
          <a:p>
            <a:r>
              <a:rPr lang="en-US" sz="2400" dirty="0"/>
              <a:t>Provide basis for mathematically verifying equivalence between specification and implementation</a:t>
            </a:r>
          </a:p>
          <a:p>
            <a:r>
              <a:rPr lang="en-US" sz="2400" dirty="0"/>
              <a:t>May be hard to read without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13"/>
    </mc:Choice>
    <mc:Fallback xmlns="">
      <p:transition spd="slow" advTm="745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5DCC-6D5D-45B0-8F42-E2752F99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1E6-E1B0-4CDB-9804-05653366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Ideally a specification should describe </a:t>
            </a:r>
            <a:r>
              <a:rPr lang="en-US" sz="2400" b="0" i="1" u="none" strike="noStrike" baseline="0" dirty="0"/>
              <a:t>what </a:t>
            </a:r>
            <a:r>
              <a:rPr lang="en-US" sz="2400" b="0" i="0" u="none" strike="noStrike" baseline="0" dirty="0"/>
              <a:t>the system is to do without saying </a:t>
            </a:r>
            <a:r>
              <a:rPr lang="en-US" sz="2400" b="0" i="1" u="none" strike="noStrike" baseline="0" dirty="0"/>
              <a:t>how </a:t>
            </a:r>
            <a:r>
              <a:rPr lang="en-US" sz="2400" b="0" i="0" u="none" strike="noStrike" baseline="0" dirty="0"/>
              <a:t>to do it.</a:t>
            </a:r>
          </a:p>
          <a:p>
            <a:pPr algn="l"/>
            <a:r>
              <a:rPr lang="en-US" sz="2400" b="1" dirty="0"/>
              <a:t>Formal methods </a:t>
            </a:r>
            <a:r>
              <a:rPr lang="en-US" sz="2400" dirty="0"/>
              <a:t>constitute a branch of software engineering that incorporates the use of mathematics for software development. </a:t>
            </a:r>
          </a:p>
          <a:p>
            <a:pPr algn="l"/>
            <a:r>
              <a:rPr lang="en-US" sz="2400" dirty="0"/>
              <a:t>A formal method provides a </a:t>
            </a:r>
            <a:r>
              <a:rPr lang="en-US" sz="2400" b="1" dirty="0"/>
              <a:t>formal language</a:t>
            </a:r>
            <a:r>
              <a:rPr lang="en-US" sz="2400" dirty="0"/>
              <a:t> which is used to express the initial specification and all future design steps towards the final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62E7-06D0-4256-AF96-6698CD2A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64"/>
    </mc:Choice>
    <mc:Fallback xmlns="">
      <p:transition spd="slow" advTm="675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Formal Methods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of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3"/>
    </mc:Choice>
    <mc:Fallback xmlns="">
      <p:transition spd="slow" advTm="245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formal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Formal methods use </a:t>
            </a:r>
            <a:r>
              <a:rPr lang="en-US" sz="2400" dirty="0">
                <a:solidFill>
                  <a:srgbClr val="FF0000"/>
                </a:solidFill>
              </a:rPr>
              <a:t>mathematical notation</a:t>
            </a:r>
            <a:r>
              <a:rPr lang="en-US" sz="2400" dirty="0"/>
              <a:t> to describe the properties of the software in a precise way. </a:t>
            </a:r>
          </a:p>
          <a:p>
            <a:r>
              <a:rPr lang="en-US" sz="2400" dirty="0"/>
              <a:t>Formal Methods describe what the system must do, without saying how it is to be done.</a:t>
            </a:r>
          </a:p>
          <a:p>
            <a:r>
              <a:rPr lang="en-US" sz="2400" dirty="0"/>
              <a:t>This makes Formal specifications useful in the process of developing a software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A5F5-7299-4476-85F7-74C39AA732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45"/>
    </mc:Choice>
    <mc:Fallback xmlns="">
      <p:transition spd="slow" advTm="987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/>
              <a:t>Specification to development </a:t>
            </a:r>
          </a:p>
        </p:txBody>
      </p:sp>
      <p:sp>
        <p:nvSpPr>
          <p:cNvPr id="22" name="Text Box 6"/>
          <p:cNvSpPr>
            <a:spLocks noGrp="1" noChangeArrowheads="1"/>
          </p:cNvSpPr>
          <p:nvPr>
            <p:ph idx="1"/>
          </p:nvPr>
        </p:nvSpPr>
        <p:spPr>
          <a:xfrm>
            <a:off x="4930776" y="1077913"/>
            <a:ext cx="2339975" cy="646112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ja-JP" sz="3600">
                <a:latin typeface="Times New Roman" pitchFamily="18" charset="0"/>
              </a:rPr>
              <a:t>Refinement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554E1-75DD-4F56-BD55-68D4E7A7DA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495551" y="2420938"/>
            <a:ext cx="3146425" cy="10906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ctr" eaLnBrk="0" hangingPunct="0">
              <a:defRPr/>
            </a:pPr>
            <a:r>
              <a:rPr lang="en-US" altLang="ja-JP" sz="3600">
                <a:latin typeface="Times New Roman" pitchFamily="18" charset="0"/>
              </a:rPr>
              <a:t>Specification</a:t>
            </a:r>
            <a:endParaRPr lang="en-US" altLang="ja-JP" sz="3600" dirty="0">
              <a:latin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10400" y="2590800"/>
            <a:ext cx="2971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ja-JP" sz="3600">
                <a:latin typeface="Times New Roman" pitchFamily="18" charset="0"/>
              </a:rPr>
              <a:t>Implementation</a:t>
            </a: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4151314" y="1828801"/>
            <a:ext cx="4321175" cy="663575"/>
          </a:xfrm>
          <a:custGeom>
            <a:avLst/>
            <a:gdLst>
              <a:gd name="T0" fmla="*/ 0 w 2544"/>
              <a:gd name="T1" fmla="*/ 2147483647 h 536"/>
              <a:gd name="T2" fmla="*/ 2147483647 w 2544"/>
              <a:gd name="T3" fmla="*/ 2147483647 h 536"/>
              <a:gd name="T4" fmla="*/ 2147483647 w 2544"/>
              <a:gd name="T5" fmla="*/ 2147483647 h 536"/>
              <a:gd name="T6" fmla="*/ 0 60000 65536"/>
              <a:gd name="T7" fmla="*/ 0 60000 65536"/>
              <a:gd name="T8" fmla="*/ 0 60000 65536"/>
              <a:gd name="T9" fmla="*/ 0 w 2544"/>
              <a:gd name="T10" fmla="*/ 0 h 536"/>
              <a:gd name="T11" fmla="*/ 2544 w 254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536">
                <a:moveTo>
                  <a:pt x="0" y="488"/>
                </a:moveTo>
                <a:cubicBezTo>
                  <a:pt x="388" y="244"/>
                  <a:pt x="776" y="0"/>
                  <a:pt x="1200" y="8"/>
                </a:cubicBezTo>
                <a:cubicBezTo>
                  <a:pt x="1624" y="16"/>
                  <a:pt x="2320" y="448"/>
                  <a:pt x="2544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4343400" y="3505200"/>
            <a:ext cx="4114800" cy="914400"/>
          </a:xfrm>
          <a:custGeom>
            <a:avLst/>
            <a:gdLst>
              <a:gd name="T0" fmla="*/ 2147483647 w 2592"/>
              <a:gd name="T1" fmla="*/ 0 h 576"/>
              <a:gd name="T2" fmla="*/ 2147483647 w 2592"/>
              <a:gd name="T3" fmla="*/ 2147483647 h 576"/>
              <a:gd name="T4" fmla="*/ 0 w 2592"/>
              <a:gd name="T5" fmla="*/ 0 h 576"/>
              <a:gd name="T6" fmla="*/ 0 60000 65536"/>
              <a:gd name="T7" fmla="*/ 0 60000 65536"/>
              <a:gd name="T8" fmla="*/ 0 60000 65536"/>
              <a:gd name="T9" fmla="*/ 0 w 2592"/>
              <a:gd name="T10" fmla="*/ 0 h 576"/>
              <a:gd name="T11" fmla="*/ 2592 w 25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576">
                <a:moveTo>
                  <a:pt x="2592" y="0"/>
                </a:moveTo>
                <a:cubicBezTo>
                  <a:pt x="2160" y="288"/>
                  <a:pt x="1728" y="576"/>
                  <a:pt x="1296" y="576"/>
                </a:cubicBezTo>
                <a:cubicBezTo>
                  <a:pt x="864" y="576"/>
                  <a:pt x="432" y="28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43475" y="4508500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3600">
                <a:latin typeface="Times New Roman" pitchFamily="18" charset="0"/>
              </a:rPr>
              <a:t>Verification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27326" y="3697289"/>
            <a:ext cx="1806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400" b="1">
                <a:solidFill>
                  <a:srgbClr val="FF0000"/>
                </a:solidFill>
              </a:rPr>
              <a:t>What to do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53000" y="5105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367213" y="5157789"/>
            <a:ext cx="3557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400" b="1">
                <a:solidFill>
                  <a:srgbClr val="FF0000"/>
                </a:solidFill>
              </a:rPr>
              <a:t>Check the correctness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366126" y="3621089"/>
            <a:ext cx="1955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400" b="1">
                <a:solidFill>
                  <a:srgbClr val="FF0000"/>
                </a:solidFill>
              </a:rPr>
              <a:t>How to do it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49"/>
    </mc:Choice>
    <mc:Fallback xmlns="">
      <p:transition spd="slow" advTm="48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Shortcomings of the convectional specification methods</a:t>
            </a:r>
          </a:p>
          <a:p>
            <a:r>
              <a:rPr lang="en-US" sz="2400" dirty="0"/>
              <a:t>Need of formal methods</a:t>
            </a:r>
          </a:p>
          <a:p>
            <a:r>
              <a:rPr lang="en-US" sz="2400" dirty="0"/>
              <a:t>Definition of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82"/>
    </mc:Choice>
    <mc:Fallback xmlns="">
      <p:transition spd="slow" advTm="7858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1: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r>
              <a:rPr lang="en-US" sz="2800" dirty="0"/>
              <a:t>Chapter 1: of the book “Software development with Z” by J.B. Wordsworth</a:t>
            </a:r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43"/>
    </mc:Choice>
    <mc:Fallback xmlns="">
      <p:transition spd="slow" advTm="893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CC57-3B76-4E5F-8602-C4A7BF1C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D568-088F-446E-B63B-4BA151A5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204216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Software systems now contain hundreds of thousands of lines of code and a much more disciplined engineering approach to software development has had to be adopted. </a:t>
            </a:r>
          </a:p>
          <a:p>
            <a:r>
              <a:rPr lang="en-US" sz="2400" dirty="0"/>
              <a:t>Software development involves splitting the development process into a series of phases, each phase being associated with a distinct activity. </a:t>
            </a:r>
          </a:p>
          <a:p>
            <a:r>
              <a:rPr lang="en-US" sz="2400" dirty="0"/>
              <a:t>These phases are requirements analysis, system specification, system design, detailed design, coding, integration, operation, and maintenance.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57C08-4EC9-4E35-8789-6E36B624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84"/>
    </mc:Choice>
    <mc:Fallback xmlns="">
      <p:transition spd="slow" advTm="590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8BAD-3324-4B73-93F8-4B2F89B5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234096"/>
            <a:ext cx="8911687" cy="1280890"/>
          </a:xfrm>
        </p:spPr>
        <p:txBody>
          <a:bodyPr/>
          <a:lstStyle/>
          <a:p>
            <a:r>
              <a:rPr lang="en-US" dirty="0"/>
              <a:t>Software development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CE270-6ED6-4BDB-8472-3D66E48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00A17E-4DA4-4364-AD2B-427D107E1CDA}"/>
              </a:ext>
            </a:extLst>
          </p:cNvPr>
          <p:cNvGrpSpPr/>
          <p:nvPr/>
        </p:nvGrpSpPr>
        <p:grpSpPr>
          <a:xfrm>
            <a:off x="2204720" y="1084679"/>
            <a:ext cx="7482842" cy="5626607"/>
            <a:chOff x="2377440" y="1111477"/>
            <a:chExt cx="7482842" cy="56266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53B892-E9DE-4739-B1AC-2AD0F4806930}"/>
                </a:ext>
              </a:extLst>
            </p:cNvPr>
            <p:cNvSpPr/>
            <p:nvPr/>
          </p:nvSpPr>
          <p:spPr>
            <a:xfrm>
              <a:off x="2377440" y="1111477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Requirement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6957C0-53EB-4382-A6E9-9D43ADCE935E}"/>
                </a:ext>
              </a:extLst>
            </p:cNvPr>
            <p:cNvSpPr/>
            <p:nvPr/>
          </p:nvSpPr>
          <p:spPr>
            <a:xfrm>
              <a:off x="3495040" y="2038236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</a:t>
              </a:r>
            </a:p>
            <a:p>
              <a:pPr algn="ctr"/>
              <a:r>
                <a:rPr lang="en-US" dirty="0"/>
                <a:t>Specification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8C4B1C-F724-4879-A63E-D2DF09896962}"/>
                </a:ext>
              </a:extLst>
            </p:cNvPr>
            <p:cNvSpPr/>
            <p:nvPr/>
          </p:nvSpPr>
          <p:spPr>
            <a:xfrm>
              <a:off x="4384040" y="3012440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96CC90-CD6A-4E66-A1CC-FF16FCD205D8}"/>
                </a:ext>
              </a:extLst>
            </p:cNvPr>
            <p:cNvSpPr/>
            <p:nvPr/>
          </p:nvSpPr>
          <p:spPr>
            <a:xfrm>
              <a:off x="5422899" y="4005932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Coding/Implementation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B8E03EC-9C15-40CB-A0A9-3FD500A7BDF4}"/>
                </a:ext>
              </a:extLst>
            </p:cNvPr>
            <p:cNvSpPr/>
            <p:nvPr/>
          </p:nvSpPr>
          <p:spPr>
            <a:xfrm>
              <a:off x="6550659" y="4996088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482E473-836F-484A-AC18-8D8438FBE139}"/>
                </a:ext>
              </a:extLst>
            </p:cNvPr>
            <p:cNvSpPr/>
            <p:nvPr/>
          </p:nvSpPr>
          <p:spPr>
            <a:xfrm>
              <a:off x="8082282" y="5904964"/>
              <a:ext cx="1778000" cy="833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DF0017-2E76-4074-8875-2E068043615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3032239" y="2178797"/>
              <a:ext cx="818922" cy="350521"/>
            </a:xfrm>
            <a:prstGeom prst="bentConnector3">
              <a:avLst>
                <a:gd name="adj1" fmla="val 562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0B96742-1C41-4792-A581-2A013B2D26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21240" y="3125254"/>
              <a:ext cx="818922" cy="350521"/>
            </a:xfrm>
            <a:prstGeom prst="bentConnector3">
              <a:avLst>
                <a:gd name="adj1" fmla="val 562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45215BF4-4336-45B3-83E3-620AB8E236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13437" y="4079762"/>
              <a:ext cx="818922" cy="350521"/>
            </a:xfrm>
            <a:prstGeom prst="bentConnector3">
              <a:avLst>
                <a:gd name="adj1" fmla="val 562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7C30700-0536-474A-A220-E58FD046A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77699" y="5073253"/>
              <a:ext cx="818922" cy="350521"/>
            </a:xfrm>
            <a:prstGeom prst="bentConnector3">
              <a:avLst>
                <a:gd name="adj1" fmla="val 562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56BFC27-DDAD-421A-8EA1-374846A351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78580" y="5912340"/>
              <a:ext cx="692446" cy="508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21"/>
    </mc:Choice>
    <mc:Fallback xmlns="">
      <p:transition spd="slow" advTm="67221"/>
    </mc:Fallback>
  </mc:AlternateContent>
  <p:extLst>
    <p:ext uri="{3A86A75C-4F4B-4683-9AE1-C65F6400EC91}">
      <p14:laserTraceLst xmlns:p14="http://schemas.microsoft.com/office/powerpoint/2010/main">
        <p14:tracePtLst>
          <p14:tracePt t="5193" x="984250" y="4870450"/>
          <p14:tracePt t="6573" x="1041400" y="4679950"/>
          <p14:tracePt t="6590" x="1104900" y="4432300"/>
          <p14:tracePt t="6611" x="1270000" y="3765550"/>
          <p14:tracePt t="6623" x="1346200" y="3498850"/>
          <p14:tracePt t="6639" x="1409700" y="3282950"/>
          <p14:tracePt t="6656" x="1447800" y="3143250"/>
          <p14:tracePt t="6673" x="1473200" y="3060700"/>
          <p14:tracePt t="6690" x="1485900" y="3035300"/>
          <p14:tracePt t="6706" x="1485900" y="3028950"/>
          <p14:tracePt t="6724" x="1498600" y="3028950"/>
          <p14:tracePt t="7282" x="1543050" y="2984500"/>
          <p14:tracePt t="7300" x="1720850" y="2806700"/>
          <p14:tracePt t="7317" x="1835150" y="2698750"/>
          <p14:tracePt t="7335" x="1917700" y="2628900"/>
          <p14:tracePt t="7350" x="1974850" y="2578100"/>
          <p14:tracePt t="7369" x="2032000" y="2540000"/>
          <p14:tracePt t="7379" x="2044700" y="2533650"/>
          <p14:tracePt t="7389" x="2057400" y="2514600"/>
          <p14:tracePt t="7409" x="2082800" y="2508250"/>
          <p14:tracePt t="7435" x="2101850" y="2482850"/>
          <p14:tracePt t="7446" x="2120900" y="2470150"/>
          <p14:tracePt t="7455" x="2127250" y="2470150"/>
          <p14:tracePt t="7472" x="2139950" y="2457450"/>
          <p14:tracePt t="7488" x="2152650" y="2451100"/>
          <p14:tracePt t="7506" x="2159000" y="2451100"/>
          <p14:tracePt t="8803" x="2159000" y="2444750"/>
          <p14:tracePt t="8819" x="2165350" y="2425700"/>
          <p14:tracePt t="8846" x="2190750" y="2393950"/>
          <p14:tracePt t="8865" x="2197100" y="2387600"/>
          <p14:tracePt t="8888" x="2203450" y="2374900"/>
          <p14:tracePt t="8899" x="2209800" y="2368550"/>
          <p14:tracePt t="8909" x="2216150" y="2362200"/>
          <p14:tracePt t="8924" x="2222500" y="2355850"/>
          <p14:tracePt t="8941" x="2228850" y="2355850"/>
          <p14:tracePt t="8962" x="2235200" y="2355850"/>
          <p14:tracePt t="9061" x="2241550" y="2355850"/>
          <p14:tracePt t="9146" x="2247900" y="2355850"/>
          <p14:tracePt t="9241" x="2254250" y="2355850"/>
          <p14:tracePt t="9303" x="2260600" y="2355850"/>
          <p14:tracePt t="9319" x="2266950" y="2355850"/>
          <p14:tracePt t="9365" x="2273300" y="2355850"/>
          <p14:tracePt t="9440" x="2286000" y="2355850"/>
          <p14:tracePt t="9476" x="2298700" y="2355850"/>
          <p14:tracePt t="9502" x="2311400" y="2355850"/>
          <p14:tracePt t="9514" x="2317750" y="2355850"/>
          <p14:tracePt t="9569" x="2324100" y="2355850"/>
          <p14:tracePt t="9589" x="2324100" y="2362200"/>
          <p14:tracePt t="9609" x="2330450" y="2362200"/>
          <p14:tracePt t="9620" x="2336800" y="2368550"/>
          <p14:tracePt t="9640" x="2343150" y="2381250"/>
          <p14:tracePt t="9663" x="2349500" y="2387600"/>
          <p14:tracePt t="9701" x="2349500" y="2393950"/>
          <p14:tracePt t="9709" x="2355850" y="2400300"/>
          <p14:tracePt t="9720" x="2362200" y="2400300"/>
          <p14:tracePt t="9737" x="2368550" y="2413000"/>
          <p14:tracePt t="9753" x="2381250" y="2425700"/>
          <p14:tracePt t="9770" x="2387600" y="2425700"/>
          <p14:tracePt t="9787" x="2387600" y="2432050"/>
          <p14:tracePt t="9804" x="2393950" y="2444750"/>
          <p14:tracePt t="9828" x="2400300" y="2444750"/>
          <p14:tracePt t="9848" x="2413000" y="2457450"/>
          <p14:tracePt t="9870" x="2425700" y="2463800"/>
          <p14:tracePt t="9887" x="2425700" y="2470150"/>
          <p14:tracePt t="9903" x="2438400" y="2476500"/>
          <p14:tracePt t="9920" x="2451100" y="2489200"/>
          <p14:tracePt t="9937" x="2463800" y="2501900"/>
          <p14:tracePt t="9953" x="2470150" y="2508250"/>
          <p14:tracePt t="9970" x="2482850" y="2520950"/>
          <p14:tracePt t="9988" x="2495550" y="2527300"/>
          <p14:tracePt t="10009" x="2508250" y="2540000"/>
          <p14:tracePt t="10034" x="2514600" y="2552700"/>
          <p14:tracePt t="10057" x="2527300" y="2565400"/>
          <p14:tracePt t="10070" x="2540000" y="2571750"/>
          <p14:tracePt t="10078" x="2540000" y="2578100"/>
          <p14:tracePt t="10086" x="2546350" y="2578100"/>
          <p14:tracePt t="10113" x="2552700" y="2584450"/>
          <p14:tracePt t="10134" x="2565400" y="2597150"/>
          <p14:tracePt t="10146" x="2571750" y="2609850"/>
          <p14:tracePt t="10152" x="2578100" y="2609850"/>
          <p14:tracePt t="10170" x="2584450" y="2616200"/>
          <p14:tracePt t="10188" x="2590800" y="2628900"/>
          <p14:tracePt t="10209" x="2603500" y="2641600"/>
          <p14:tracePt t="10234" x="2616200" y="2654300"/>
          <p14:tracePt t="10257" x="2622550" y="2654300"/>
          <p14:tracePt t="10269" x="2622550" y="2660650"/>
          <p14:tracePt t="10286" x="2622550" y="2667000"/>
          <p14:tracePt t="10308" x="2622550" y="2673350"/>
          <p14:tracePt t="15778" x="2597150" y="2654300"/>
          <p14:tracePt t="15796" x="2540000" y="2603500"/>
          <p14:tracePt t="15813" x="2508250" y="2559050"/>
          <p14:tracePt t="15832" x="2470150" y="2520950"/>
          <p14:tracePt t="15846" x="2413000" y="2444750"/>
          <p14:tracePt t="15857" x="2393950" y="2413000"/>
          <p14:tracePt t="15864" x="2368550" y="2381250"/>
          <p14:tracePt t="15882" x="2330450" y="2324100"/>
          <p14:tracePt t="15903" x="2286000" y="2241550"/>
          <p14:tracePt t="15920" x="2260600" y="2190750"/>
          <p14:tracePt t="15930" x="2241550" y="2146300"/>
          <p14:tracePt t="15947" x="2228850" y="2114550"/>
          <p14:tracePt t="15967" x="2216150" y="2070100"/>
          <p14:tracePt t="15995" x="2190750" y="1993900"/>
          <p14:tracePt t="16013" x="2184400" y="1949450"/>
          <p14:tracePt t="16021" x="2178050" y="1936750"/>
          <p14:tracePt t="16031" x="2178050" y="1885950"/>
          <p14:tracePt t="16050" x="2178050" y="1866900"/>
          <p14:tracePt t="16067" x="2178050" y="1797050"/>
          <p14:tracePt t="16082" x="2178050" y="1752600"/>
          <p14:tracePt t="16092" x="2178050" y="1714500"/>
          <p14:tracePt t="16117" x="2190750" y="1682750"/>
          <p14:tracePt t="16137" x="2197100" y="1625600"/>
          <p14:tracePt t="16158" x="2216150" y="1574800"/>
          <p14:tracePt t="16170" x="2235200" y="1530350"/>
          <p14:tracePt t="16180" x="2254250" y="1498600"/>
          <p14:tracePt t="16197" x="2298700" y="1435100"/>
          <p14:tracePt t="16215" x="2406650" y="1339850"/>
          <p14:tracePt t="16230" x="2463800" y="1308100"/>
          <p14:tracePt t="16247" x="2679700" y="1212850"/>
          <p14:tracePt t="16263" x="2762250" y="1174750"/>
          <p14:tracePt t="16281" x="2851150" y="1143000"/>
          <p14:tracePt t="16297" x="2908300" y="1130300"/>
          <p14:tracePt t="16318" x="3022600" y="1111250"/>
          <p14:tracePt t="16343" x="3200400" y="1111250"/>
          <p14:tracePt t="16364" x="3276600" y="1111250"/>
          <p14:tracePt t="16386" x="3378200" y="1111250"/>
          <p14:tracePt t="16403" x="3416300" y="1117600"/>
          <p14:tracePt t="16413" x="3448050" y="1123950"/>
          <p14:tracePt t="16430" x="3486150" y="1130300"/>
          <p14:tracePt t="16450" x="3575050" y="1149350"/>
          <p14:tracePt t="16473" x="3670300" y="1181100"/>
          <p14:tracePt t="16498" x="3714750" y="1206500"/>
          <p14:tracePt t="16507" x="3733800" y="1212850"/>
          <p14:tracePt t="16531" x="3746500" y="1219200"/>
          <p14:tracePt t="16547" x="3759200" y="1231900"/>
          <p14:tracePt t="16564" x="3778250" y="1244600"/>
          <p14:tracePt t="16580" x="3784600" y="1263650"/>
          <p14:tracePt t="16600" x="3790950" y="1276350"/>
          <p14:tracePt t="16627" x="3810000" y="1308100"/>
          <p14:tracePt t="16652" x="3822700" y="1333500"/>
          <p14:tracePt t="16663" x="3822700" y="1352550"/>
          <p14:tracePt t="16680" x="3835400" y="1371600"/>
          <p14:tracePt t="16698" x="3835400" y="1377950"/>
          <p14:tracePt t="16713" x="3835400" y="1397000"/>
          <p14:tracePt t="16731" x="3835400" y="1416050"/>
          <p14:tracePt t="16749" x="3835400" y="1422400"/>
          <p14:tracePt t="16768" x="3835400" y="1447800"/>
          <p14:tracePt t="16789" x="3835400" y="1460500"/>
          <p14:tracePt t="16814" x="3835400" y="1473200"/>
          <p14:tracePt t="16824" x="3835400" y="1479550"/>
          <p14:tracePt t="16841" x="3835400" y="1485900"/>
          <p14:tracePt t="16847" x="3835400" y="1492250"/>
          <p14:tracePt t="16885" x="3835400" y="1498600"/>
          <p14:tracePt t="16981" x="3835400" y="1504950"/>
          <p14:tracePt t="16997" x="3835400" y="1511300"/>
          <p14:tracePt t="17018" x="3835400" y="1517650"/>
          <p14:tracePt t="17033" x="3822700" y="1530350"/>
          <p14:tracePt t="17055" x="3810000" y="1543050"/>
          <p14:tracePt t="17072" x="3803650" y="1549400"/>
          <p14:tracePt t="17080" x="3797300" y="1549400"/>
          <p14:tracePt t="17096" x="3797300" y="1555750"/>
          <p14:tracePt t="17113" x="3790950" y="1562100"/>
          <p14:tracePt t="17131" x="3778250" y="1574800"/>
          <p14:tracePt t="17146" x="3771900" y="1581150"/>
          <p14:tracePt t="17163" x="3759200" y="1587500"/>
          <p14:tracePt t="17180" x="3759200" y="1593850"/>
          <p14:tracePt t="17198" x="3740150" y="1606550"/>
          <p14:tracePt t="17218" x="3702050" y="1638300"/>
          <p14:tracePt t="17239" x="3670300" y="1663700"/>
          <p14:tracePt t="17263" x="3644900" y="1689100"/>
          <p14:tracePt t="17280" x="3632200" y="1708150"/>
          <p14:tracePt t="17296" x="3606800" y="1720850"/>
          <p14:tracePt t="17313" x="3581400" y="1746250"/>
          <p14:tracePt t="17333" x="3536950" y="1771650"/>
          <p14:tracePt t="17359" x="3467100" y="1816100"/>
          <p14:tracePt t="17383" x="3390900" y="1860550"/>
          <p14:tracePt t="17401" x="3340100" y="1885950"/>
          <p14:tracePt t="17413" x="3327400" y="1898650"/>
          <p14:tracePt t="17429" x="3289300" y="1905000"/>
          <p14:tracePt t="17449" x="3263900" y="1911350"/>
          <p14:tracePt t="17479" x="3206750" y="1936750"/>
          <p14:tracePt t="17495" x="3168650" y="1949450"/>
          <p14:tracePt t="17503" x="3155950" y="1955800"/>
          <p14:tracePt t="17513" x="3143250" y="1955800"/>
          <p14:tracePt t="17530" x="3105150" y="1968500"/>
          <p14:tracePt t="17546" x="3098800" y="1974850"/>
          <p14:tracePt t="17549" x="3086100" y="1981200"/>
          <p14:tracePt t="17563" x="3060700" y="1981200"/>
          <p14:tracePt t="17579" x="3028950" y="1987550"/>
          <p14:tracePt t="17596" x="2997200" y="1987550"/>
          <p14:tracePt t="17612" x="2965450" y="1987550"/>
          <p14:tracePt t="17629" x="2940050" y="1987550"/>
          <p14:tracePt t="17646" x="2921000" y="1987550"/>
          <p14:tracePt t="17662" x="2895600" y="1987550"/>
          <p14:tracePt t="17679" x="2882900" y="1987550"/>
          <p14:tracePt t="17696" x="2863850" y="1987550"/>
          <p14:tracePt t="17713" x="2851150" y="1987550"/>
          <p14:tracePt t="17729" x="2838450" y="1981200"/>
          <p14:tracePt t="17747" x="2813050" y="1968500"/>
          <p14:tracePt t="17763" x="2800350" y="1962150"/>
          <p14:tracePt t="17779" x="2781300" y="1955800"/>
          <p14:tracePt t="17796" x="2768600" y="1949450"/>
          <p14:tracePt t="17813" x="2755900" y="1943100"/>
          <p14:tracePt t="17829" x="2749550" y="1936750"/>
          <p14:tracePt t="17846" x="2730500" y="1930400"/>
          <p14:tracePt t="17862" x="2711450" y="1917700"/>
          <p14:tracePt t="17879" x="2705100" y="1905000"/>
          <p14:tracePt t="17895" x="2698750" y="1898650"/>
          <p14:tracePt t="17912" x="2692400" y="1898650"/>
          <p14:tracePt t="17929" x="2673350" y="1885950"/>
          <p14:tracePt t="17946" x="2654300" y="1879600"/>
          <p14:tracePt t="17962" x="2641600" y="1866900"/>
          <p14:tracePt t="17979" x="2635250" y="1860550"/>
          <p14:tracePt t="17996" x="2616200" y="1854200"/>
          <p14:tracePt t="18012" x="2597150" y="1835150"/>
          <p14:tracePt t="18029" x="2584450" y="1816100"/>
          <p14:tracePt t="18046" x="2571750" y="1803400"/>
          <p14:tracePt t="18050" x="2571750" y="1797050"/>
          <p14:tracePt t="18062" x="2565400" y="1790700"/>
          <p14:tracePt t="18079" x="2552700" y="1784350"/>
          <p14:tracePt t="18095" x="2546350" y="1778000"/>
          <p14:tracePt t="18112" x="2540000" y="1771650"/>
          <p14:tracePt t="18129" x="2533650" y="1758950"/>
          <p14:tracePt t="18146" x="2527300" y="1752600"/>
          <p14:tracePt t="18162" x="2520950" y="1746250"/>
          <p14:tracePt t="18178" x="2520950" y="1739900"/>
          <p14:tracePt t="18195" x="2508250" y="1727200"/>
          <p14:tracePt t="18213" x="2508250" y="1720850"/>
          <p14:tracePt t="18230" x="2508250" y="1714500"/>
          <p14:tracePt t="18246" x="2508250" y="1708150"/>
          <p14:tracePt t="18311" x="2508250" y="1695450"/>
          <p14:tracePt t="18351" x="2508250" y="1689100"/>
          <p14:tracePt t="18379" x="2508250" y="1682750"/>
          <p14:tracePt t="18426" x="2514600" y="1676400"/>
          <p14:tracePt t="18444" x="2546350" y="1657350"/>
          <p14:tracePt t="18454" x="2578100" y="1644650"/>
          <p14:tracePt t="18461" x="2609850" y="1631950"/>
          <p14:tracePt t="18481" x="2654300" y="1619250"/>
          <p14:tracePt t="18498" x="2692400" y="1606550"/>
          <p14:tracePt t="18512" x="2743200" y="1600200"/>
          <p14:tracePt t="18529" x="2800350" y="1587500"/>
          <p14:tracePt t="18546" x="2870200" y="1581150"/>
          <p14:tracePt t="18550" x="2927350" y="1568450"/>
          <p14:tracePt t="18566" x="3016250" y="1562100"/>
          <p14:tracePt t="18596" x="3149600" y="1549400"/>
          <p14:tracePt t="18617" x="3352800" y="1530350"/>
          <p14:tracePt t="18628" x="3390900" y="1530350"/>
          <p14:tracePt t="18646" x="3479800" y="1530350"/>
          <p14:tracePt t="18662" x="3568700" y="1530350"/>
          <p14:tracePt t="18678" x="3670300" y="1530350"/>
          <p14:tracePt t="18695" x="3689350" y="1530350"/>
          <p14:tracePt t="18711" x="3714750" y="1530350"/>
          <p14:tracePt t="18730" x="3733800" y="1530350"/>
          <p14:tracePt t="18747" x="3746500" y="1530350"/>
          <p14:tracePt t="18762" x="3752850" y="1530350"/>
          <p14:tracePt t="18778" x="3759200" y="1530350"/>
          <p14:tracePt t="18811" x="3765550" y="1530350"/>
          <p14:tracePt t="18829" x="3771900" y="1536700"/>
          <p14:tracePt t="28796" x="3765550" y="1536700"/>
          <p14:tracePt t="28826" x="3759200" y="1536700"/>
          <p14:tracePt t="28873" x="3746500" y="1536700"/>
          <p14:tracePt t="28897" x="3733800" y="1536700"/>
          <p14:tracePt t="28907" x="3733800" y="1543050"/>
          <p14:tracePt t="28919" x="3721100" y="1549400"/>
          <p14:tracePt t="28936" x="3721100" y="1555750"/>
          <p14:tracePt t="28954" x="3708400" y="1568450"/>
          <p14:tracePt t="28983" x="3676650" y="1574800"/>
          <p14:tracePt t="29006" x="3657600" y="1581150"/>
          <p14:tracePt t="29018" x="3632200" y="1587500"/>
          <p14:tracePt t="29035" x="3619500" y="1593850"/>
          <p14:tracePt t="29053" x="3600450" y="1600200"/>
          <p14:tracePt t="29072" x="3587750" y="1600200"/>
          <p14:tracePt t="29096" x="3562350" y="1612900"/>
          <p14:tracePt t="29112" x="3549650" y="1612900"/>
          <p14:tracePt t="29118" x="3543300" y="1612900"/>
          <p14:tracePt t="29135" x="3530600" y="1612900"/>
          <p14:tracePt t="29154" x="3524250" y="1612900"/>
          <p14:tracePt t="29172" x="3517900" y="1612900"/>
          <p14:tracePt t="29195" x="3505200" y="1619250"/>
          <p14:tracePt t="29212" x="3498850" y="1625600"/>
          <p14:tracePt t="29221" x="3492500" y="1625600"/>
          <p14:tracePt t="29235" x="3486150" y="1625600"/>
          <p14:tracePt t="29253" x="3479800" y="1625600"/>
          <p14:tracePt t="29642" x="3454400" y="1625600"/>
          <p14:tracePt t="29657" x="3422650" y="1625600"/>
          <p14:tracePt t="29681" x="3390900" y="1625600"/>
          <p14:tracePt t="29695" x="3371850" y="1625600"/>
          <p14:tracePt t="29720" x="3359150" y="1625600"/>
          <p14:tracePt t="29734" x="3352800" y="1625600"/>
          <p14:tracePt t="29752" x="3346450" y="1625600"/>
          <p14:tracePt t="29769" x="3333750" y="1625600"/>
          <p14:tracePt t="29815" x="3327400" y="1625600"/>
          <p14:tracePt t="30060" x="3314700" y="1631950"/>
          <p14:tracePt t="30080" x="3308350" y="1657350"/>
          <p14:tracePt t="30102" x="3302000" y="1670050"/>
          <p14:tracePt t="30114" x="3295650" y="1689100"/>
          <p14:tracePt t="30120" x="3289300" y="1701800"/>
          <p14:tracePt t="30136" x="3282950" y="1727200"/>
          <p14:tracePt t="30160" x="3270250" y="1765300"/>
          <p14:tracePt t="30169" x="3263900" y="1778000"/>
          <p14:tracePt t="30186" x="3251200" y="1816100"/>
          <p14:tracePt t="30203" x="3244850" y="1841500"/>
          <p14:tracePt t="30218" x="3232150" y="1866900"/>
          <p14:tracePt t="30235" x="3225800" y="1892300"/>
          <p14:tracePt t="30252" x="3219450" y="1911350"/>
          <p14:tracePt t="30267" x="3206750" y="1936750"/>
          <p14:tracePt t="30284" x="3200400" y="1962150"/>
          <p14:tracePt t="30301" x="3194050" y="1968500"/>
          <p14:tracePt t="30319" x="3181350" y="1993900"/>
          <p14:tracePt t="30346" x="3168650" y="2025650"/>
          <p14:tracePt t="30367" x="3162300" y="2044700"/>
          <p14:tracePt t="30376" x="3162300" y="2051050"/>
          <p14:tracePt t="30386" x="3162300" y="2063750"/>
          <p14:tracePt t="30402" x="3149600" y="2089150"/>
          <p14:tracePt t="30418" x="3149600" y="2095500"/>
          <p14:tracePt t="30437" x="3143250" y="2114550"/>
          <p14:tracePt t="30459" x="3143250" y="2139950"/>
          <p14:tracePt t="30481" x="3143250" y="2152650"/>
          <p14:tracePt t="30488" x="3143250" y="2159000"/>
          <p14:tracePt t="30502" x="3143250" y="2171700"/>
          <p14:tracePt t="30518" x="3143250" y="2178050"/>
          <p14:tracePt t="30534" x="3143250" y="2184400"/>
          <p14:tracePt t="30551" x="3143250" y="2190750"/>
          <p14:tracePt t="30567" x="3143250" y="2203450"/>
          <p14:tracePt t="30584" x="3143250" y="2222500"/>
          <p14:tracePt t="30607" x="3143250" y="2260600"/>
          <p14:tracePt t="30625" x="3149600" y="2286000"/>
          <p14:tracePt t="30634" x="3155950" y="2305050"/>
          <p14:tracePt t="30653" x="3168650" y="2324100"/>
          <p14:tracePt t="30676" x="3175000" y="2349500"/>
          <p14:tracePt t="30684" x="3175000" y="2362200"/>
          <p14:tracePt t="30702" x="3200400" y="2381250"/>
          <p14:tracePt t="30717" x="3213100" y="2387600"/>
          <p14:tracePt t="30733" x="3238500" y="2413000"/>
          <p14:tracePt t="30752" x="3251200" y="2432050"/>
          <p14:tracePt t="30774" x="3289300" y="2457450"/>
          <p14:tracePt t="30800" x="3346450" y="2482850"/>
          <p14:tracePt t="30815" x="3390900" y="2501900"/>
          <p14:tracePt t="30825" x="3429000" y="2508250"/>
          <p14:tracePt t="30834" x="3448050" y="2514600"/>
          <p14:tracePt t="30850" x="3498850" y="2520950"/>
          <p14:tracePt t="30867" x="3530600" y="2527300"/>
          <p14:tracePt t="30883" x="3568700" y="2533650"/>
          <p14:tracePt t="30904" x="3587750" y="2533650"/>
          <p14:tracePt t="30924" x="3613150" y="2533650"/>
          <p14:tracePt t="30952" x="3638550" y="2533650"/>
          <p14:tracePt t="30965" x="3651250" y="2533650"/>
          <p14:tracePt t="30974" x="3670300" y="2527300"/>
          <p14:tracePt t="30983" x="3683000" y="2520950"/>
          <p14:tracePt t="31412" x="3740150" y="2520950"/>
          <p14:tracePt t="31429" x="3829050" y="2527300"/>
          <p14:tracePt t="31450" x="3924300" y="2533650"/>
          <p14:tracePt t="31476" x="4006850" y="2533650"/>
          <p14:tracePt t="31480" x="4019550" y="2533650"/>
          <p14:tracePt t="31488" x="4032250" y="2533650"/>
          <p14:tracePt t="31499" x="4044950" y="2533650"/>
          <p14:tracePt t="31519" x="4064000" y="2533650"/>
          <p14:tracePt t="31536" x="4095750" y="2533650"/>
          <p14:tracePt t="31553" x="4121150" y="2540000"/>
          <p14:tracePt t="31560" x="4127500" y="2540000"/>
          <p14:tracePt t="31566" x="4140200" y="2540000"/>
          <p14:tracePt t="31582" x="4146550" y="2540000"/>
          <p14:tracePt t="31601" x="4159250" y="2540000"/>
          <p14:tracePt t="31628" x="4178300" y="2540000"/>
          <p14:tracePt t="31644" x="4184650" y="2540000"/>
          <p14:tracePt t="31664" x="4191000" y="2540000"/>
          <p14:tracePt t="31674" x="4197350" y="2540000"/>
          <p14:tracePt t="31683" x="4203700" y="2540000"/>
          <p14:tracePt t="31704" x="4216400" y="2540000"/>
          <p14:tracePt t="31765" x="4216400" y="2546350"/>
          <p14:tracePt t="31776" x="4216400" y="2552700"/>
          <p14:tracePt t="31790" x="4222750" y="2552700"/>
          <p14:tracePt t="39844" x="4178300" y="2603500"/>
          <p14:tracePt t="39861" x="4152900" y="2622550"/>
          <p14:tracePt t="39890" x="4064000" y="2736850"/>
          <p14:tracePt t="39904" x="4038600" y="2768600"/>
          <p14:tracePt t="39912" x="4032250" y="2781300"/>
          <p14:tracePt t="39925" x="4025900" y="2800350"/>
          <p14:tracePt t="39941" x="3994150" y="2851150"/>
          <p14:tracePt t="39959" x="3975100" y="2876550"/>
          <p14:tracePt t="39985" x="3949700" y="2933700"/>
          <p14:tracePt t="40008" x="3937000" y="2978150"/>
          <p14:tracePt t="40023" x="3930650" y="3003550"/>
          <p14:tracePt t="40031" x="3924300" y="3016250"/>
          <p14:tracePt t="40042" x="3917950" y="3022600"/>
          <p14:tracePt t="40061" x="3917950" y="3060700"/>
          <p14:tracePt t="40078" x="3917950" y="3079750"/>
          <p14:tracePt t="40098" x="3917950" y="3105150"/>
          <p14:tracePt t="40108" x="3917950" y="3117850"/>
          <p14:tracePt t="40128" x="3917950" y="3136900"/>
          <p14:tracePt t="40142" x="3917950" y="3143250"/>
          <p14:tracePt t="40159" x="3917950" y="3168650"/>
          <p14:tracePt t="40176" x="3917950" y="3181350"/>
          <p14:tracePt t="40192" x="3917950" y="3194050"/>
          <p14:tracePt t="40208" x="3917950" y="3206750"/>
          <p14:tracePt t="40224" x="3917950" y="3219450"/>
          <p14:tracePt t="40241" x="3917950" y="3232150"/>
          <p14:tracePt t="40259" x="3917950" y="3244850"/>
          <p14:tracePt t="40277" x="3924300" y="3257550"/>
          <p14:tracePt t="40306" x="3937000" y="3282950"/>
          <p14:tracePt t="40328" x="3949700" y="3302000"/>
          <p14:tracePt t="40342" x="3956050" y="3308350"/>
          <p14:tracePt t="40359" x="3962400" y="3314700"/>
          <p14:tracePt t="40382" x="3975100" y="3327400"/>
          <p14:tracePt t="40401" x="3981450" y="3333750"/>
          <p14:tracePt t="40408" x="3987800" y="3340100"/>
          <p14:tracePt t="40424" x="3994150" y="3346450"/>
          <p14:tracePt t="40441" x="4000500" y="3352800"/>
          <p14:tracePt t="40457" x="4006850" y="3359150"/>
          <p14:tracePt t="40475" x="4019550" y="3371850"/>
          <p14:tracePt t="40499" x="4032250" y="3378200"/>
          <p14:tracePt t="40521" x="4038600" y="3390900"/>
          <p14:tracePt t="40576" x="4044950" y="3390900"/>
          <p14:tracePt t="40583" x="4051300" y="3397250"/>
          <p14:tracePt t="40599" x="4057650" y="3397250"/>
          <p14:tracePt t="40609" x="4064000" y="3397250"/>
          <p14:tracePt t="40624" x="4070350" y="3403600"/>
          <p14:tracePt t="40643" x="4076700" y="3409950"/>
          <p14:tracePt t="40675" x="4108450" y="3429000"/>
          <p14:tracePt t="40695" x="4127500" y="3429000"/>
          <p14:tracePt t="40707" x="4152900" y="3435350"/>
          <p14:tracePt t="40724" x="4178300" y="3441700"/>
          <p14:tracePt t="40741" x="4203700" y="3441700"/>
          <p14:tracePt t="40757" x="4241800" y="3441700"/>
          <p14:tracePt t="40774" x="4260850" y="3441700"/>
          <p14:tracePt t="40792" x="4273550" y="3448050"/>
          <p14:tracePt t="40808" x="4286250" y="3448050"/>
          <p14:tracePt t="40824" x="4298950" y="3448050"/>
          <p14:tracePt t="40844" x="4305300" y="3448050"/>
          <p14:tracePt t="40863" x="4311650" y="3448050"/>
          <p14:tracePt t="40881" x="4318000" y="3448050"/>
          <p14:tracePt t="41360" x="4356100" y="3448050"/>
          <p14:tracePt t="41365" x="4394200" y="3448050"/>
          <p14:tracePt t="41374" x="4445000" y="3448050"/>
          <p14:tracePt t="41391" x="4527550" y="3467100"/>
          <p14:tracePt t="41407" x="4603750" y="3467100"/>
          <p14:tracePt t="41423" x="4660900" y="3467100"/>
          <p14:tracePt t="41444" x="4718050" y="3467100"/>
          <p14:tracePt t="41470" x="4781550" y="3467100"/>
          <p14:tracePt t="41499" x="4819650" y="3467100"/>
          <p14:tracePt t="41516" x="4832350" y="3467100"/>
          <p14:tracePt t="41530" x="4838700" y="3467100"/>
          <p14:tracePt t="41550" x="4845050" y="3467100"/>
          <p14:tracePt t="47677" x="4724400" y="3638550"/>
          <p14:tracePt t="47692" x="4597400" y="3822700"/>
          <p14:tracePt t="47724" x="4489450" y="4013200"/>
          <p14:tracePt t="47730" x="4470400" y="4044950"/>
          <p14:tracePt t="47740" x="4457700" y="4070350"/>
          <p14:tracePt t="47752" x="4451350" y="4095750"/>
          <p14:tracePt t="47771" x="4432300" y="4165600"/>
          <p14:tracePt t="47775" x="4432300" y="4178300"/>
          <p14:tracePt t="47784" x="4419600" y="4203700"/>
          <p14:tracePt t="47801" x="4419600" y="4235450"/>
          <p14:tracePt t="47820" x="4419600" y="4273550"/>
          <p14:tracePt t="47839" x="4425950" y="4337050"/>
          <p14:tracePt t="47860" x="4451350" y="4400550"/>
          <p14:tracePt t="47867" x="4457700" y="4419600"/>
          <p14:tracePt t="47885" x="4476750" y="4457700"/>
          <p14:tracePt t="47902" x="4489450" y="4483100"/>
          <p14:tracePt t="47920" x="4514850" y="4508500"/>
          <p14:tracePt t="47936" x="4540250" y="4527550"/>
          <p14:tracePt t="47952" x="4565650" y="4546600"/>
          <p14:tracePt t="47967" x="4591050" y="4559300"/>
          <p14:tracePt t="47984" x="4622800" y="4572000"/>
          <p14:tracePt t="48002" x="4648200" y="4578350"/>
          <p14:tracePt t="48022" x="4699000" y="4591050"/>
          <p14:tracePt t="48046" x="4737100" y="4597400"/>
          <p14:tracePt t="48052" x="4749800" y="4597400"/>
          <p14:tracePt t="48060" x="4762500" y="4597400"/>
          <p14:tracePt t="48067" x="4768850" y="4597400"/>
          <p14:tracePt t="48084" x="4775200" y="4597400"/>
          <p14:tracePt t="48101" x="4787900" y="4597400"/>
          <p14:tracePt t="48117" x="4819650" y="4610100"/>
          <p14:tracePt t="48679" x="4870450" y="4610100"/>
          <p14:tracePt t="48695" x="4972050" y="4610100"/>
          <p14:tracePt t="48714" x="5111750" y="4610100"/>
          <p14:tracePt t="48736" x="5219700" y="4597400"/>
          <p14:tracePt t="48748" x="5302250" y="4597400"/>
          <p14:tracePt t="48755" x="5327650" y="4597400"/>
          <p14:tracePt t="48766" x="5372100" y="4591050"/>
          <p14:tracePt t="48788" x="5391150" y="4591050"/>
          <p14:tracePt t="48815" x="5403850" y="4591050"/>
          <p14:tracePt t="49244" x="5486400" y="4591050"/>
          <p14:tracePt t="49257" x="5530850" y="4591050"/>
          <p14:tracePt t="49272" x="5619750" y="4591050"/>
          <p14:tracePt t="49295" x="5708650" y="4591050"/>
          <p14:tracePt t="49310" x="5746750" y="4591050"/>
          <p14:tracePt t="49316" x="5765800" y="4591050"/>
          <p14:tracePt t="49333" x="5791200" y="4591050"/>
          <p14:tracePt t="49350" x="5816600" y="4591050"/>
          <p14:tracePt t="49366" x="5848350" y="4591050"/>
          <p14:tracePt t="49384" x="5861050" y="4591050"/>
          <p14:tracePt t="49431" x="5880100" y="4591050"/>
          <p14:tracePt t="49439" x="5886450" y="4591050"/>
          <p14:tracePt t="49454" x="5892800" y="4591050"/>
          <p14:tracePt t="58327" x="5892800" y="4610100"/>
          <p14:tracePt t="58341" x="5880100" y="4667250"/>
          <p14:tracePt t="58360" x="5873750" y="4711700"/>
          <p14:tracePt t="58380" x="5861050" y="4781550"/>
          <p14:tracePt t="58394" x="5861050" y="4819650"/>
          <p14:tracePt t="58408" x="5861050" y="4857750"/>
          <p14:tracePt t="58424" x="5861050" y="4876800"/>
          <p14:tracePt t="58442" x="5861050" y="4902200"/>
          <p14:tracePt t="58462" x="5861050" y="4940300"/>
          <p14:tracePt t="58480" x="5867400" y="4959350"/>
          <p14:tracePt t="58492" x="5873750" y="4978400"/>
          <p14:tracePt t="58508" x="5880100" y="4991100"/>
          <p14:tracePt t="58525" x="5892800" y="5016500"/>
          <p14:tracePt t="58543" x="5899150" y="5054600"/>
          <p14:tracePt t="58561" x="5905500" y="5067300"/>
          <p14:tracePt t="58585" x="5911850" y="5105400"/>
          <p14:tracePt t="58599" x="5924550" y="5124450"/>
          <p14:tracePt t="58626" x="5937250" y="5143500"/>
          <p14:tracePt t="58648" x="5962650" y="5175250"/>
          <p14:tracePt t="58669" x="5988050" y="5200650"/>
          <p14:tracePt t="58675" x="6000750" y="5213350"/>
          <p14:tracePt t="58691" x="6038850" y="5238750"/>
          <p14:tracePt t="58707" x="6076950" y="5270500"/>
          <p14:tracePt t="58724" x="6108700" y="5289550"/>
          <p14:tracePt t="58742" x="6153150" y="5302250"/>
          <p14:tracePt t="58764" x="6191250" y="5327650"/>
          <p14:tracePt t="58785" x="6229350" y="5346700"/>
          <p14:tracePt t="58810" x="6267450" y="5359400"/>
          <p14:tracePt t="58824" x="6292850" y="5365750"/>
          <p14:tracePt t="58841" x="6318250" y="5384800"/>
          <p14:tracePt t="58857" x="6343650" y="5384800"/>
          <p14:tracePt t="58874" x="6369050" y="5384800"/>
          <p14:tracePt t="58891" x="6394450" y="5384800"/>
          <p14:tracePt t="58907" x="6407150" y="5384800"/>
          <p14:tracePt t="58924" x="6426200" y="5378450"/>
          <p14:tracePt t="59222" x="6584950" y="5391150"/>
          <p14:tracePt t="59242" x="6731000" y="5416550"/>
          <p14:tracePt t="59268" x="6953250" y="5448300"/>
          <p14:tracePt t="59276" x="6991350" y="5448300"/>
          <p14:tracePt t="59291" x="7042150" y="5448300"/>
          <p14:tracePt t="59307" x="7073900" y="5454650"/>
          <p14:tracePt t="59324" x="7099300" y="5454650"/>
          <p14:tracePt t="59341" x="7124700" y="5454650"/>
          <p14:tracePt t="59357" x="7143750" y="5454650"/>
          <p14:tracePt t="59374" x="7156450" y="5454650"/>
          <p14:tracePt t="59390" x="7162800" y="5454650"/>
          <p14:tracePt t="59407" x="7169150" y="5454650"/>
          <p14:tracePt t="59423" x="7181850" y="5454650"/>
          <p14:tracePt t="59528" x="7175500" y="5454650"/>
          <p14:tracePt t="59549" x="7118350" y="5473700"/>
          <p14:tracePt t="59555" x="7092950" y="5480050"/>
          <p14:tracePt t="59585" x="6972300" y="5511800"/>
          <p14:tracePt t="59607" x="6915150" y="5524500"/>
          <p14:tracePt t="59624" x="6889750" y="5537200"/>
          <p14:tracePt t="59640" x="6870700" y="5537200"/>
          <p14:tracePt t="59659" x="6864350" y="5537200"/>
          <p14:tracePt t="59679" x="6858000" y="5537200"/>
          <p14:tracePt t="59757" x="6864350" y="5537200"/>
          <p14:tracePt t="59776" x="6902450" y="5537200"/>
          <p14:tracePt t="59795" x="7016750" y="5518150"/>
          <p14:tracePt t="59807" x="7099300" y="5511800"/>
          <p14:tracePt t="59826" x="7143750" y="5499100"/>
          <p14:tracePt t="59850" x="7175500" y="5499100"/>
          <p14:tracePt t="59868" x="7188200" y="5499100"/>
          <p14:tracePt t="59877" x="7194550" y="5499100"/>
          <p14:tracePt t="59890" x="7200900" y="5499100"/>
          <p14:tracePt t="59907" x="7207250" y="5499100"/>
          <p14:tracePt t="59929" x="7213600" y="5499100"/>
          <p14:tracePt t="61571" x="7175500" y="5518150"/>
          <p14:tracePt t="61587" x="7105650" y="5588000"/>
          <p14:tracePt t="61609" x="7048500" y="5645150"/>
          <p14:tracePt t="61626" x="7029450" y="5676900"/>
          <p14:tracePt t="61639" x="7023100" y="5676900"/>
          <p14:tracePt t="61655" x="6997700" y="5702300"/>
          <p14:tracePt t="61671" x="6985000" y="5721350"/>
          <p14:tracePt t="61675" x="6978650" y="5734050"/>
          <p14:tracePt t="61689" x="6959600" y="5759450"/>
          <p14:tracePt t="61705" x="6953250" y="5772150"/>
          <p14:tracePt t="61721" x="6940550" y="5803900"/>
          <p14:tracePt t="61738" x="6934200" y="5822950"/>
          <p14:tracePt t="61754" x="6921500" y="5848350"/>
          <p14:tracePt t="61771" x="6921500" y="5873750"/>
          <p14:tracePt t="61788" x="6921500" y="5892800"/>
          <p14:tracePt t="61805" x="6921500" y="5911850"/>
          <p14:tracePt t="61824" x="6921500" y="5930900"/>
          <p14:tracePt t="61841" x="6921500" y="5949950"/>
          <p14:tracePt t="61865" x="6921500" y="5969000"/>
          <p14:tracePt t="61883" x="6921500" y="5988050"/>
          <p14:tracePt t="61900" x="6927850" y="5988050"/>
          <p14:tracePt t="61910" x="6927850" y="5994400"/>
          <p14:tracePt t="61921" x="6934200" y="5994400"/>
          <p14:tracePt t="61939" x="6946900" y="6013450"/>
          <p14:tracePt t="61966" x="6953250" y="6032500"/>
          <p14:tracePt t="61969" x="6959600" y="6038850"/>
          <p14:tracePt t="61980" x="6959600" y="6045200"/>
          <p14:tracePt t="61987" x="6965950" y="6051550"/>
          <p14:tracePt t="62007" x="6972300" y="6064250"/>
          <p14:tracePt t="62026" x="6991350" y="6070600"/>
          <p14:tracePt t="62037" x="7004050" y="6089650"/>
          <p14:tracePt t="62056" x="7023100" y="6108700"/>
          <p14:tracePt t="62072" x="7048500" y="6121400"/>
          <p14:tracePt t="62099" x="7131050" y="6165850"/>
          <p14:tracePt t="62111" x="7150100" y="6178550"/>
          <p14:tracePt t="62121" x="7200900" y="6210300"/>
          <p14:tracePt t="62140" x="7264400" y="6229350"/>
          <p14:tracePt t="62163" x="7334250" y="6261100"/>
          <p14:tracePt t="62183" x="7423150" y="6280150"/>
          <p14:tracePt t="62192" x="7448550" y="6286500"/>
          <p14:tracePt t="62207" x="7473950" y="6286500"/>
          <p14:tracePt t="62227" x="7531100" y="6305550"/>
          <p14:tracePt t="62237" x="7575550" y="6305550"/>
          <p14:tracePt t="62254" x="7600950" y="6305550"/>
          <p14:tracePt t="62677" x="7721600" y="6305550"/>
          <p14:tracePt t="62691" x="7854950" y="6311900"/>
          <p14:tracePt t="62708" x="7956550" y="6311900"/>
          <p14:tracePt t="62723" x="7994650" y="6311900"/>
          <p14:tracePt t="62740" x="8083550" y="6311900"/>
          <p14:tracePt t="62755" x="8128000" y="6311900"/>
          <p14:tracePt t="62771" x="8153400" y="6311900"/>
          <p14:tracePt t="62787" x="8178800" y="6311900"/>
          <p14:tracePt t="62803" x="8191500" y="6311900"/>
          <p14:tracePt t="62820" x="8197850" y="6311900"/>
          <p14:tracePt t="62837" x="8204200" y="6324600"/>
          <p14:tracePt t="66517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A133-A776-4032-A972-AEE012B8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72D6-1EE2-40CC-8CDE-EF528C2E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complexity of the software has grown and Software systems now contain hundreds of thousands of lines of code, which may cause software errors.</a:t>
            </a:r>
          </a:p>
          <a:p>
            <a:r>
              <a:rPr lang="en-US" sz="2400" dirty="0"/>
              <a:t>The development of high integrity software demands high expectation of correctness with the risk of less software errors.</a:t>
            </a:r>
          </a:p>
          <a:p>
            <a:r>
              <a:rPr lang="en-US" sz="2400" dirty="0"/>
              <a:t>Software errors can lead to the failure of the software.</a:t>
            </a:r>
          </a:p>
          <a:p>
            <a:r>
              <a:rPr lang="en-US" sz="2400" dirty="0"/>
              <a:t>the failure of high integrity, critical software can lead to the loss of high financial or physical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4B5AF-4532-4C30-B172-408FD55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66"/>
    </mc:Choice>
    <mc:Fallback xmlns="">
      <p:transition spd="slow" advTm="420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3C6F-ECFA-4C0B-8B7D-D62995EC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software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B729-582F-45FC-86F9-EF557844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specification plays a vital role in the reliability of the software produced. </a:t>
            </a:r>
          </a:p>
          <a:p>
            <a:r>
              <a:rPr lang="en-US" sz="2400" dirty="0"/>
              <a:t>The design, and subsequent implementation, is based upon the information in the specification.</a:t>
            </a:r>
          </a:p>
          <a:p>
            <a:r>
              <a:rPr lang="en-US" sz="2400" dirty="0"/>
              <a:t>Software specification is an </a:t>
            </a:r>
            <a:r>
              <a:rPr lang="en-US" sz="2400" b="1" dirty="0"/>
              <a:t>unambiguous version of the user’s statement of requirements</a:t>
            </a:r>
            <a:r>
              <a:rPr lang="en-US" sz="2400" dirty="0"/>
              <a:t>. </a:t>
            </a:r>
          </a:p>
          <a:p>
            <a:r>
              <a:rPr lang="en-US" sz="2400" dirty="0"/>
              <a:t>A developer processes a </a:t>
            </a:r>
            <a:r>
              <a:rPr lang="en-US" sz="2400" i="1" dirty="0"/>
              <a:t>statement of requirements </a:t>
            </a:r>
            <a:r>
              <a:rPr lang="en-US" sz="2400" dirty="0"/>
              <a:t>in natural language and produces a specification expressed in </a:t>
            </a:r>
            <a:r>
              <a:rPr lang="en-US" sz="2400" i="1" dirty="0"/>
              <a:t>natural language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BDD3-2C7B-4E8E-B417-5EF63ECC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82"/>
    </mc:Choice>
    <mc:Fallback xmlns="">
      <p:transition spd="slow" advTm="718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28F2-3260-499A-BD76-E3F63129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9A8F-6018-48A8-A48C-42271D24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we say that a piece of software contains an ‘error’ we mean it does not behave as expected. </a:t>
            </a:r>
          </a:p>
          <a:p>
            <a:r>
              <a:rPr lang="en-US" sz="2400" dirty="0"/>
              <a:t>There could be two reasons for this: </a:t>
            </a:r>
          </a:p>
          <a:p>
            <a:pPr lvl="1"/>
            <a:r>
              <a:rPr lang="en-US" sz="2200" dirty="0"/>
              <a:t>either the software does not conform to its specification </a:t>
            </a:r>
          </a:p>
          <a:p>
            <a:pPr lvl="1"/>
            <a:r>
              <a:rPr lang="en-US" sz="2200" dirty="0"/>
              <a:t>or </a:t>
            </a:r>
            <a:r>
              <a:rPr lang="en-US" sz="2200" b="1" dirty="0"/>
              <a:t>there are errors or omissions in the original specification.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4B892-DB40-49DA-B597-641882BA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05"/>
    </mc:Choice>
    <mc:Fallback xmlns="">
      <p:transition spd="slow" advTm="829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D4B-6D64-44C7-9D5F-1410903A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D6D2-4D09-4E9D-B776-761673B0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vast majority of software applications in use today, the specification is captured in a mix of natural language and diagrams. </a:t>
            </a:r>
          </a:p>
          <a:p>
            <a:r>
              <a:rPr lang="en-US" sz="2400" dirty="0"/>
              <a:t> Then the developer constructs a </a:t>
            </a:r>
            <a:r>
              <a:rPr lang="en-US" sz="2400" b="1" dirty="0"/>
              <a:t>system design in a graphical notation heavily annotated with natural language.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C6F86-3217-4B7D-BB7D-3ED8D77D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20"/>
    </mc:Choice>
    <mc:Fallback xmlns="">
      <p:transition spd="slow" advTm="498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D06-4B2B-41B5-AA42-1E6D5758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the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65B2-21E7-4F3A-B066-E163DD73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Natural language is a medium in which </a:t>
            </a:r>
            <a:r>
              <a:rPr lang="en-US" sz="2400" b="1" dirty="0"/>
              <a:t>it is very difficult to be precise</a:t>
            </a:r>
            <a:r>
              <a:rPr lang="en-US" sz="2400" dirty="0"/>
              <a:t>, to state essential qualities of a software system.</a:t>
            </a:r>
          </a:p>
          <a:p>
            <a:r>
              <a:rPr lang="en-US" sz="2400" dirty="0"/>
              <a:t>Unfortunately, natural language and diagrams do not have a fixed meaning from one person to the next and so are open to many different interpretations. </a:t>
            </a:r>
          </a:p>
          <a:p>
            <a:r>
              <a:rPr lang="en-US" sz="2400" dirty="0"/>
              <a:t>We say these notations do not have a fixed semantics.</a:t>
            </a:r>
          </a:p>
          <a:p>
            <a:r>
              <a:rPr lang="en-US" sz="2400" dirty="0"/>
              <a:t>Ambiguity and lack of organization can lead to incompleteness, inconsistency, and misunderstandings.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2C57-C41D-41F6-9B8F-81C33134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49"/>
    </mc:Choice>
    <mc:Fallback xmlns="">
      <p:transition spd="slow" advTm="615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0.9|1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27266</TotalTime>
  <Words>1216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Frutiger-Black</vt:lpstr>
      <vt:lpstr>Times New Roman</vt:lpstr>
      <vt:lpstr>Wingdings</vt:lpstr>
      <vt:lpstr>Wingdings 3</vt:lpstr>
      <vt:lpstr>Wisp</vt:lpstr>
      <vt:lpstr>Department of Computer Science, CUI Lahore Campus</vt:lpstr>
      <vt:lpstr>Introduction to Formal Methods</vt:lpstr>
      <vt:lpstr>Software development Process</vt:lpstr>
      <vt:lpstr>Software development phases</vt:lpstr>
      <vt:lpstr>Software errors</vt:lpstr>
      <vt:lpstr>Generating software specifications</vt:lpstr>
      <vt:lpstr>Specification errors</vt:lpstr>
      <vt:lpstr>Software specification</vt:lpstr>
      <vt:lpstr>Problem in the software specification</vt:lpstr>
      <vt:lpstr>Example of specification ambiguity</vt:lpstr>
      <vt:lpstr>Specification of withdraw method</vt:lpstr>
      <vt:lpstr>Ambiguity in the “Withdraw” method specification</vt:lpstr>
      <vt:lpstr>Ambiguity in the method’s specification</vt:lpstr>
      <vt:lpstr>Incomplete specification </vt:lpstr>
      <vt:lpstr>Misinterpretation of specifications</vt:lpstr>
      <vt:lpstr>Problems with informal specification</vt:lpstr>
      <vt:lpstr>Formal notations</vt:lpstr>
      <vt:lpstr>Formal Specification</vt:lpstr>
      <vt:lpstr>Formal Methods</vt:lpstr>
      <vt:lpstr>What is formal methods</vt:lpstr>
      <vt:lpstr>Specification to development 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308</cp:revision>
  <dcterms:created xsi:type="dcterms:W3CDTF">2020-07-13T13:27:16Z</dcterms:created>
  <dcterms:modified xsi:type="dcterms:W3CDTF">2022-03-15T08:34:54Z</dcterms:modified>
</cp:coreProperties>
</file>