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tags/tag2.xml" ContentType="application/vnd.openxmlformats-officedocument.presentationml.tags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74" r:id="rId4"/>
    <p:sldId id="278" r:id="rId5"/>
    <p:sldId id="258" r:id="rId6"/>
    <p:sldId id="260" r:id="rId7"/>
    <p:sldId id="280" r:id="rId8"/>
    <p:sldId id="262" r:id="rId9"/>
    <p:sldId id="261" r:id="rId10"/>
    <p:sldId id="277" r:id="rId11"/>
    <p:sldId id="263" r:id="rId12"/>
    <p:sldId id="264" r:id="rId13"/>
    <p:sldId id="265" r:id="rId14"/>
    <p:sldId id="279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9:42:2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65 791 260,'-3'-4'147,"0"1"-1,1-1 1,0 0-1,0 0 1,0-1 0,0 1-1,1 0 1,-2-7-1,3 8-71,1-1 0,-2 1 0,1-1 0,0 1-1,-1-1 1,1 1 0,-1-1 0,0 1 0,0 0-1,-3-7 1,4 9-63,-1 0-1,1 1 1,0-1-1,-1 0 1,1 0-1,0 0 0,0 0 1,0 0-1,0 1 1,0-1-1,0 0 1,0 0-1,0 0 1,0 0-1,1-1 1,-1 2 1,0-1 0,0 0 1,0 1-1,0-1 1,0 1-1,0-1 0,0 0 1,0 1-1,0-1 1,0 0-1,0 1 0,0-1 1,0 0-1,0 1 1,0-1-1,-1 1 0,1-1 1,0 0-1,-1 0 1,0 0 19,0 0-1,0 0 1,1 1-1,-1-1 1,1 0-1,-1 0 1,0 1-1,1-1 1,0 0-1,-1 0 1,1 0-1,-1 0 1,1 0-1,0 0 1,0 1-1,0-1 1,-1 0-1,1 0 1,0 0-1,0 0 1,0 0-1,1-1 1,-2 2 58,0-1 0,0 1 0,0 0 0,1 0 0,-1 0 0,0 1 0,0-1 0,1 0 0,-1 0 0,0 0 0,0 0 0,1 1 0,-1-1 1,0 0-1,0 1 0,1-1 0,-2 1 0,-3 1-52,5-1-15,0-1 0,0 1 0,0-1 1,0 0-1,0 1 0,0-1 0,0 1 1,0-1-1,-1 1 0,1-1 0,0 0 0,0 1 1,0-1-1,-1 1 0,1-1 0,0 0 0,0 1 1,-1-1-1,1 0 0,0 1 0,-1-1 0,1 0 1,0 1-1,-1-1 0,0 0 0,2 0 64,6 0 239,-4-1-219,1 0 0,-1 0-1,1-1 1,-1 1 0,1-1 0,-1 0 0,5-4 0,10-5 133,303-160 68,-185 111-308,8 0 26,-6-1-3,0 1-29,-86 34 0,2 1 12,83-55 0,-100 57 6,-24 16 22,-1-1 1,14-11 0,-24 17-15,0-1 0,0 1 0,0-1 0,0 1 0,-1-1 0,1 0 0,-1 0 0,1 0 0,-1 0 0,0 0 0,0-3 0,-1 5 11,-11-5 108,-5 8-165,0 0 1,0 2-1,0 0 1,1 0-1,0 1 1,-23 12-1,-4 0 27,25-9-9,0 0-1,-22 16 1,4-4-7,8-4-10,0 0-1,0 2 1,2 0 0,0 2 0,-39 41-1,52-48 45,1 1-1,1 1 0,-16 26 0,25-37-21,-1-1 0,0 1-1,1 0 1,0-1 0,0 1-1,0 0 1,0 0 0,1 0 0,0 0-1,-1 0 1,1 0 0,1 0 0,-1 0-1,0-1 1,1 1 0,0 0-1,0 0 1,0 0 0,1 0 0,-1-1-1,1 1 1,0-1 0,0 1 0,0-1-1,0 0 1,0 0 0,1 0-1,0 0 1,-1 0 0,5 3 0,9 7 14,1 0 1,1-1 0,0-1 0,29 14 0,-12-7 2,-10-5 69,1-1 0,1-1 0,52 14 0,-71-22-72,0-1-1,-1 2 0,0-1 0,0 1 1,0 0-1,0 0 0,0 1 0,-1-1 1,0 2-1,0-1 0,0 1 0,9 11 0,-14-13-8,-1 0-1,1-1 0,0 1 0,-1 0 0,0 0 0,0-1 0,0 1 0,-1 6 0,0 4 20,1-7-10,-1-1 0,0 1 0,0-1 0,0 1 0,-1-1 0,0 1 0,0-1 0,-1 0 0,0 0 1,-4 7-1,-6 7 178,-24 28 0,11-16 81,17-22-175,0-1 0,-1 0 0,0 0 0,-19 11 1,-10 10 164,26-20-175,0-1 0,-1 0 0,0 0 0,-1-2 0,0 0 0,-19 7 0,-98 22 351,97-28-334,-12 1 26,0-3-1,0-1 0,-74-2 1,112-4-122,0 1 1,0-1-1,-1-1 1,1 0-1,0 0 1,-15-7-1,17 6-457,0 0 0,0-1 0,0 0 1,0-1-1,-6-4 0,11 6-143,0 1-1,0-1 1,0 0 0,0 0 0,1 0-1,-1 0 1,-1-4 0,1 2-499,1-6-1567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99 136,'0'-1'114,"-1"-1"-1,1 0 1,-1 0-1,1 0 1,-1 1 0,0-1-1,0 0 1,0 1-1,1-1 1,-2 1 0,1-1-1,-1-1 1,-8-12 591,8 11-591,1 2-23,0 0 0,0 0 0,1 0 0,-1 0 0,0 0 0,1 0 0,-1 0 0,1 0 0,0-3 0,-5-6 418,5 11-472,-1 0-1,1-1 1,-1 0 0,1 1 0,-1-1-1,1 1 1,0-1 0,0 1 0,-1-1-1,1 0 1,0 1 0,0-1 0,-1 0-1,1 1 1,0-1 0,0 0 0,0-1-1,0 2 83,0-1 0,0 1 0,0-1 0,0 1 0,0-1 0,0 1 0,0-1 0,1 1 0,-1-1 0,0 1 0,0-1 0,0 1 0,1-1 0,-1 1 0,0-1 0,1 1 0,-1 0 0,0-1-1,1 1 1,-1-1 0,1 1 0,-1 0-101,0 0 0,0-1 0,1 1 0,-1 0 0,0 0 0,0 0 0,0 0 0,1 0 0,-1 1 0,0-1 0,0 0 0,0 0 0,1 0 0,-1 0 0,0 0 0,0 0 0,0 0 0,0 0 0,1 0 0,-1 0 0,0 0 0,0 1 0,0-1 0,0 0 0,0 0 0,0 0 0,1 0 0,-1 0 0,0 1 0,0-1 0,0 0 0,0 0 0,0 0 0,0 1-1,0-1 1,0 0 0,0 0 0,0 0 0,0 0 0,0 1 0,0-1 0,0 0 0,0 0 0,0 0 0,0 1 0,0-1 0,0 0 0,0 0 0,0 0 0,0 0 0,0 1 0,1 2 0,1 0 1,0 0-1,0-1 0,0 1 0,1-1 0,-1 1 1,0-1-1,1 1 0,0-1 0,5 3 0,1 2 63,69 69 268,-32-28-20,-2-2 152,-11-16-98,-2 2 0,0 1 0,28 42 0,-37-41-221,29 62 0,-16-29-48,-25-45-62,0 1 0,-1 0 0,-1 1 0,-2 0 0,0 0 0,-1 1 0,-2-1 0,0 1 0,-2 0 0,-1 0 0,-4 41 0,0-48 1,0-1 0,-1 0-1,-9 22 1,1-3 28,-2 3-21,-2-1 0,-2 0 0,-1-1 0,-35 47 0,24-43-229,-1-2-1,-2-1 0,-62 54 0,-130 87-5719,225-178 5814,-47 31-2296,0-4-305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2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1686 144,'-2'-2'49,"0"-1"-1,1 0 1,-1 0 0,1 0 0,0 0-1,0 0 1,1 0 0,-1-1-1,0 1 1,1 0 0,0 0 0,0-1-1,0 1 1,0 0 0,1-6-1,0-8-48,9-19 3,-11 9 9,0 17 67,1 1 1,0-1-1,0 1 1,1-1-1,0 0 1,1 1-1,4-14 0,-5 19-50,-1 1-1,1-1 0,-1 0 1,1 0-1,-1 0 0,0 0 1,-1 0-1,1 0 0,-1 0 1,1 0-1,-1 0 0,-2-4 0,-2-25 251,5-252 1001,9 231-1294,1 2 29,-9 44 0,0 0 0,0 0 0,0 1 0,5-12 1,-4 11 46,0 0 0,0 0 1,0-1-1,0-11 0,7-50 567,1-8-56,-9 72-534,-1 0 1,2 0 0,-1 0-1,0 1 1,1-1-1,0 0 1,4-6-1,-4 7-4,1-1-1,-1 1 0,0-1 0,-1 0 0,1 1 1,-1-1-1,0-8 0,1 4-25,0 0 0,0 0 0,1 1 0,0-1 0,1 0 0,7-13 0,-7 13 1,2-2 7,-4 10-5,0-1-1,-1 0 1,0 0 0,1 0 0,-1 0-1,0 0 1,0 0 0,-1 0-1,1-3 1,9-27 233,0 0 36,-9 28-259,0 0 0,0 0 1,1 0-1,0 0 0,0 1 1,0-1-1,1 0 0,-1 1 1,1 0-1,0 0 0,4-5 1,14-24-11,-18 29-13,-1 0 1,1 0 0,0 0-1,0 1 1,1 0 0,4-5-1,15-16-11,-20 21 11,-1 0 1,1 1-1,0-1 0,0 1 1,0 0-1,4-2 1,6-5-1,11-6 1,-20 14 0,-1-1 0,1-1 0,-1 1 0,0 0 0,1-1 0,2-3 0,0 1-6,0 0 1,1 1-1,0 0 1,0 0-1,13-6 1,3-2-9,75-35 60,-95 45-45,2-1-2,0 0 1,0 0 0,1 1 0,9-4-1,-14 6 0,1 0 0,-1 0-1,0-1 1,0 1 0,1 0 0,-1-1-1,0 1 1,0-1 0,0 0 0,0 1-1,0-1 1,0 0 0,2-1 0,18-11 8,-6 9-20,-1-1-1,26-14 1,-13 9 21,-4 4-5,3-3-15,46-9 1,-33 12 29,1 3 0,43 0 1,17 14-33,-53-9 15,51 10 0,-40-5 0,-20-3-2,141 21-6,-80-13 6,15 3 14,-40-1-11,-44-10 0,1 2 0,39 14 0,-50-13-1,-5-2-4,-1 1 0,18 10 0,-6-4-6,34 13 0,-33-15 16,33 18 0,-17-8 17,-32-16-26,-1 1 0,0 0 1,17 11-1,-10-5-3,-13-9 4,0 1 0,0-1 1,0 1-1,0 0 0,-1 0 1,4 3-1,22 21-5,-22-21 5,0 0-1,0 1 1,11 14 0,-8-7 1,1-1 0,15 15 0,14 14-2,20 25 4,-53-57 25,0 0-1,-1 1 0,0 0 1,-1 0-1,0 1 1,0 0-1,-1-1 0,-1 1 1,3 17-1,0-3 1,0-6-14,-3-11-6,-1-1-1,1 1 0,-2 0 0,2 11 1,-2-12-2,0 1 1,0-1-1,1 1 1,0-1 0,6 14-1,-5-14 2,-1 0-1,1 0 1,-1 0-1,0 0 1,0 15-1,8 27 22,-10 81-62,10-75 72,-10-50-34,1 0 0,0 0 0,0 0 0,1 0 0,2 7 0,-1-7-1,-2 0-1,1 0 0,0 0 1,-1 1-1,0 7 0,9 45 4,-10 62 57,-10-77-13,10-34-43,0-1 0,-1 0-1,-1 0 1,-3 15 0,-5 20-44,-3 22 21,8-44 48,5-16-20,-2 0-1,1 0 0,-1-1 1,1 1-1,-6 8 0,-12 26-12,7-17 2,10-19 4,1 0-1,-1 0 1,0-1-1,0 1 1,-1 0-1,1-1 1,-1 0 0,1 1-1,-1-1 1,-4 3-1,-9 8 12,1 1 0,0 0 0,1 1 0,-20 30 0,-17 18-76,40-48 64,-7 6 28,-4-4 4,0 0 0,-30 17 0,11-8-32,29-19-1,1-1-1,-24 12 1,-62 31 33,86-45-27,-28 12 65,11-7-15,6-4 78,-86 28 704,90-29-771,-50 12 277,18-8-224,28-5-29,1 0 0,-31 0 0,-57 2 863,-37-1-706,77 1-250,-59-1 0,14 6 215,44-5-384,-28-6 81,30-10 57,43 6 33,1-1 1,-46-15-1,-16-1 53,67 20-32,18 1-15,0 0 1,0 1 0,0-1-1,0 0 1,0 0 0,0 0-1,0 0 1,-1-1-1,1 1 1,0 0 0,0 0-1,0-1 1,0 1 0,0-1-1,0 1 1,0-1-1,0 1 1,0-1 0,-1 0-1,-24-10 200,18 4-137,7 6-62,0 0 0,0 0-1,0 0 1,-1 0 0,1 0-1,0 0 1,0 0 0,0 0 0,1 0-1,-1-1 1,-1-1 0,1 1-8,1 1 1,-1 0 0,0 0 0,0-1 0,0 1-1,0 0 1,0 0 0,0 0 0,0 0-1,0 0 1,-3-1 0,-3-5 10,6 5-11,-3-2 4,0-1 0,-1 1 0,1 0-1,-1 0 1,1 1 0,-7-4 0,-8-15-9,-20-11-22,35 30 24,0 0-1,0 0 1,1-1 0,0 1 0,-1-1-1,1 0 1,1 0 0,-1 0 0,0 0-1,1 0 1,-2-6 0,4 10 0,-1-1 0,1 1 1,0-1-1,0 1 0,0-1 0,0 1 1,-1-1-1,1 1 0,0-1 0,-1 1 1,1 0-1,0-1 0,-1 1 0,1-1 1,0 1-1,-1 0 0,1-1 1,-1 1-1,1 0 0,-1-1 0,1 1 1,0 0-1,-1 0 0,1-1 0,-2 1 1,2 0-1,-1 0 1,1 0 0,-1-1 0,1 1-1,-1 0 1,0 0 0,1-1-1,0 1 1,-1 0 0,1-1-1,-1 1 1,1-1 0,-1 1 0,1-1-1,0 1 1,-1-1 0,1 1-1,0-1 1,-1 1 0,1-1 0,0 1-1,0-1 1,0 1 0,-1-1-1,1 0 1,0 0 0,0 1 1,0 0-1,0-1 0,0 1 1,0-1-1,0 1 0,0 0 1,0-1-1,0 1 0,0 0 1,0 0-1,-1-1 0,1 1 0,0 0 1,0-1-1,0 1 0,-1 0 1,1 0-1,0-1 0,0 1 1,0 0-1,-1 0 0,1-1 1,0 1-1,-1 0 0,1 0 1,-1-1-1,1 1 0,0 0 0,-1 0 1,1 0-1,0-1 0,0 1 0,-1 0 1,1 0-1,0-1 0,-1 1 0,1 0 0,0 0 1,0-1-1,0 1 0,-1 0 0,1-1 1,0 1-1,0-1 0,0 1 0,0 0 1,0-1-1,-1 1 0,1 0 0,0-1 0,0 1 1,0-1-1,0 1 0,0-1 0,0 0 0,0 0-1,0 0 1,-1 0-1,1 0 1,0 0-1,-1 0 0,1 0 1,-1 0-1,1 0 1,-1 1-1,1-1 1,-1 0-1,0 0 1,1 0-1,-1 1 0,-1-2 1,1 1-1,0 1 1,0-1-1,0 0 1,1 1-1,-1-1 1,0 0-1,1 0 1,-1 0-1,1 0 1,-1 0-1,1 1 0,-1-1 1,1 0-1,0 0 1,-1 0-1,1-2 1,-10-18 1,6 16 1,3 5-3,1 0 1,0 0 0,0 0 0,-1-1 0,1 1-1,0 0 1,-1 0 0,1 0 0,0-1 0,0 1-1,-1 0 1,1 0 0,0-1 0,0 1 0,0 0 0,-1 0-1,1-1 1,0 1 0,0 0 0,0-1 0,0 1-1,0 0 1,-1-1 0,1 1 0,0-1 0,0 0-1,0-1 0,-1 0 0,1 1 0,-1-1 0,1 1 1,-1-1-1,0 1 0,0-1 0,0 1 0,0 0 0,0 0 1,0-1-1,0 1 0,0 0 0,0 0 0,-3-2 0,3 2 2,0 0 0,0 1-1,0-1 1,0 0 0,0 0-1,0 0 1,0 0 0,1 0-1,-1 0 1,0 0-1,1-1 1,-1 1 0,1 0-1,-1 0 1,0-3 0,1 3 2,0 0 0,0 0 0,-1-1 0,1 1 0,0 0 0,-1 0 0,1 0 0,-1 0 0,1 0 0,-1 0 1,1 0-1,-1 0 0,0 0 0,0 0 0,1 0 0,-3-1 0,2 1 9,0 0 0,1 0 0,-1 1 0,0-1 0,0 0 0,1 0 0,-1 0 0,1 0 0,-1 0-1,1 0 1,-1-1 0,1 1 0,-1 0 0,1 0 0,0 0 0,-1-2 0,-3-10 115,3 12-118,1 0-1,-1 0 1,1 0 0,-1 0-1,1 0 1,-1 0 0,1 0-1,0 0 1,-1 0 0,1 0-1,0 0 1,0 0-1,0-2 1,-1-1 2,-1-1 1,1 1-1,-1 0 0,0-1 1,0 1-1,-5-7 0,-4-10-22,-18-46-606,27 62 301,1 0 1,-1 0-1,0 0 1,0 1-1,0-1 1,-1 1-1,-4-8 0,3 6-845,1-1 0,0 0-1,0 0 1,-2-9-1,3 0-1566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39 275 584,'-1'0'138,"0"0"0,0 0-1,0 0 1,0 0 0,0-1 0,0 1 0,0 0 0,0-1-1,0 1 1,0 0 0,0-1 0,0 0 0,0 1-1,0-1 1,0 1 0,0-1 0,1 0 0,-2-1 0,-7-4 611,9 5-694,0 1-1,0 0 0,-1 0 1,1 0-1,0 0 0,0 0 1,0-1-1,-1 1 0,1 0 1,0 0-1,0-1 0,0 1 1,-1 0-1,1 0 0,0-1 0,0 1 1,0 0-1,0 0 0,0-1 1,0 1-1,0 0 0,0-1 1,-1 1-1,1 0 0,0 0 1,0-1-1,0 1 0,1-1 1,-1 1-45,0 0 0,0 0 0,0 0 0,0-1 1,0 1-1,0 0 0,0 0 0,0 0 0,0 0 1,0-1-1,-1 1 0,1 0 0,0 0 0,0 0 1,0-1-1,0 1 0,0 0 0,0 0 0,0 0 1,0 0-1,0 0 0,-1-1 0,1 1 0,0 0 1,0 0-1,0 0 0,0 0 0,0 0 0,-1 0 1,1 0-1,0 0 0,0 0 0,0-1 0,0 1 1,-1 0-1,1 0 0,0 0 0,0 0 0,0 0 1,0 0-1,-1 0 0,1 0 0,0 0 0,0 0 1,0 0-1,0 0 0,-1 0 0,1 1 0,0-1 1,0 0-1,-2 0 821,4 0-750,-1 0 1,1-1 0,0 1 0,-1 0 0,1-1 0,-1 1 0,1 0-1,-1-1 1,1 0 0,-1 1 0,1-1 0,1-1 0,6-2-18,190-52 39,-134 40-76,265-71 492,-192 59 568,-137 28-1077,47-13 259,0 2 1,0 3-1,68-4 1,-89 9 6,-18 1-784,-13 2-2580,-17 6-1260,11-1 2441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4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469 125 20,'0'-3'77,"0"1"1,0 0-1,0-1 1,0 1-1,-1 0 1,1-1-1,-1 1 1,0 0-1,0 0 1,0 0-1,0 0 1,0-1-1,0 1 1,0 1-1,-1-1 1,1 0-1,-1 0 1,1 0-1,-3-1 0,2 1 67,0-1-1,0 1 0,0 0 0,0-1 0,0 1 0,1-1 0,-1 0 0,1 0 0,0 1 0,-2-6 0,3 7-100,0 1 0,0-1 0,0 1 0,0-1 0,0 1 0,0-1 0,0 1 0,0-1 0,0 1 0,-1-1 0,1 1 0,0 0 0,0-1 0,-1 1 0,1-1 0,0 1 1,-1 0-1,1-1 0,0 1 0,-1-1 0,0 1-9,1-1 0,-1 1 0,1-1 0,0 1 0,-1-1 0,1 1 0,0-1 0,-1 1 0,1-1 0,0 1 0,-1-1 0,1 1 0,0-1 0,0 1-1,0-1 1,0 0 0,0 1 0,0-1 0,-1 1 0,2-2 0,-1-1 91,0 3-110,0-1-1,0 1 1,0 0-1,0-1 1,0 1-1,1 0 1,-1-1 0,0 1-1,0-1 1,0 1-1,0 0 1,0-1 0,0 1-1,0-1 1,0 1-1,0 0 1,-1-1-1,1 1 1,0-1 0,0 1-1,0 0 1,0-1-1,0 1 1,-1 0 0,1-1-1,0 1 1,0 0-1,-1-1 1,1 1 0,0 0-1,0 0 1,-1-1-1,1 1 1,0 0-1,-1 0 1,1-1 0,0 1-1,-1 0 1,1 0-1,-1 0 1,1 0 0,0 0-1,-1 0 1,1-1-1,-1 1 1,0 0 0,0 0 1112,1-8 315,0 15 1043,-2 17-1418,-1-16-1068,0-1-1,0 0 1,-3 15-1,-7 16 30,-6 29 35,-87 151 24,87-169-69,16-38-12,-1 0-1,0-1 0,-8 15 0,-18 32 33,-33 91 0,60-141-37,-1 0 0,1 0 0,-1 0 0,-8 11 0,8-14 1,1 1 1,-1 0-1,1 0 0,1 0 1,-1 0-1,-2 10 0,-18 50-6,7-41-26,15-22 28,-1 4-1,0 0-1,0 0 1,0-1 0,1 1 0,-1 11 0,-2-5-1,3-11 3,0 0 0,1 0 0,-1 0 1,1 0-1,-1 0 0,1 0 0,0 0 0,-1 0 1,1 0-1,0 1 0,0-1 0,-1 0 1,1 1-1,0-1 1,1-1 0,-1 0 0,0 1 0,0-1 0,0 1 0,0-1 0,-1 0 0,1 1 1,0-1-1,0 1 0,0-1 0,0 0 0,0 1 0,0-1 0,-1 1 0,1-1 0,0 0 0,0 1 0,0-1 0,-1 0 1,1 1-1,0-1 0,-1 0 0,1 0 0,0 1 0,-1-1 0,1 0 0,0 0 0,-1 0 0,0 1 0,-2 4 8,3-4 8,9 3 186,-9-4-191,0 0 1,0 0 0,0-1-1,0 1 1,0 0 0,0 0-1,0-1 1,0 1 0,0 0-1,0 0 1,0 0 0,-1-1-1,1 1 1,0 0 0,0 0-1,0 0 1,0-1 0,-1 1-1,1 0 1,0 0 0,0 0-1,0 0 1,-1 0 0,1 0-1,0-1 1,0 1 0,-1 0-1,1 0 1,0 0 0,0 0-1,0 0 1,-1 0 0,5 1 54,-3-1 326,8 0-248,-16-1-213,13-1 6,-4 1 58,0 1-1,-1 0 1,1 0 0,0 0 0,0 0 0,0 0 0,0 0 0,-1 1 0,1-1 0,3 2 0,-2-1 6,1 0-1,-1-1 1,0 1 0,0-1-1,0 0 1,1 1 0,-1-1-1,0-1 1,0 1-1,5-1 1,-3 0 0,-1 0-1,1 1 1,-1 0-1,1 0 1,0 0-1,4 2 1,2 0 6,1 0 1,-1-1 0,23 0-1,15 2-13,47 2-17,-77-3 24,-6-1 1,-1 0 0,0 1 1,1 0-1,-1 1 0,0 0 0,0 1 0,-1 0 0,13 7 0,13 11-46,-26-13 38,-7-6-1,0 0 1,-1 0-1,1 0 0,-1 1 1,0-1-1,0 1 1,3 4-1,4 3-1,-9-10 8,1 0 1,-1 0-1,1 0 0,-1 1 1,0-1-1,0 0 0,0 1 1,0-1-1,0 1 0,0-1 1,0 1-1,0-1 0,-1 1 1,1 0-1,0-1 0,-1 1 1,1 2-1,-1-2 3,0-1 0,1 1-1,-1 0 1,1-1 0,0 1 0,-1 0 0,1-1 0,0 1 0,0-1 0,0 1-1,0-1 1,0 0 0,3 3 0,-3-2 0,1-1 1,-1 1-1,1 0 0,-1 0 0,0 0 1,0 0-1,1 0 0,-1 0 1,-1 0-1,1 0 0,0 0 0,0 1 1,-1-1-1,1 5 0,-1-6 1,0 0 0,0 0 0,0 1 0,1-1 0,-1 0 0,0 0-1,1 1 1,-1-1 0,1 0 0,-1 0 0,1 0 0,1 2 0,2 8 45,-4-11-97,0 1-1,0-1 0,0 0 1,0 1-1,0-1 1,0 1-1,0-1 1,0 0-1,0 1 0,0-1 1,0 1-1,0-1 1,-1 0-1,1 1 0,0-1 1,0 0-1,0 1 1,0-1-1,-1 0 1,1 1-1,0-1 0,0 0 1,-1 0-1,1 1 1,0-1-1,-1 0 0,1 0 1,0 1-1,-1-1 1,1 0-1,0 0 1,-1 0-1,1 0 0,0 1 1,-1-1-1,1 0 1,-1 0-1,1 0 1,0 0-1,-1 0 0,1 0 1,-1 0-1,-19-6-3951,9 2 1398,-7 3-808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421 189 176,'-9'-7'1096,"9"7"-1053,0 0-1,0 0 1,-1-1 0,1 1-1,0 0 1,0 0 0,-1-1-1,1 1 1,0 0 0,0-1-1,0 1 1,0 0 0,-1-1-1,1 1 1,0 0 0,0-1-1,0 1 1,0 0 0,0-1-1,0 1 1,0 0 0,0-1-1,0 1 1,0 0 0,0-1-1,0 1 1,0 0 0,0-1-1,0 1 1,0 0 0,1-1-1,-1 1 1,0 0 0,0-1-1,0 1 1,0 0 0,1 0-1,-1-1 1,0 1 0,0 0-1,1 0 1,-1-1 0,0 1-1,0 0 1,1 0 0,-1 0-1,0-1 1,1 1 0,-1 0-1,0 0 1,1 0 0,-1 0-1,0 0 1,1 0 0,4-5 1799,-14 3 3046,8 2-4421,1 0-431,0-1-1,0 1 1,0-1-1,0 1 1,0-1-1,0 0 1,0 1-1,0-1 1,0 1-1,0-1 1,0 1-1,0-1 1,0 1-1,0-1 1,-1 1-1,1-1 1,0 1-1,0-1 1,-1 1-1,1-1 1,0 1-1,-1-1 1,1 1-1,0 0 1,-1-1-1,1 1 1,-1 0-1,1-1 1,-1 1-1,1 0 1,-1-1 0,0 1 7,-23-18 547,20 14-511,0 1 0,0 0 0,0 0 0,-1 0 1,1 0-1,-1 1 0,0-1 0,-6-1 0,3 2-76,0 0-1,1 1 1,-1 0-1,0 0 1,0 1 0,0-1-1,0 2 1,1-1 0,-1 1-1,0 1 1,0 0 0,-12 4-1,6 0-23,1 0 0,-1 1 0,2 1 0,-1 0 0,1 1 0,-11 10 0,16-13 14,0 2-1,0-1 1,1 1-1,0-1 1,0 2-1,-8 15 1,-22 60 88,27-61-39,4-8-74,1 0 0,1 1 1,0-1-1,1 1 0,0 0 1,2 21-1,0-31 10,0-1-1,1 1 1,0-1 0,0 0-1,0 1 1,1-1 0,0 0 0,0 0-1,0 0 1,1 0 0,-1 0-1,1-1 1,6 8 0,11 9-113,-17-19 120,-2-1 11,0 0 1,1 0 0,-1 0-1,1 0 1,-1 0-1,1-1 1,-1 1-1,1-1 1,0 1 0,-1-1-1,1 1 1,0-1-1,-1 0 1,1 0 0,0 0-1,0 0 1,-1 0-1,1 0 1,0 0 0,-1-1-1,1 1 1,0 0-1,-1-1 1,1 0 0,0 1-1,1-2 1,9-6 13,0 0 1,-1 0-1,-1-1 1,0 0-1,0-1 0,0 0 1,-1 0-1,-1-1 1,0-1-1,0 1 0,11-25 1,0-8-12,-2-1 0,13-52 0,-8 23 17,-16 48-24,-1-1 0,-1 0 0,-1 1-1,-1-44 1,-1 73-18,0 1-1,0-1 0,1 0 1,0 1-1,-1-1 0,1 0 1,5 5-1,-5-4 14,2 2 10,-1 1 0,1 0 0,3 13 0,5 9 6,18 35 24,-13-27-11,32 50 1,-30-45 0,-16-35-18,0 0-1,0 1 0,1-2 1,6 11-1,7 6 22,-2-2-1047,21 21 0,-30-35 274,1-1 0,-1-1-1,1 1 1,1-1 0,-1 0 0,1-1-1,10 6 1,2 0-1218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10 524,'10'-7'3315,"-10"4"-3092,0 5 641,0 6 975,2 7-225,3-6-967,-2-6-574,-1 0 0,0 1 0,0-1 0,0 0-1,0 1 1,-1-1 0,1 1 0,-1-1 0,0 1 0,0 0-1,0-1 1,-1 1 0,1 0 0,-1 0 0,0-1-1,0 6 1,-3 4 18,1 1-1,1 0 0,0 23 1,-2 26 22,-4-14-79,3-10-287,-3 0 1,-12 42-1,11-47-584,7-28 406,0 1-1,-1-1 0,1 0 1,-6 12-1,-4 14-3012,2-24 1316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1092,'0'0'46,"0"0"0,0-1 0,0 1 0,0 0 0,0 0 0,0 0 0,0 0 0,0 0 0,0 0-1,0 0 1,0-1 0,0 1 0,0 0 0,0 0 0,0 0 0,0 0 0,0 0 0,0 0 0,0-1 0,0 1 0,0 0 0,0 0 0,0 0 0,0 0 0,0 0-1,0 0 1,0 0 0,0-1 0,0 1 0,0 0 0,0 0 0,0 0 0,0 0 0,1 0 0,-1 0 0,0 0 0,0 0 0,0 0 0,0 0 0,0-1 0,0 1 0,0 0-1,0 0 1,1 0 0,-1 0 0,0 0 0,0 0 0,0 0 0,0 0 0,0 0 0,0 0 0,1 0 0,-1 0 0,0 0 0,0 0 0,0 0 0,0 0 0,0 0-1,0 0 1,0 0 0,1 0 0,-1 0 0,0 0 0,0 1 0,0-1 0,0 0 0,0 0 0,10 12 919,16 33-1585,-15-26 983,27 50-21,20 32 405,-36-58-471,-17-31-185,1 0 0,10 14 1,-4-10-27,-6-7-33,1 0 0,-1 0-1,-1 1 1,8 15 0,-9-15-15,1 0 0,1 0 0,0 0-1,0 0 1,15 16 0,-10-10 4,-11-15-2,1 1 0,-1-1 0,1 0 1,-1 0-1,1 0 0,0 0 0,-1 0 0,1 1 0,0-1 0,0 0 0,0-1 0,0 1 0,0 0 0,0 0 1,0 0-1,0 0 0,0-1 0,0 1 0,1-1 0,-1 1 0,0-1 0,0 1 0,0-1 0,1 0 0,-1 1 1,2-1-1,0 0 87,-1-1 0,1 0 1,0 0-1,0 0 1,-1 0-1,1 0 0,-1 0 1,4-3-1,-4 3 1,129-87 1843,-45 28-1801,-60 43-131,83-52-27,-95 61-4,2 0 1,-1 1-1,1 1 1,0 1-1,24-5 1,-38 9 26,1 1 0,-1-1 0,0 1 0,1 0 0,-1-1 0,1 1 0,-1 0 0,1 1 1,-1-1-1,1 0 0,-1 1 0,0-1 0,1 1 0,-1 0 0,0 0 0,1 0 0,-1 0 0,0 0 1,0 0-1,0 1 0,0-1 0,0 1 0,0-1 0,0 1 0,-1 0 0,3 2 0,4 6 88,-7-10-94,0 1 1,-1-1-1,1 1 1,0 0-1,-1-1 0,1 1 1,0 0-1,-1-1 1,1 1-1,-1 0 0,0 0 1,1 0-1,-1 0 1,1-1-1,-1 1 1,0 0-1,0 0 0,0 0 1,1 0-1,-1 0 1,0 1-1,6 27 214,-7-21-161,0 1 0,0 0 0,-1-1 1,0 0-1,0 1 0,-7 13 0,0-3 54,-19 32 0,-8 1-516,-2-1-1,-2-2 0,-79 76 1,108-114-350,4-5 170,-1 1-1,1-1 0,-11 6 0,16-10 185,0-1 0,0 0 0,-1 0 0,1 0-1,-1 0 1,1-1 0,0 1 0,-1-1 0,0 1-1,-2-1 1,-4 0-1607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0 260,'9'6'824,"1"-1"-60,0 6-32,-10 0-92,0 6-96,0 5-80,-10 0-108,0 5-96,-9 6-68,-10 0-60,-1 0-60,1 0-76,0 0-120,-1 5-172,1-10-224,0 5-228,0-11-252,-1 5-280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65 1452,'0'-2'478,"1"1"-255,-1 0-1,0 0 1,0 0-1,0 0 1,0 0 0,0 0-1,0 0 1,0 0-1,0 0 1,0 0 0,-1 0-1,1 0 1,0 0 0,-1 0-1,1 0 1,0 0-1,-1 0 1,1 0 0,-1 0-1,0 1 1,1-1 0,-1 0-1,0 0 1,-1 0-1,-1-11 2673,1 9-2664,0 1 1,0-1-1,-1 1 1,1-1-1,-1 1 1,1 0-1,-1 0 1,0 1-1,0-1 1,-4-1 0,5 2-211,0 1-1,0 0 1,-1 0 0,1 0 0,0 0 0,0 0 0,-1 0 0,1 1 0,0-1 0,0 1 0,0-1 0,-1 1 0,1 0 0,0 0 0,0 0 0,0 0 0,0 1 0,1-1 0,-1 0 0,-2 3 0,-10 6-1,0 2 0,0 0-1,1 0 1,1 1 0,0 1-1,1 0 1,0 1 0,-13 26 0,-43 86 314,58-105-276,0 0 1,2 0-1,1 1 0,-6 37 1,4-19-19,5-24-36,0 0 1,2 1 0,0-1 0,0 0 0,2 1 0,0-1-1,1 0 1,0 0 0,2 0 0,0 0 0,1 0 0,0-1-1,2 0 1,0 0 0,13 22 0,-12-24-24,-4-7-26,0 1-1,0-1 1,1 0 0,0-1-1,0 1 1,1-1 0,0 0 0,0 0-1,11 8 1,-7-8-201,0 0 0,0-1 0,0-1 0,0 1 0,1-2 0,0 1 0,0-2 0,0 1 0,0-1 0,12 0-1,-10-2-430,-1 0-1,1-1 0,0-1 1,-1 0-1,1 0 0,-1-1 1,0-1-1,22-9 0,15-13-2442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1044,'17'-4'1754,"0"0"0,27-3 0,-36 6-1477,0 1 0,0 0 0,0 1-1,0-1 1,0 2 0,0-1 0,-1 1 0,9 3-1,-12-4-202,-1 0 0,0 0-1,0 0 1,0 1 0,0 0-1,0-1 1,0 1-1,0 0 1,-1 0 0,1 0-1,-1 1 1,1-1-1,-1 1 1,0-1 0,0 1-1,0 0 1,0-1-1,-1 1 1,1 0 0,-1 1-1,0-1 1,1 0-1,-1 0 1,-1 0 0,1 1-1,0-1 1,-1 0-1,0 1 1,0-1 0,0 0-1,0 1 1,0-1-1,-1 0 1,0 4 0,-3 7 19,0 0 1,-1-1-1,0 0 1,-1 0 0,0 0-1,-1 0 1,-17 21-1,-70 74-186,84-97 39,-41 44-643,7-7-2981,-95 81 0,100-97 1072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 1248,'0'-37'5184,"-6"36"-4310,5 1-755,6 0-75,-3 0 42,-1 28 516,2 0-1,1 0 0,1 0 1,1-1-1,12 32 0,-16-52-549,115 491 1311,-78-360-1340,-10-35 11,-9-37 7,2-11-18,-5-11-26,14 39-63,-28-77 50,0 0 1,0 1 0,0-2-1,1 1 1,6 8 0,0 1-27,-8-14 64,-4-5-27,0 0 0,0 0 0,0 1 0,0-1 0,0 0 0,-4-4 0,4 6 0,-25-43-124,20 33 102,0 0 0,-1 1 0,0 0 0,-13-14 0,-5-5-2,21 23 32,-1 0 0,1 0 0,-2 1 0,-12-12 0,8 10 6,0 1 0,0 1-1,-22-11 1,30 16-16,-1-1-1,1 1 1,-1 1 0,1-1-1,-1 0 1,1 1 0,-1 0-1,1 0 1,-1 0 0,1 0-1,-1 0 1,1 1 0,-1 0-1,1-1 1,-1 1 0,1 1-1,0-1 1,-6 3 0,-2 4-1,0-1 0,1 2-1,0-1 1,0 1 0,1 1 0,0 0 0,1 0 0,0 1 0,1 0 0,0 0-1,1 0 1,0 1 0,1 0 0,0 0 0,0 1 0,-3 21 0,7-22-15,0-1 1,1 1 0,0 0 0,1 0-1,0-1 1,1 1 0,1 0 0,-1-1-1,2 0 1,0 0 0,10 21-1,-13-30 23,0 0-1,0-1 0,0 1 0,0 0 0,0-1 0,1 1 0,-1-1 0,1 0 1,-1 1-1,1-1 0,-1 0 0,1 0 0,0 0 0,-1 0 0,1 0 1,0 0-1,0 0 0,0-1 0,0 1 0,0-1 0,0 0 0,2 1 0,0-1 13,0 0-1,-1 0 1,1 0-1,0 0 1,-1-1-1,1 1 1,0-1-1,-1 0 0,1 0 1,-1-1-1,7-2 1,-6 2-3,25-14 33,-1-1 0,44-35 1,-48 31-55,1 0 0,1 2-1,0 1 1,1 2 0,42-20 0,-64 34 8,0 0 1,1 0-1,-1 1 1,0 0-1,0 0 0,1 0 1,-1 1-1,1 0 1,-1 0-1,0 0 0,1 1 1,-1-1-1,1 1 1,-1 0-1,0 1 0,0 0 1,0-1-1,0 2 0,0-1 1,0 0-1,0 1 1,5 5-1,-3-4 8,-1 2-1,-1-1 1,1 1 0,-1-1-1,0 2 1,0-1 0,-1 0-1,0 1 1,0 0 0,0 0-1,-1 0 1,0 0 0,0 1-1,2 12 1,-1 0-110,-2-11-105,0-1 1,0 1 0,-1 12 0,9 34-3039,-10-53 2941,0 0 0,0 0 0,1 0 0,-1 0 0,1 0 0,-1 0 0,1 0 0,0 0 0,-1 0 0,1 0 0,2 3 0,-1 1-2111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32,'5'3'823,"-3"-2"-674,-1-1 0,0 1 1,0-1-1,1 1 0,-1 0 0,0-1 0,0 1 0,0 0 0,1 0 1,-1 0-1,0 0 0,0 0 0,0 0 0,-1 0 0,1 0 0,0 0 1,0 0-1,0 1 0,-1-1 0,1 0 0,-1 1 0,1-1 0,-1 0 1,0 1-1,1-1 0,-1 0 0,0 1 0,0-1 0,0 1 0,0 2 1,-1 2 14,1 0 1,-1 1-1,-1-1 1,1 0-1,-1 0 1,0 0-1,0 0 1,-1-1-1,0 1 1,-7 10 0,-4 4-61,-25 27 0,-58 52-1192,-146 117 1,214-191 141,-10 8-1018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1 996,'-1'11'924,"-1"1"0,0-1 0,0 1 0,-1-1 0,-6 14 0,-1 7 341,4-15-604,0 0 1,-9 18-1,-5 13 237,-16 33-56,11-26-595,-19 32-84,18-41-237,-20 35-547,-13 23-2019,52-90 1579,0-1 0,0-1 0,-11 15 0,-2-4-1723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61 664,'1'-2'310,"1"-1"0,-1 1 0,0-1 0,0 0 0,0 1 0,0-1 0,0 0 0,-1 0 0,1 0-1,-1 0 1,1 0 0,-1 1 0,0-1 0,0 0 0,-1-4 0,0-4 1362,1 10-898,3 5-125,3-1-567,3 40 558,6 24 780,29 84 0,-37-128-1126,6 35 1,-9-36-141,1-1 0,8 21 0,10 18 108,60 176 190,-48-142-402,-11-34-50,-3-5 8,8 22 8,-16-55-25,-12-19 8,1-1-1,0 1 0,-1-1 1,1 1-1,-1-1 0,0 1 1,0 0-1,0-1 0,0 1 1,1 4-1,-2-7 2,0 1 0,-1-1 0,1 0 0,0 0 0,0 0 0,0 1 0,0-1 0,0 0 0,0 0 0,0 1 0,0-1 0,0 0 0,1 0 0,-1 1 0,0-1 0,0 0 0,0 0 0,0 0 0,0 1 0,0-1 0,0 0 0,0 0 0,1 0 0,-1 1 0,0-1 0,0 0 0,0 0 0,0 0 0,1 0 0,-1 0 0,0 1 0,0-1 0,0 0 0,1 0 0,-1 0 0,4 4 2,-2 14 5,-2-18-5,0 0 1,0 0 0,0 0-1,0 0 1,0 1 0,0-1-1,0 0 1,0 0 0,0 0-1,0 0 1,0 1 0,0-1 0,0 0-1,0 0 1,0 0 0,-1 0-1,1 1 1,0-1 0,0 0-1,0 0 1,0 0 0,0 0-1,-1 0 1,1 0 0,0 0-1,0 1 1,0-1 0,0 0-1,-1 0 1,1 0 0,0 0-1,0 0 1,0 0 0,0 0 0,-1 0-1,1 0 1,0 0 0,0 0-1,0 0 1,-1 0 0,1 0-1,0 0 1,0 0 0,0 0-1,0 0 1,-1 0 0,1-1-1,0 1 1,0 0 0,0 0-1,0 0 1,-1 0 0,1 0 0,0 0-1,0 0 1,0-1 0,0 1-1,0 0 1,0 0 0,-1 0-1,1 0 1,0-1 0,0 1-1,0 0 1,-15-14 124,9 8-121,-25-32 32,15 20-41,-15-12-12,25 26-3,1-1 0,-1 0 0,-8-11 0,10 11 7,0 0 1,0 0-1,-1 1 1,1 0-1,-1 0 0,-8-5 1,7 6 6,0 0-1,-1 0 1,1 0 0,-1 1-1,1-1 1,-11 0 0,14 2-2,-1 1 1,1 0 0,-1 0 0,1 0 0,-1 0 0,0 1 0,1-1 0,0 1 0,-1 0-1,1 0 1,-1 0 0,1 0 0,0 1 0,0 0 0,0-1 0,-5 5 0,6-5 2,-6 4-8,1 0 1,-1 1 0,1 0-1,0 0 1,0 1 0,1 0 0,0 0-1,0 1 1,1-1 0,0 1-1,-7 16 1,-2 7-7,11-24 9,-1 1 0,2-1 1,-1 0-1,-2 14 1,-3 12-36,6-26 21,0 1-1,0 0 1,1-1 0,0 1-1,0 0 1,1-1 0,0 12-1,3-6-42,0 1 0,0-1-1,8 17 1,-9-26 51,0 0-1,0 0 0,1 0 1,-1 0-1,1 0 0,0-1 1,1 1-1,-1-1 0,0 0 1,1 1-1,0-2 1,0 1-1,4 2 0,-4-4 12,-1 0-1,1 0 0,-1 0 1,1 0-1,-1-1 0,1 0 0,0 0 1,-1 0-1,1 0 0,-1-1 1,1 1-1,0-1 0,-1 0 1,1 0-1,-1 0 0,0 0 1,5-3-1,-1 1 31,0 0-1,0-1 1,-1 0-1,1 0 1,-1 0-1,0-1 1,7-7-1,3-4 0,-12 13-23,-1-1 0,1 0-1,-1 0 1,0 0 0,3-5 0,53-67 87,-56 70-85,0 1 29,0-1 1,0 1-1,0 0 0,1 0 0,0 1 0,0-1 0,6-5 1,-9 10-33,0 0 0,0 0-1,-1 0 1,1 0 0,0 0 0,0 0 0,0 0 0,-1 1 0,1-1 0,0 0 0,0 0 0,-1 1 0,1-1 0,0 0 0,0 1 0,-1-1 0,1 1 0,0-1 0,-1 1 0,2 0 0,19 18-14,-17-15 17,10 11 6,22 28 1,11 13-36,-19-25 14,12 10-160,-15-18-294,-17-14-130,1-1 1,19 12-1,-24-17 255,0-1-1,0 0 0,1 0 1,-1 0-1,0-1 0,1 1 0,0-1 1,-1 0-1,1-1 0,0 1 0,4-1 1,-1 0-549,-1 0 0,1-1 0,-1 0 0,11-2 1,1-3-1843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1 372,'0'0'119,"0"1"-1,0-1 1,0 1 0,0 0-1,1-1 1,-1 1-1,0-1 1,0 1 0,1-1-1,-1 1 1,0-1 0,1 1-1,-1-1 1,0 1-1,1-1 1,-1 1 0,1-1-1,-1 0 1,1 1 0,-1-1-1,1 0 1,-1 1 0,1-1-1,0 1-34,0-1-1,0 0 1,-1 1 0,1-1-1,0 1 1,-1-1 0,1 1-1,-1-1 1,1 1-1,-1 0 1,1-1 0,-1 1-1,1 0 1,-1-1 0,1 1-1,-1 0 1,0 0-1,0-1 1,1 1 0,-1 0-1,0 0 1,0-1 0,0 1-1,0 1 1,10 47 3518,-10-15-2909,-2 0-1,-2-1 1,-1 1 0,-1-1-1,-16 47 1,15-61-1041,-1 1 0,-1-1 1,0 0-1,-2-1 0,0 0 1,-23 27-1,10-18-3288,-37 34 0,40-39 674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0 681 392,'6'1'800,"-6"-1"-686,1 0 0,-1 0 0,0 0 0,1 0 0,-1 1 0,1-1-1,-1 0 1,1 0 0,-1 0 0,0 0 0,1 0 0,-1 0 0,1 0-1,-1 0 1,1 0 0,-1-1 0,1 1 0,-1 0 0,0 0 0,1 0-1,-1 0 1,1-1 0,-1 1 0,0 0 0,1 0 0,-1-1-1,0 1 1,1 0 0,-1 0 0,2-4 3132,19-3 229,44-20-2381,-42 16-392,221-137-176,-152 87-526,107-81 237,-188 134-226,3-5-80,22-21 0,-36 34 69,0 0 0,1 0-1,-1-1 1,0 1 0,1 0-1,-1-1 1,0 1 0,0 0-1,1-1 1,-1 1 0,0 0-1,0-1 1,0 1-1,0-1 1,1 1 0,-1 0-1,0-1 1,0 1 0,0-1-1,0 1 1,0 0 0,0-1-1,0 1 1,0-1 0,0 1-1,0-1 1,0 1 0,0 0-1,-1-1 1,-11-8-46,9 7 39,0 1 7,0-1 0,0-1 0,0 1 0,0 0 0,1-1 0,-1 1 0,1-1 0,-1 0 0,-1-3 0,4 6 1,0 0 0,0-1 0,0 1 0,0 0 0,0 0 1,0 0-1,0-1 0,0 1 0,0 0 0,0 0 0,0 0 0,0-1 0,0 1 0,0 0 0,0 0 0,0 0 1,0 0-1,0-1 0,0 1 0,-1 0 0,1 0 0,0 0 0,0 0 0,0 0 0,0-1 0,0 1 1,0 0-1,-1 0 0,1 0 0,0 0 0,0 0 0,0 0 0,0 0 0,-1 0 0,1-1 0,0 1 1,0 0-1,-1 0 0,1 0 0,-1 0 1,1 0-1,0-1 1,-1 1-1,1 0 1,-1 0-1,1-1 1,0 1-1,-1 0 1,1-1-1,0 1 1,-1-1-1,1 1 1,0 0-1,0-1 1,-1 1-1,1-1 1,0 1-1,0-1 1,0 1-1,-1-1 1,1 1-1,0-1 1,0 1-1,0-1 1,0 1-1,0-1 1,0 1-1,0-1 1,0 1-1,0-1 1,0 1-1,1 0 1,-1-1-1,0 0 1,0 0-15,-6 4-69,6-3 79,-1 0 0,1 0 0,0 0 0,0 0 0,0 0-1,-1 0 1,1 0 0,0 0 0,0 0 0,0 0 0,0 1 0,-1-1 0,1 0-1,0 0 1,0 0 0,0 0 0,0 0 0,0 0 0,-1 1 0,1-1 0,0 0-1,0 0 1,0 0 0,0 1 0,0-1 0,0 0 0,0 0 0,0 0 0,0 0-1,0 1 1,0-1 0,0 0 0,0 0 0,0 0 0,0 1 0,0-1 0,0 0-1,0 0 1,0 0 0,0 1 0,0-1 0,0 0 0,0 0 0,0 0-1,0 1 1,0-1 0,3 1-33,-3-1 34,0 0 0,1 0 1,-1 0-1,0 0 0,1 0 0,-1 0 0,0 0 0,1 0 0,-1 0 0,0 0 1,1 0-1,-1 0 0,0 0 0,0 1 0,1-1 0,-1 0 0,0 0 0,0 0 1,1 0-1,-1 1 0,0-1 0,0 0 0,1 0 0,-1 1 0,0-1 0,0 0 1,0 0-1,1 1 0,-1-1 0,0 0 0,0 0 0,0 1 0,0-1 1,0 0-1,0 1 0,0-1 0,0 0 0,0 1 0,0-1 0,0 0 0,0 0 1,0 1-1,0-1 0,0 0 0,0 1 0,0-1 0,0 0 0,0 1 0,0-1 1,0 0-1,-1 1 0,8 5 6,-7-6-4,0 0 1,0 0-1,-1 1 0,1-1 1,0 0-1,0 0 0,0 0 1,0 0-1,0 0 0,0 0 1,0 0-1,0 0 0,-1 0 1,1 0-1,0 1 0,0-1 1,0 0-1,0 0 1,0 0-1,0 0 0,0 0 1,0 0-1,0 0 0,0 1 1,0-1-1,0 0 0,0 0 1,0 0-1,0 0 0,0 0 1,0 0-1,0 1 0,0-1 1,0 0-1,0 0 0,0 0 1,0 0-1,0 0 0,0 0 1,0 0-1,0 1 0,0-1 1,1 0-1,-1 0 0,0 0 1,0 0-1,0 0 0,0 0 1,0 0-1,0 0 0,0 0 1,0 1-1,0-1 0,1 0 1,-1 0-1,0 0 0,0 0 1,0 0-1,0 0 0,0 0 1,0 0-1,1 0 1,-1 0-1,0 0 0,0 0 1,0 0-1,0 0 0,-6 5-6,4-4 200,2-6 25,0-3-127,4-3 9,-3 10-97,0 0-1,-1 0 1,1 0-1,-1 0 1,1 0-1,-1 0 1,1 0-1,-1 0 1,0 0 0,1-1-1,-1 1 1,0 0-1,0-2 1,0-6-2,0 4-4,1 1 0,-1 0 1,-1 0-1,1 0 0,0 0 0,-1 0 0,0-1 1,0 1-1,0 0 0,-3-5 0,1-28 85,1 33-88,0 1 1,0-1-1,0 1 1,-1-1-1,1 1 1,-1 0-1,0 0 1,0 0-1,0 0 1,0 1-1,0-1 1,-1 1-1,1 0 1,-1 0-1,1 0 1,-1 0-1,0 0 1,0 1-1,0 0 0,0 0 1,0 0-1,0 0 1,0 1-1,0-1 1,0 1-1,0 0 1,0 1-1,-1-1 1,1 1-1,0-1 1,0 1-1,-4 2 1,-13 3-18,-1 1 1,1 0 0,0 2-1,0 1 1,1 0 0,1 2 0,0 0-1,0 1 1,2 1 0,-1 1 0,-16 18-1,-9 16-47,-42 63-1,70-90 64,2 1 0,0 0 0,2 0 0,0 1 0,-13 46 0,-13 106 77,36-170-70,1 0 0,-1 0 1,2 1-1,-1-1 0,1 0 0,-1 0 0,2 0 0,-1 1 0,1-1 0,2 6 0,3 12-19,-6-22 19,-1 1 1,1 0 0,0-1 0,0 1 0,1-1-1,-1 1 1,0-1 0,1 1 0,-1-1 0,1 0-1,0 0 1,0 0 0,0 0 0,0 0 0,0 0-1,0-1 1,1 1 0,2 1 0,-1-1 4,1 0 0,-1-1 0,0 0 0,1 0 0,-1 0 0,0 0 0,1-1 1,-1 0-1,1 0 0,7 0 0,-1-2 3,0 0 1,0-1-1,0 0 1,-1 0-1,1-1 0,-1-1 1,1 0-1,13-8 1,-2-2-3,-12 10-1,0-2-1,0 0 1,16-15 0,-1-2 6,-11 10 4,0 1 1,-1-2-1,17-24 0,-11 7 19,0 0 0,-3-2 0,25-70 0,-24 48 19,16-108-1,-30 141-38,0 5 67,2-34 0,5 14 237,-10 38-320,-1 0 0,1 0 0,0 0 0,-1 0 0,1 0 0,0 0 0,0 0 0,-1 0 0,1 0 0,0 0 0,-1 0 0,1 0 0,0 0 0,0 0 0,-1 0 0,1 0 0,0 0 0,-1 0 0,1 0 0,0 0 0,0 0 0,-1 1 0,1-1 0,0 0 0,0 0 0,-1 0 0,1 0 0,0 1 0,0-1 0,0 0 0,-1 0 0,1 1 0,0-1 0,0 0 0,0 0 0,0 1 0,-1-1 0,1 0 0,0 0 0,0 1 0,0 27-14,0 0-1,2 0 1,2 0 0,10 42-1,-3-36 139,2 0 0,2-2 0,1 0 0,1 0 0,29 39 0,-36-59-93,0 0-1,1 0 1,15 12 0,13 15 15,-20-19-161,0-2 0,1 0 0,1-1-1,0-1 1,2-2 0,-1 0 0,2-1 0,0-1 0,29 10 0,-43-19-434,-1 0 1,1-1-1,-1-1 1,20 2-1,-21-3-532,0-1-1,0 1 1,0-1-1,0 0 1,-1-1-1,13-4 1,-9 1-1937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 1524,'0'-1'166,"0"1"0,0-1 0,0 1-1,0-1 1,0 1 0,0-1 0,0 1 0,-1 0-1,1-1 1,0 1 0,0-1 0,0 1 0,-1-1 0,1 1-1,0 0 1,0-1 0,-1 1 0,1-1 0,0 1-1,-1 0 1,1-1 0,0 1 0,-1 0 0,1 0-1,-1-1 1,1 1 0,0 0 0,-1 0 0,1 0 0,-1-1-1,1 1 1,-1 0 0,1 0 0,-1 0 0,0 0-1,1 0-97,0 0-1,-1 0 1,1 0-1,-1 0 1,1 0-1,0-1 1,-1 1-1,1 0 0,0 0 1,-1 0-1,1 0 1,0-1-1,-1 1 1,1 0-1,0 0 1,-1 0-1,1-1 1,0 1-1,-1 0 0,1-1 1,0 1-1,0 0 1,0-1-1,-1 1 1,1 0-1,0-1 1,0 1-1,0 0 1,0-1-1,0 1 0,-1-1 1,1 1-1,0 0 1,0-1-1,-2 0 823,1 1-874,1 0-1,0 0 1,-1 0-1,1 0 1,0 0-1,0 0 1,-1 0-1,1-1 1,0 1-1,0 0 1,-1 0-1,1 0 1,0 0-1,0 0 1,-1 0-1,1 0 1,0-1-1,0 1 1,0 0-1,-1 0 1,1 0-1,0 0 0,0-1 1,0 1-1,0 0 1,-1 0-1,1-1 1,0 1-1,0 0 1,0 0-1,0-1 1,0 1-1,0 0 1,0-1-1,0 1 4,0 0-1,0-1 0,0 1 1,0 0-1,0-1 1,0 1-1,0 0 0,0-1 1,0 1-1,0 0 0,0-1 1,0 1-1,0 0 0,0-1 1,0 1-1,0 0 0,0-1 1,0 1-1,-1 0 0,1-1 1,0 1-1,0 0 1,0-1-1,0 1 0,-1 0 1,1 0-1,0-1 0,0 1 1,-1 0-1,1 0 0,0 0 1,0-1-1,-1 1 0,1 0 1,0 0-1,-1 0 1,1 0-1,0 0 0,-1-1 1,1 1-1,0 0 0,-1 0 1,1 0-1,0 0 0,-1 0 1,0 0-1,0 0 303,1-10 1612,0 13-1781,0-3-147,-1 1 1,1-1 0,0 0 0,0 1 0,0-1 0,0 0 0,0 1 0,0-1 0,0 1 0,0-1 0,0 0 0,0 1 0,0-1 0,0 0 0,0 1 0,0-1 0,0 1 0,0-1 0,0 0-1,0 1 1,1-1 0,-1 0 0,0 1 0,0-1 0,0 0 0,1 1 0,-1-1 0,0 0 0,0 0 0,1 1 0,-1-1 0,0 0 0,1 0 0,-1 1 0,0-1 0,1 0 0,-1 0-1,0 0 1,1 0 0,-1 0 0,0 1 0,1-1 0,-1 0 0,1 0 0,-1 0 0,1 0 0,1 0 33,-3 3-39,1 0-9,9 3-25,-8 0 12,-1-6 21,0 1 1,0-1-1,0 0 1,0 0 0,-1 1-1,1-1 1,0 0-1,0 1 1,0-1-1,0 0 1,0 1 0,0-1-1,1 0 1,-1 0-1,0 1 1,0-1 0,0 0-1,0 1 1,0-1-1,0 0 1,0 0 0,0 1-1,1-1 1,-1 0-1,0 0 1,0 0-1,0 1 1,1-1 0,-1 0-1,0 0 1,0 0-1,1 1 1,-1-1 0,0 0-1,0 0 1,1 0-1,-1 0 1,0 0-1,0 0 1,1 0 0,-1 1-1,0-1 1,1 0-1,-1 0 1,0 0 0,0 0-1,1 0 1,-1 0-1,0 0 1,1-1-1,-1 1 1,4 12 123,12 5-195,-14-14 72,0-1 0,1 1 0,-1 0 0,0-1 0,1 0 0,4 4 0,21 10 24,34 17 22,96 24 5,14 6 0,-131-46-51,59 16 0,-44-16 0,104 24 2,-38-11-7,14 2-27,-105-26 101,-19-6-81,-11-1 15,-1 1 0,0 0 0,1 0 1,-1-1-1,0 1 0,1 0 1,-1 0-1,1 0 0,-1 0 0,0 0 1,1 0-1,-1 0 0,1-1 0,-1 1 1,1 0-1,-1 0 0,0 1 0,1-1 1,-1 0-1,1 0 0,-1 0 0,1 0 1,-1 0-1,0 0 0,1 1 0,-1-1 1,0 0-1,1 0 0,-1 0 0,0 1 1,1-1-1,-1 0 0,0 1 1,1-1-1,-1 0 0,0 1 0,0-1 1,1 0-1,-1 1 0,0-1 0,0 0 1,0 1-1,1-1 0,-1 1 0,0 0-7,-1-1-18,0 1 17,1-1 0,-1 0 0,0 1 1,1-1-1,-1 0 0,0 1 0,1-1 0,-1 1 0,0-1 0,1 1 0,-1-1 0,1 1 1,-1-1-1,1 1 0,-1 0 0,1-1 0,-1 1 0,1 0 0,0-1 0,-1 1 0,1 0 1,0 0-1,0 0 0,-7 25-37,6-22 39,-1 2 3,0-1 0,0 1 0,0-1 0,-7 10 0,0 3 5,-69 142 595,-108 163 0,140-248-415,-165 251 18,146-237-550,-131 189-5620,156-208 895,20-45 1948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2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0 696 80,'0'0'1451,"10"-5"5847,-10 4-7190,11 1 1019,-1-1-1112,-1-1-1,1 0 0,-1 0 1,0-1-1,0 0 0,0-1 1,0 0-1,13-8 1,12 0 31,-29 11-40,-1 0 1,1-1 0,-1 0-1,1 1 1,-1-1 0,1-1-1,-1 1 1,4-4 0,-3 3-3,0-1 1,1 1 0,-1 1 0,0-1-1,11-3 1,12-6 21,17-7 98,-37 17-113,-1-1-1,1 0 0,-1 0 1,0-1-1,0 0 1,10-7-1,-14 9-11,0 0 0,0 0 0,0 1 0,0-1 0,0 1 0,1 0 0,-1 0 0,4-1 0,21-8 75,78-44 242,41-23-227,-113 59-79,51-17 1,-38 17 7,-43 15-18,1 1 0,0 0 0,0 1 0,10-2 0,-10 2 2,0-1 0,0 1 1,0-1-1,9-3 0,2-3 6,0 2 0,0 0 0,0 1 1,23-4-1,5-1 24,7-4-22,85-27-46,7-3 48,-127 39-14,1 1 1,22-3-1,-4 1-6,125-32 42,-143 36-49,25-8-8,11-3 40,-10 4 6,25-7-13,10-1-28,-55 12 10,37-4 0,-8 2 8,-38 6 1,1-1 0,-1 2 0,20 1 0,0 0 39,63 5-83,-82-6 47,4 0 9,1 0 0,24 4 0,5-2-20,-41-2 1,1 0 0,-1 0 1,0 0-1,16 4 0,-14-2 1,0-1 0,0 0 0,0-1 0,11 0 0,25 1 20,-29 2 4,0-1 0,0-1 0,0 0 0,0-2 1,24-3-1,-33 3-18,0 0 1,0 1-1,16 1 1,-1-1-32,-59 4-1032,9-1-1067,0 0 1,-31-3-1,29-4-37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1597 24,'-9'-28'613,"-1"-10"435,10 36-975,0 0 1,0 0-1,0 0 1,0 0-1,0 0 1,0 0-1,-1 0 1,1 1-1,0-1 1,-1 0-1,0 0 1,1 0-1,-1 1 1,0-1-1,0 0 1,-1-1-1,1 2-59,1 1 0,-1-1 0,1 0 0,0 1 0,0-1 0,-1 0 0,1 1 0,0-1-1,0 0 1,0 1 0,-1-1 0,1 0 0,0 1 0,0-1 0,0 0 0,0 0 0,0 1 0,1-1 0,-1 0-1,0 1 1,0-1 0,0 0 0,1 1 0,-1-1 0,0 0 0,0 1 0,1-1 0,-1 0 0,1 1 0,-1-1 0,1 1-1,-1-1 1,1 0 0,5-10 205,-6 9-204,1 1-1,-1 0 0,1-1 1,0 1-1,-1-1 1,1 1-1,0 0 0,0-1 1,0 1-1,0 0 0,0 0 1,0 0-1,0 0 1,3-1-1,20-16 192,-17 14-82,1-2 0,-1 1-1,0-1 1,-1 0 0,9-11-1,21-9 550,-23 18-394,1 1-1,-1 0 1,1 1-1,1 0 1,27-6 0,19-6 186,-44 12-370,0 1 0,23-4 0,62-14 210,-19 3-45,93-19 494,-68 9-279,-22 5-120,13-2-158,2 4-180,24-4 5,-5 0 7,1-1-3,-12 4-18,-52 10 9,51-9 19,-44 9-85,28-5 53,38-3 31,-103 17-22,-1 0 0,0-2 0,32-13 0,-45 16-13,0 1-1,0 0 1,16 0 0,28-7-18,20-7 69,-56 14-38,0 0 0,-1-2 0,0-1-1,0 0 1,24-13 0,5 1-6,-22 5-13,40-13 1,-41 16 32,55-15-11,110-21 0,-114 29-12,99-26-15,41-19 54,-91 24-25,167-45-176,-243 70 122,68-22 282,-78 22-145,-26 9-31,0 0 0,25-13 0,8 0-40,-37 12-29,0 1-1,1 1 1,12-3 0,-8 2 1,16-4 2,-15 4 4,-1 0 0,19-8 0,3-2-2,1 1 0,42-8 0,-19 5 7,37-7-36,31-4 38,-32 10-16,165-28-29,-214 39 21,-25 3 15,0 0-1,0 2 1,-1 1 0,25 2 0,-41-2-1,0 0 0,0 0 0,0 0 1,0-1-1,0 1 0,0-2 0,11-2 1,-10 1-3,1 2 1,0-1 0,0 1 0,11-1-1,18-3-13,-29 3 17,-7 1-7,0 0 1,0 1-1,1-1 0,-1 1 0,0 0 1,0-1-1,0 1 0,1 0 1,-1 0-1,0 0 0,0 0 1,1 0-1,-1 0 0,0 0 0,2 0 1,47 1 16,-21 0-10,-1-1 0,49-6 0,-18 0 31,-10 5-32,-9 0-17,-34 0 11,-1 1-1,0-1 1,1 1 0,-1 0 0,0 0-1,1 0 1,-1 1 0,0 0 0,0 0-1,1 0 1,4 3 0,-8-4 3,1 0-1,0 0 1,-1 0 0,1 0 0,0 0 0,0 0 0,-1-1 0,1 0-1,-1 1 1,5-3 0,10-1 5,7 1-16,-1 2 0,40 2 0,-20 1 9,25 3 26,4 1 28,-62-6-51,-1-1-10,0 1 0,0 1 0,0 0-1,12 2 1,-17-2 7,1 0 1,-1-1-1,1 1 1,-1-1-1,8-1 0,-10 0 0,1 1-1,0 0 0,0 0 1,0 0-1,0 0 1,0 1-1,0-1 0,0 1 1,0-1-1,4 3 1,60 2 5,-61-3-8,1-1-1,-1-1 1,1 1 0,9-1 0,21 2 5,-17 1-19,-11-2 8,0 0 0,0 1 1,0 0-1,13 5 1,-13-6 12,-7-2-4,-1 1 0,1 0 0,0 0 0,-1 0 0,1 0 0,0 0 0,-1 1-1,1-1 1,0 0 0,-1 1 0,1-1 0,-1 1 0,1-1 0,-1 1 0,1 0-1,1 1 1,18-2 47,-20 0-46,1 0 0,-1 0 0,1 0 0,-1 0 0,1 0 0,-1 0 0,0 1 0,1-1 0,-1 1 0,0-1 0,1 1 0,1 0 0,3 0 3,-4-1-1,-1 0-1,6 0-3,-6 1-6,0 8-89,-1-13 308,-2-7-1388,1 11 1035,1-1 0,-1 1 0,0 0 0,1 0 0,-1 0 0,1 0 0,-1-1 0,1 1 0,-1 0 0,1-1 0,-1 1 0,1 0 0,-1-1 0,1 1 0,-1-1 0,1 1 0,0 0 0,-1-1 0,1 1 0,-1-2 0,-8-7-1789,-9-2-759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2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56,'2'-3'27,"1"0"1,-1 0-1,0 0 1,-1 0-1,1-1 1,0 1-1,-1 0 1,0-1-1,0 1 1,1-7-1,-1 8 1,-1 1 0,0 0 0,0-1 0,0 1 0,0 0 0,1-1 1,-1 1-1,1 0 0,-1 0 0,1-1 0,-1 1 0,1 0 0,0 0 0,0 0 0,0 0 0,-1 0 0,3-2 0,-2 2 108,0 1 0,0-1 0,-1 0 0,1 0 0,0 0 0,-1 1-1,1-1 1,-1 0 0,1 0 0,-1 0 0,0 0 0,1 0 0,-1 0-1,0 0 1,1 0 0,-1 0 0,0-1 0,4-8 708,-3 9-698,-1 0-1,1 0 1,0 0 0,-1 0 0,1-1-1,-1 1 1,1 0 0,-1 0 0,0-1-1,0 1 1,1-3 0,0 2-75,1 0 1,-1 1 0,1-1-1,0 0 1,0 1-1,0-1 1,0 1-1,2-2 1,7-8-2,-4 5-63,1 1 0,-2-1 0,1 0 0,10-12 0,15-13-17,-20 21 41,-1-1 0,18-20 0,-23 25 44,-5 5-31,0 0 0,0 0 0,0 0 0,0 0 0,0 0 0,-1 0 0,1-1 0,0 1 0,-1 0 0,1 0 0,0 0 0,-1-1 0,0 1 0,1 0 0,-1-1 0,0 1 0,1-2 0,2 1 5,-3 3-49,0-1 1,0 0 0,1 0 0,-1-1 0,0 1 0,1 0-1,-1 0 1,0 0 0,0 0 0,1 0 0,-1 0-1,0 0 1,0 0 0,1 0 0,-1-1 0,0 1-1,0 0 1,0 0 0,1 0 0,-1 0 0,0-1 0,0 1-1,0 0 1,1 0 0,-1-1 0,0 1 0,0 0-1,0 0 1,0-1 0,39 39-232,2 5 208,-23-25 30,-1 0 1,-1 1-1,21 32 0,12 25 26,19 34 15,-25-45-5,-30-47-13,-1-1-1,15 31 1,66 132 325,-58-117-242,-7 0 1,-7-11-18,26 63 119,-14-5-87,-23-85-111,-2 1 0,0 0 0,5 33 0,-6-29 42,1 0 1,24 56 0,-22-62-25,6 15 23,15 44 43,-29-75-65,1 0 1,0 0-1,0 0 0,1-1 0,0 1 0,8 11 1,-10-16 10,0 0 0,1 0 0,-1 0 0,-1 0 0,1 0 0,0 1 1,-1-1-1,0 1 0,0-1 0,1 8 0,3 0 157,0 0-114,0 0-7,-5-11-80,1 1 1,-1-1-1,1 1 0,-1-1 0,1 1 1,-1-1-1,0 1 0,0-1 0,1 1 1,-1 0-1,0-1 0,0 1 0,1 0 1,-1-1-1,0 1 0,0 0 0,0 1 1,0-2-51,0 0 1,0 1 0,0-1-1,1 1 1,-1-1 0,0 1-1,0-1 1,0 1 0,0-1 0,0 1-1,0-1 1,0 0 0,-1 1-1,1-1 1,0 1 0,0-1-1,0 1 1,0-1 0,-1 0 0,1 1-1,0-1 1,0 1 0,-1-1-1,1 0 1,0 1 0,0-1-1,-1 0 1,1 1 0,0-1-1,-1 0 1,1 0 0,-1 1 0,1-1-1,0 0 1,-1 0 0,1 0-1,-1 1 1,1-1 0,-1 0-1,-22-10-3783,5 0 1709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1395 92,'39'-33'1588,"0"0"-315,-1 12-858,42-13 4,15-5-34,-26 8-50,-7 7-19,-37 14-188,44-12-1,26-6 6,-32 8-40,-8 6-13,-25 7 2,-1-2 0,31-12-1,-45 15-2,0 1 0,18-4 0,23-8 178,-38 10-91,30-6 0,-17 5-36,78-19 226,-17-2-82,-25 8-28,76-34 0,-96 36-77,72-19-1,-53 18-57,221-85 775,-172 61-457,208-50-220,-52 19-208,-122 30 1,-102 36-31,-35 7 22,1 0 1,20-7 0,-21 5 8,1 1 1,-1 0-1,0 1 0,19-1 1,21-4 4,239-37 108,-207 28-112,46-7-37,-112 20 18,36-10 1,-35 8 6,36-5 0,96-9 49,40-3-32,-35 6 45,40-11-80,-52 5 31,-36 5-17,50-9 32,-22 15 1,-40 6-33,54-6 57,-36 5 2,-16 1-68,51-2 11,-117 5 31,48 3 1,-17 1-32,122 3 37,118-5-25,-204-5 29,-4-4 0,2 1-43,14-3 42,-87 10-20,31-6 0,-29 3-3,33 0-1,-37 3-11,34-6 0,-30 3-1,44-1 1,67 11 53,-75-1-44,-41-3-12,0 0 1,38 10-1,4 1 13,-52-12-7,-1 2 1,0 0-1,0 0 1,0 0-1,18 10 1,20 4 6,-21-8 17,-24-9-17,0 1-1,0 0 0,1 0 1,-1 0-1,-1 1 0,1-1 1,0 0-1,5 4 1,1 1 107,1 0 0,0-1 0,0-1 0,0 1 0,1-2 0,14 4 0,-22-6-25,0 0-133,-2-1 492,14 0-3624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118 337 1092,'0'0'1546,"-10"10"6059,10-14-5252,0 4-2304,0-1 1,0 1 0,0 0-1,0-1 1,0 1 0,0 0-1,0-1 1,0 1 0,0 0 0,0-1-1,0 1 1,0 0 0,0-1-1,0 1 1,0-1 0,0 1-1,0 0 1,0-1 0,0 1-1,0 0 1,1-1 0,-1 1-1,0 0 1,0 0 0,0-1-1,1 1 1,-1 0 0,0 0-1,1-1 1,-1 1 0,0 0-1,0 0 1,1-1 0,-1 1 0,0 0-1,1 0 1,-1 0 0,0 0-1,1 0 1,-1 0 0,0-1-1,1 1 1,-1 0 0,0 0-1,1 0 1,-1 0 0,1 0-1,-1 0 1,0 0 0,1 1 107,-1-18 171,0 17-328,0-1 0,0 1 1,0 0-1,0-1 0,0 1 0,0 0 1,0-1-1,0 1 0,1 0 0,-1-1 1,0 1-1,0 0 0,0 0 0,0-1 1,0 1-1,1 0 0,-1-1 0,0 1 1,0 0-1,0 0 0,1-1 0,-1 1 1,0 0-1,1 0 0,-1 0 0,0-1 1,1 1-1,-1 0 0,1 0 1,-1 0-1,0-1 0,0 1 1,1 0-1,-1 0 0,0-1 1,1 1-1,-1 0 0,0 0 1,0-1-1,1 1 1,-1 0-1,0-1 0,0 1 1,0-1-1,0 1 0,1 0 1,-1-1-1,0 1 1,0 0-1,0-1 0,0 1 1,0-1-1,0 1 0,0 0 1,0-1-1,0-1-1,0 0-1,-1 0 1,1 0-1,1 0 1,-1 1 0,0-1-1,0 0 1,1 0-1,-1 0 1,1 0 0,-1 1-1,1-1 1,0 0-1,0 1 1,0-1 0,1-1-1,-2 2 0,1 0-1,-1 0 1,1 1 0,-1-1-1,0 0 1,0 0 0,0 0-1,1 0 1,-1 1 0,0-1-1,0 0 1,0 0 0,0 0-1,0 0 1,0 1-1,-1-1 1,1-2 0,-1 2 2,1 1 0,0-1-1,0 0 1,0 0 0,0 0 0,0 0 0,0 1 0,0-1 0,0 0 0,0 0 0,0 0 0,0 0 0,0 0-1,1 1 1,-1-1 0,0 0 0,1-1 0,0 1 0,0 0 0,0 0 1,0-1-1,0 1 0,-1 0 0,1 0 0,-1-1 0,1 1 1,-1 0-1,1-1 0,-1 1 0,0 0 0,1-1 0,-1 1 1,0 0-1,0-1 0,0 1 0,0-1 0,-1-1 0,2 1-3,0 0-1,-1 0 1,1 0-1,0 0 1,0 0-1,0 0 1,1 0-1,-1 1 1,0-1-1,1 0 1,-1 1-1,1-1 1,1-1-1,-1 3 9,-2 6-455,1-5 441,-1 0 0,1 0 0,0 0-1,0 0 1,0-1 0,0 1 0,0 0 0,0-1-1,0 1 1,0 0 0,0-1 0,0 1 0,0-1-1,0 0 1,0 1 0,2-1 0,-3 0 3,8 7 3,-8-7 7,0 1 0,0-1 0,0 0 0,0 0 0,0 0-1,0 0 1,0 0 0,0 1 0,0-1 0,-1 0 0,1 0 0,0 0-1,0 0 1,0 0 0,0 0 0,0 1 0,0-1 0,0 0 0,0 0-1,0 0 1,-1 0 0,1 0 0,0 0 0,0 0 0,0 0 0,0 0-1,0 0 1,-1 0 0,1 1 0,0-1 0,0 0 0,0 0 0,0 0-1,0 0 1,-1 0 0,1 0 0,0 0 0,0 0 0,0 0 0,0 0-1,0-1 1,-1 1 0,1 0 0,-1 0 187,-21-4 47,3-1-152,0 0-1,-21-8 1,16 6-76,-17-7-31,29 8 47,5 1 124,5-13-290,5 13 118,1 0 0,-1 0 0,1 1 0,0-1 0,0 1 0,1 0 0,7-7 0,1 1-8,1 0 0,0 0 1,0 1-1,1 1 0,0 1 1,23-9-1,-29 13 17,1 0 0,1 0 0,-1 1-1,0 1 1,0-1 0,1 2 0,-1-1 0,1 2 0,-1-1 0,0 1 0,19 5-1,1-1 8,-24-4 8,0 0-1,0 1 0,1-1 0,6 4 0,24 9-7,-29-12-4,1 1 1,-1 0-1,0 1 1,0-1-1,0 2 1,0-1-1,-1 1 0,1 0 1,-1 0-1,0 1 1,-1 0-1,12 13 1,-14-12 7,0 0 0,0 0 1,-1 1-1,0-1 1,0 1-1,0-1 0,-1 1 1,0 0-1,-1 0 1,0 0-1,0 0 0,-1 0 1,0 14-1,-3 6 1,-1 1-1,-13 42 1,10-40-3,-7 14 9,-2-1 0,-41 82 1,5-13 49,38-84-41,-1 0 0,-19 27 0,-10 18-21,-5 2-13,41-62 23,-22 34 49,27-44-40,0 1 0,-1-1 0,0 0 0,1 0 0,-1 0 0,-1 0 0,-6 4 0,6-5-33,0-1 49,4-14 16,0 4-26,1 0 0,0 0 1,1 0-1,0 0 0,0 0 0,1 0 0,0 0 1,0 1-1,1-1 0,5-11 0,11-23-73,-14 29 36,1 1-1,0-1 1,0 1 0,1 1 0,13-17-1,1 2-23,-11 14 21,0 0 1,17-14-1,-2 2 2,-18 17 16,-1 1 0,1 0 0,1 0 0,-1 0 0,1 1 0,13-7 0,-6 6-18,0 1 0,1 1 0,-1 0 0,1 0 0,0 2 0,-1 0 0,1 1 0,0 0 0,28 4-1,0 3-26,0 1-1,54 18 1,-78-18 91,27 13-1,-27-11 3,30 9 0,-2 5 38,-44-21-155,-3-1 7,-1-1-1,1 1 1,0 0 0,-1-1-1,1 1 1,0-1 0,0 1-1,-1-1 1,1 0 0,0 1-1,0-1 1,0 0 0,0 1 0,-1-1-1,1 0 1,0 0 0,0 0-1,1 0 1,-33-20-8588,13 14 5692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31 1088,'0'-1'59,"3"-2"532,0 0 0,0 0 0,-1-1-1,1 1 1,2-7 0,-5 9 188,2 1-142,6-2 770,-7 2-769,-4 1-172,-5 7-191,0-1 0,1 1 1,0 0-1,-7 11 0,13-17-242,-8 10 50,2 1 0,0 0 0,0 1 0,-6 19 0,4-8 54,-8 16 292,-23 86 1,22-68-205,13-46-172,0 1-1,2 0 1,-4 19 0,4-8-20,1 1 0,1 0-1,1-1 1,2 1 0,0 0 0,2-1 0,0 0 0,2 1-1,11 29 1,-10-36-62,1-1-1,0-1 1,1 0 0,1 0-1,0 0 1,1-2 0,1 1-1,1-1 1,17 16 0,-12-14-928,38 25 0,-48-37 71,1 0 1,0 0-1,-1-1 1,1-1 0,1 1-1,-1-1 1,19 3-1,-8-1-1662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41 876,'9'6'2454,"-8"-4"-2368,0 1-1,0-1 1,1 0-1,-1 0 0,0 0 1,1 0-1,-1 0 1,1 0-1,-1 0 1,1-1-1,0 1 0,0-1 1,0 1-1,0-1 1,3 2-1,-5-3-61,1 1-1,-1-1 1,0 0 0,0 1-1,1-1 1,-1 0-1,0 1 1,0-1 0,0 1-1,0-1 1,0 0-1,1 1 1,-1-1 0,0 1-1,0-1 1,0 0-1,0 1 1,0-1 0,0 1-1,0-1 1,0 0-1,-1 2 1,2 6 253,3-5-146,-3-2-13,1 0 1,-1 1-1,1-1 1,-1 1-1,0-1 1,1 1-1,-1-1 1,0 1-1,1 4 4581,-2-8-4478,0 1 0,0 0 0,0 0-1,0 0 1,0-1 0,0 1 0,0 0 0,0 0 0,1 0 0,-1 0-1,1-2 1,0 3-188,-1-1 0,1 1 0,-1 0 1,1-1-1,-1 1 0,1-1 0,-1 1 0,1-1 0,-1 1 0,1-1 0,-1 0 0,1 1 0,-1-1 0,0 1 0,1-1 0,-1 0 0,0 1 0,0-1 0,1 0 1,-1 1-1,0-1 0,0 0 0,0 1 0,0-1 0,0 0 0,0 0 0,0 1 0,0-1 0,0 0 0,0 1 0,-1-2 0,1-2 52,0 1-1,0 0-29,-1-1 0,1 1-1,1 0 1,-1 0 0,0 0 0,1 0-1,-1 0 1,1 0 0,0 0 0,0 0 0,0 0-1,2-4 1,-2 6-32,-1-1-1,1 0 0,-1 0 1,1 0-1,-1 0 1,0 0-1,0 0 0,0 0 1,0-2-1,-1-6-281,1 12-1380,10 8-6928,-1-8 6623,1 3-169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10 203 892,'1'-7'1406,"-2"-7"2472,1 14-3796,0-1 1,0 1 0,0 0 0,-1-1 0,1 1 0,0 0 0,0-1-1,0 1 1,-1 0 0,1 0 0,0-1 0,0 1 0,-1 0 0,1 0-1,0-1 1,-1 1 0,1 0 0,0 0 0,-1 0 0,1-1 0,0 1-1,-1 0 1,1 0 0,0 0 0,-1 0 0,1 0 0,-1 0 0,1 0-1,0 0 1,-1 0 0,7 5-200,-6-4 117,0 0-1,1 0 0,-1 0 1,1-1-1,0 1 0,-1 0 1,1-1-1,0 1 0,-1-1 0,1 1 1,0-1-1,0 1 0,-1-1 1,1 1-1,0-1 0,0 0 1,0 1-1,0-1 0,1 0 0,9 2 104,-9-2-68,0 1 0,0-1 0,0 0-1,1 0 1,-1 0 0,0 0 0,0 0 0,0 0-1,0 0 1,3-2 0,10-1 511,-10 1-337,0 1 1,0 0-1,0-1 0,0 0 0,0 0 0,0 0 1,0-1-1,0 0 0,4-3 0,15-11 591,-21 16-684,1-1 1,-1 0-1,0 0 0,0 0 0,-1 0 0,1-1 0,0 1 0,-1-1 0,5-5 1,-1-2 183,-4 7-197,-1 1-1,1-1 0,0 0 0,-1 0 1,0 0-1,0 0 0,0 0 0,0 0 1,0 0-1,0 0 0,-1 0 0,0 0 0,1-6 1,-1 3-31,0 3-58,0 1 0,0 0 0,0 0 0,0 0 0,0-1 0,0 1 0,-1 0 0,1 0 0,-1 0 0,1 0 0,-1 0-1,0 0 1,0 0 0,0 0 0,-1-3 0,-5-6-216,7 11 160,0-1-1,0 1 0,0-1 0,0 1 0,-1-1 0,1 0 0,0 1 0,-1-1 0,1 1 0,0-1 0,-1 1 0,1-1 0,0 1 0,-1 0 0,1-1 0,-1 1 0,1 0 0,-1-1 0,1 1 0,-1 0 0,1-1 0,-1 1 0,0 0 0,1 0 0,-1 0 0,1-1 0,-1 1 0,1 0 0,-1 0 1,0 0-1,1 0 0,-2 0 0,-27 3-4075,8 6-1953,13-4 3781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20 100 148,'-10'-44'2307,"10"17"1577,0 24-3054,0 1 1,0 0-1,0 0 1,0 0 0,0-1-1,0 1 1,-1 0-1,0-2 1,-5 2-772,7-1 141,-1 2-212,0 1 1,1 0-1,-1 0 0,0 0 0,0 0 1,0 0-1,1 0 0,-1 0 0,0 0 0,0 0 1,0 0-1,1 0 0,-1 0 0,0 0 1,0 0-1,0 0 0,1 0 0,-1 0 1,0 0-1,0 0 0,0 0 0,1 0 1,-1 0-1,0 1 0,0-1 0,0 0 0,0 0 1,1 0-1,-1 0 0,0 0 0,0 0 1,0 1-1,0-1 0,0 0 0,1 0 1,-1 0-1,0 0 0,0 1 0,0-1 1,0 0-1,0 0 0,0 0 0,0 1 0,0-1 1,0 0-1,0 0 0,0 0 0,0 1 1,0-1-1,0 0 0,0 0 0,0 0 1,0 1-1,0-1 0,0 0 0,0 1 1,0-1-5,0 0 1,0 0 0,0 0-1,0 0 1,0 0 0,0 1-1,0-1 1,0 0 0,0 0-1,0 0 1,0 0 0,0 1-1,0-1 1,0 0 0,0 0 0,-1 0-1,1 0 1,0 0 0,0 0-1,0 1 1,0-1 0,0 0-1,0 0 1,0 0 0,-1 0-1,1 0 1,0 0 0,0 0-1,0 0 1,0 1 0,0-1 0,0 0-1,-1 0 1,1 0 0,0 0-1,0 0 1,0 0 0,0 0-1,-1 0 1,1 0 0,0 0-1,0 0 1,-5 2-1414,4 3-2671,1 3 1884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1 472,'-10'11'1162,"10"-9"-1052,-1 1 0,0-1-1,0 0 1,0 1 0,0-1-1,-1 0 1,1 0 0,-3 3 0,-5 10 406,7-9-398,-1-1 49,1 0 0,0 0-1,0 0 1,0 1 0,1-1 0,0 1 0,0-1 0,0 1 0,0 6 0,1-3 118,0-1 0,1 1 0,-1 0 0,5 14 0,-4-19-167,1 0 1,0 0-1,0 0 1,0 0-1,0-1 1,0 1-1,1-1 1,0 1-1,0-1 1,0 0 0,5 4-1,0 0 154,0 0 0,0-1-1,1-1 1,0 1 0,18 7 0,66 35 868,-9-3-516,-52-31-473,120 60 305,-130-61-344,-1 1 0,21 20 0,-2-2 31,-36-29-125,-1 0 0,0 0-1,0 0 1,-1 0 0,1 1-1,2 3 1,13 16 83,-16-21-70,1 1-1,-1 0 1,0 0-1,-1 0 1,1 0-1,0 1 0,-1-1 1,0 0-1,1 1 1,-1-1-1,-1 1 1,1-1-1,0 1 1,-1-1-1,0 1 0,0 0 1,0-1-1,0 1 1,-1 0-1,1-1 1,-1 1-1,0-1 0,0 1 1,0-1-1,-1 0 1,1 1-1,-4 4 1,-9 9 136,-8 8-51,-2 0 0,-30 25 0,-14 9-179,8-15 55,40-32-12,8-5-118,0-1 0,-1 1 0,-14 4 1,22-9-11,0-1 0,0 0 0,-1 0 0,1-1 0,0 1 0,-1-1 0,1 0 0,0 0 0,-1-1 0,1 0 0,-10-2 0,8 1-218,1 0-1,-1 0 1,0 0-1,1-1 1,0 0 0,-1-1-1,1 1 1,0-1-1,1 0 1,-1-1-1,1 1 1,0-1-1,0 0 1,0 0-1,0-1 1,1 0-1,0 1 1,1-1-1,-1-1 1,-4-10-1,-2-9-981,1-2-40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72 164,'0'0'586,"-2"10"2832,-1-8-2068,18-2 585,25 16-901,-1-10-483,0-2 0,0-2 0,0-1 0,0-3 0,68-10 0,96-28 456,-164 31-712,-36 8-266,13-2 93,-1-1-1,0 0 0,24-11 0,-24 9-304,-17 6-274,0 0 0,1 0 0,-1 0 0,0 0 0,1 0 0,-1-1 0,0 1 0,1-1 0,-1 1 0,0-1 0,1 0 0,-1 1 0,-1-2 0,-5-3-2001,-2 0-388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3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1006 0 1056,'0'0'751,"-30"22"857,12-14-1481,2 1 0,-1 1 0,-21 17 1,13-9 107,-8 8 220,27-20-316,-1 0 0,-1-1 1,-8 6-1,-9 5 466,1 1 0,-30 27 0,8-6 256,-227 183 1849,167-145-2201,43-27-198,-19 17 60,62-52-278,19-13-82,-1 0-1,0 0 1,0 0 0,0 1-1,0-1 1,1 0 0,-1 1-1,1-1 1,-1 1 0,1 0-1,0 0 1,-2 2 0,-20 18 57,7-7-10,-10 13-5,15-12-63,11-12 10,1-1 0,1 0 0,-1 0 1,0 1-1,1-1 0,0 0 0,-1 0 0,1 0 0,1-1 0,3 6 0,23 24 127,-27-31-120,0 1-1,0 0 1,0-1-1,1 1 1,-1-1-1,1 0 1,-1 1-1,0-1 1,1 0-1,4 0 1,10 7 80,-5-3-13,-1 1 0,1-2 0,0 1-1,1-2 1,-1 1 0,1-2-1,-1 0 1,17 1 0,14-2 91,49-5 0,0 0-86,-19 2-68,66 3-34,-94 1 15,56-5 1,-13-1 41,80-1-25,-157 6-19,0 1 0,0 0-1,10 3 1,2 1-4,37 16 68,-60-22-44,1 0 0,0 1 0,0-1 0,-1 0 1,1 0-1,0 1 0,-1-1 0,1 0 0,0 0 0,0 0 0,0 0 1,-1 0-1,1 0 0,0 0 0,0 0 0,-1 0 0,1 0 0,0 0 1,0-1-1,-1 1 0,1 0 0,0 0 0,0-1 0,-1 1 0,1 0 1,0-1-1,-1 1 0,1-1 0,-1 1 0,1-1 0,-1 1 0,1-1 1,-1 0-1,2 0 0,0-3-62,0 3 47,-1 0-1,0-1 0,0 1 1,1-1-1,-1 1 0,0-1 1,-1 0-1,1 1 0,1-3 1,2-9 23,-4 13-16,0 0-1,0-1 0,0 1 1,0 0-1,0 0 1,1 0-1,-1-1 1,0 1-1,0 0 0,0 0 1,0-1-1,0 1 1,0 0-1,0 0 1,0-1-1,0 1 0,0 0 1,0 0-1,0-1 1,0 1-1,0 0 1,0 0-1,0-1 1,0 1-1,0 0 0,-1 0 1,1 0-1,0-1 1,0 1-1,0 0 1,0 0-1,0 0 0,-1-1 1,1 1-1,0 0 1,0 0-1,0 0 1,-1 0-1,1-1 0,0 1 1,-1 0-1,-12-22 131,8 14-114,-7-6 3,9 13-20,1-1 1,0 1-1,0-1 0,0 0 0,1 0 1,-1 0-1,0 0 0,-1-2 1,2 2-3,-1-1 1,0 1 0,0 0 0,0 0 0,0 0 0,0 0 0,0 0 0,-4-1 0,4 1 2,-1 0 1,1 0 0,0 0-1,-1 0 1,1 0 0,0-1-1,0 1 1,-3-6 0,-11-10-5,-60-56 90,35 19 55,25 38-56,1-2 0,-23-35 0,1 2 15,15 14 17,-63-77 274,61 79-109,9 12-154,11 18-88,0 0 0,1 0 1,-1 0-1,-2-9 0,3 8-30,0 1-1,0 0 1,0-1 0,-6-7-1,4 8 6,0 0-1,1-1 0,0 0 1,1 0-1,-6-13 1,6 14 11,-1 0 0,0-1 0,0 1 0,-1 1 0,1-1 0,-9-7 0,1 1 18,9 9-30,3 3-13,0-1-1,-1 1 0,1-1 0,-1 1 1,1 0-1,0-1 0,-1 1 1,1-1-1,0 1 0,-1-1 1,1 1-1,0-1 0,0 0 0,0 1 1,0-1-1,-1 1 0,1-1 1,0 1-1,0-1 0,0 0 1,0 1-1,0-2 0,-18-4-423,17 6-344,-21 1 829,17 0-3459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1494 192,'0'0'109,"-1"0"0,0 0 0,0-1 1,0 1-1,0 0 0,0 0 0,0-1 0,0 1 0,0-1 0,1 1 0,-1-1 1,0 1-1,0-1 0,0 0 0,1 1 0,-1-1 0,0 0 0,1 1 1,-1-1-1,1 0 0,-1 0 0,1 0 0,-1 0 0,1 1 0,0-1 0,-1 0 1,1 0-1,0 0 0,0 0 0,-1 0 0,1 0 0,0 0 0,0 0 1,0 0-1,0 0 0,0 0 0,1-1 0,-6-8 489,5 10-558,-1-1-1,1 1 1,0-1-1,-1 1 0,1-1 1,-1 1-1,1-1 0,0 1 1,-1-1-1,1 0 0,0 1 1,0-1-1,0 0 0,-1 1 1,1-1-1,0 1 0,0-2 1,-4-4 85,4 6-122,-1-1 0,1 1 0,-1-1 0,1 1 0,0-1 0,-1 1 0,1-1 0,0 1 0,-1-1 0,1 1 0,0-1 0,-1 1 0,1-1 0,0 1 0,0-1 0,0 1 0,0-1 1,-1-1-1,1 1 261,0-3-103,-1 0 0,0 0 1,1 0-1,0 0 1,0-1-1,0 1 0,1-6 1,0-6 286,-1 16-430,0-1 1,1 0-1,-1 0 1,0 1-1,0-1 0,0 0 1,0 1-1,1-1 1,-1 0-1,0 1 0,0-1 1,1 1-1,-1-1 0,1 0 1,-1 1-1,0-1 1,2 0-1,2-9 245,-3 9-237,-1 0 1,0 0-1,1 0 1,-1 1-1,1-1 0,-1 0 1,1 0-1,0 0 0,-1 0 1,1 1-1,0-1 0,0 0 1,-1 0-1,2 0 0,4-5 174,-6 6-198,0 0 0,0-1 0,0 1 1,0 0-1,0 0 0,0 0 0,-1 0 0,1-1 1,0 1-1,0 0 0,0 0 0,0 0 1,0 0-1,0 0 0,0 0 0,-1 0 1,1-1-1,0 1 0,0 0 0,0 0 1,0 0-1,0 0 0,-1 0 0,1 0 0,0 0 1,0 0-1,0 0 0,0 0 0,-1 0 1,1 0-1,0 0 0,0 0 0,0 0 1,0 0-1,-1 0 0,1 0 0,0 0 0,0 0 1,0 0-1,0 0 0,-1 0 0,1 0 1,0 0-1,2-16 221,15-22 466,24-28 308,-25 37-722,-12 21-224,0 0-1,-1 0 1,0 0-1,3-12 1,7-20 44,2 4 60,-2 0-1,-1-1 1,-2-1-1,8-63 1,12-70 72,8-42-100,-19 125-103,47-203 230,-63 281-201,-1-2 114,1 1 1,-1-1-1,0-14 0,-2 26-161,0 0 0,-1 0 0,1-1 0,0 1 0,0 0 0,0-1 0,0 1 0,0 0 0,-1-1 0,1 1 0,0 0 0,0 0 0,0-1-1,-1 1 1,1 0 0,0 0 0,-1 0 0,1-1 0,0 1 0,0 0 0,-1 0 0,1 0 0,0 0 0,-1 0 0,1 0 0,0 0 0,-1-1 0,1 1 0,0 0 0,-1 0 0,1 0 0,0 0 0,-1 0 0,1 0 0,0 1 0,-1-1 0,1 0 0,0 0 0,-1 0 0,1 0 0,0 0 0,0 0 0,-1 1 0,1-1 0,0 0-1,-1 0 1,1 0 0,0 1 0,-1-1 0,-13 9-59,-7 46-127,18-47 167,0 0 1,1 1-1,0 0 0,0-1 0,0 17 0,-2 6-6,3-25 17,1 1 1,0-1-1,0 0 1,0 1-1,1-1 1,2 10 0,2 24 11,-4-17-5,2-1 0,5 26-1,1 7-32,-7-45 18,1 1 1,0 0-1,1-1 1,5 13-1,8 20-38,-8-12 19,2 0 0,2-1 0,0-1 0,20 32 0,-12-31-5,1-1 0,1-1 0,33 31 0,-2-1 7,54 46-21,-94-88 44,-1 0 0,18 28 0,-10-16 2,-16-22 3,-1-1-1,0 1 1,0 0-1,5 10 1,11 21 10,-16-31-6,0 0 0,-1 1 0,0-1 0,0 0 0,0 1 1,-1 0-1,0 0 0,0 0 0,-1 0 0,1 10 0,-2-9 17,0 0 0,-1 0-1,0 0 1,0-1 0,-1 1-1,0 0 1,-1-1 0,1 1-1,-2-1 1,1 0 0,-1 0-1,0 0 1,-9 12 0,3-6 15,-1-1 0,0-1 1,-13 12-1,-44 33 111,33-31-90,23-16-45,0 0 1,0-1 0,-1 0 0,0-1 0,-20 8 0,32-15-15,-12 5-42,-1 0 0,0-1 1,0-1-1,0-1 0,-22 2 0,26-4-354,0 0-1,0 0 1,0-1-1,0-1 0,-18-4 1,25 5 150,0 0 0,0-1 0,0 1 0,1-1 1,-1 0-1,0 1 0,1-1 0,0-1 0,-1 1 0,1 0 1,0 0-1,0-1 0,0 1 0,0-1 0,1 0 0,-1 1 1,1-1-1,-1 0 0,1 0 0,0 0 0,0 0 0,0-5 1,0 5-21,1-1 0,0 1 0,0-1 0,0 1 1,0 0-1,1-1 0,-1 1 0,1-1 0,0 1 1,0 0-1,2-4 0,-1 1-160,8-26-1639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9 177 52,'0'0'1876,"-2"10"6250,-4-9-6460,14-1-1366,1-1 0,0 0-1,-1-1 1,1 0 0,-1 0-1,11-5 1,49-25-455,-40 19 319,97-48-424,10-4-3913,-135 65 4116,0 0 1,1 0 0,-1 0 0,0 0 0,0 0 0,0-1 0,0 1 0,0 0 0,0 0 0,0 0 0,0 0 0,1 0 0,-1 0 0,0 0 0,0 0 0,0 0 0,0 0 0,0 0 0,1 0 0,-1 0 0,0 0 0,0 0 0,0 0 0,0 0 0,0 0 0,1 0 0,-1 0 0,0 0 0,0 0 0,0 0 0,0 0 0,0 0 0,1 0 0,-1 0 0,0 0 0,0 0-1,0 0 1,0 0 0,0 0 0,0 1 0,0-1 0,1 0 0,-1 0 0,0 0 0,0 0 0,0 0 0,0 1 0,-2 8-1470,-12 13-156,-23 23-355,18-13 1058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13 330 148,'-2'4'150,"0"0"-1,1 1 1,-1-1 0,1 0-1,0 1 1,-1 4 0,2-8-96,0 0 1,0 0-1,-1 0 1,1 1 0,0-1-1,0 0 1,0 0-1,0 0 1,0 0-1,0 0 1,0 0 0,1 0-1,-1 0 1,0 0-1,0 0 1,1 0-1,-1 0 1,1 0 0,-1 0-1,1 0 1,-1 0-1,1 0 1,0 0-1,-1-1 1,1 1 0,0 0-1,0 0 1,0-1-1,1 2 1,8 0 556,1 0 0,-1-1 0,1 0 0,-1 0 0,1-1 0,-1-1 0,15-2 0,-2-1 89,0-1 0,28-11 0,-2-4-188,-1-2-1,62-39 1,-53 28-458,99-64-1150,-68 41-885,-1-4-1578,-57 37 1245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1379 1144,'0'0'1676,"-8"6"1987,6-6-3187,3 0-309,0 0-1,1 0 1,-1 0 0,0-1 0,0 1 0,0 0 0,0 0 0,1-1 0,-1 1 0,0-1-1,0 1 1,0-1 0,0 1 0,0-1 0,0 0 0,0 1 0,0-1 0,0 0-1,-1 0 1,1 0 0,0 1 0,0-1 0,-1 0 0,2-2 0,11-10 437,-5 7-503,0 0 0,-1 0 0,1-1 0,9-12 0,2-2 19,31-30 437,75-100 0,-54 60-219,17-27 22,-22 28-169,-33 44-95,35-66 0,-1 1-40,-33 55-44,31-71 1,-8 15-32,2-5 74,-52 95 15,-6 17-42,0 1 0,0 0 0,1 0 0,0 0 0,3-7 0,-3 8 3,-1 1-1,1-1 1,-1 0 0,0 0-1,0 0 1,0 0 0,-1 0-1,1 0 1,-1 0 0,1 0-1,-1-1 1,0 1 0,-1-5-1,1 0 96,0 7-132,-11 13-132,-15 11 46,-17 31-66,2 2 1,-44 83 0,68-110 88,1-1-20,1 1 1,1 0-1,2 2 1,-11 38-1,18-51 40,1 0 0,0 0 0,1 0 1,0 32-1,3-41 8,0 1 1,1-1 0,0 0-1,0 1 1,1-1 0,1 0-1,-1 0 1,1 0 0,1-1 0,0 1-1,0-1 1,10 15 0,-10-18 33,0-1 1,0 1-1,0-1 1,1 0-1,0 0 1,0-1-1,0 1 1,0-1-1,0 0 1,1-1-1,0 1 1,7 1-1,9 3 6,43 6-1,-38-9-15,61 8-6,21 4-1,-89-12 23,-1 2 0,0 0 0,0 1-1,-1 1 1,18 11 0,-25-13 1,-1 1 1,0 0-1,0 1 1,-1 0-1,0 0 1,0 1-1,-1 0 1,0 1-1,10 16 1,-14-19 12,-2-4 6,0 0 0,0 0 1,-1 0-1,1 0 1,-1 0-1,0 0 1,0 0-1,0 0 1,0 1-1,0-1 1,-1 0-1,0 0 0,1 6 1,-2 0 59,0-1 0,0 1 1,-1-1-1,0 1 0,0-1 0,-1 0 0,0 0 1,-1 0-1,0 0 0,-5 9 0,-10 12 389,-29 33 1,29-39-263,2-2-128,-2-2 1,-1 0-1,0-1 0,-1-1 0,-43 26 0,6-10-264,-76 32 0,92-48-1451,-82 21-1,-48-6-5901,112-25 3970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21 140,'0'0'807,"11"-1"34,-6-1-667,1 1 0,-1-1 0,0 1 0,1 0 0,-1 0-1,1 0 1,6 1 0,25-5 336,11-1-106,-44 6-401,-1 1 0,0-1 0,0 1-1,0-1 1,0 1 0,0 0 0,0 0 0,0 0 0,0 1-1,4 2 1,3 0 7,1 1 92,0 1 1,-1 0-1,1 1 1,-1 0 0,0 0-1,-1 1 1,11 11-1,-15-14-53,-3-3-30,-1-1-1,0 1 1,1-1 0,-1 1-1,0 0 1,0-1 0,0 1-1,0 0 1,-1 0-1,1-1 1,0 4 0,7 13 152,-6-16-151,-1 0-1,1 0 0,-1 1 0,0-1 1,0 0-1,0 1 0,-1-1 0,1 1 0,0 0 1,-1-1-1,0 1 0,0-1 0,1 1 0,-1 0 1,-1 2-1,0 3 52,-1 0 1,0-1-1,-4 12 1,-2 5 65,6-18-97,0 1 0,-1-1 0,0 1 0,0-1 0,-1 0 0,0 0 1,0-1-1,0 1 0,-8 7 0,-8 6 97,-24 19 0,21-20-78,-1 0-12,18-14-42,0 0-1,1 0 0,-1 1 1,1-1-1,0 1 0,-8 11 1,12-15-6,0-1 1,1 1-1,-1-1 1,0 1-1,1 0 1,-1-1-1,0 0 1,0 1-1,1-1 1,-1 1-1,0-1 0,0 0 1,0 0-1,0 1 1,0-1-1,0 0 1,-11 5-9,6 0-5,3-3 2,10 1-1,9-5-9,-1-1 20,169-8 3,-28 6 55,-153 5-51,0 0 0,1 0 1,-1 1-1,0-1 1,0 1-1,0 0 0,0 0 1,5 2-1,-7-2-2,0-1 0,0 1 1,0-1-1,0 1 0,0 0 0,0 0 0,0-1 0,0 1 0,-1 0 0,1 0 1,0 0-1,0 0 0,-1 0 0,1 0 0,-1 0 0,1 0 0,-1 0 0,1 1 1,-1-1-1,0 0 0,1 0 0,-1 0 0,0 0 0,0 2 0,6 19 7,-5-21-7,0 1 1,-1-1-1,1 1 0,-1-1 0,1 1 1,-1-1-1,1 1 0,-1-1 0,0 1 1,0-1-1,0 1 0,0-1 0,0 1 1,0 0-1,0-1 0,0 1 0,-1-1 1,1 1-1,-1-1 0,0 3 0,0-1 42,-1 0 0,1 0 0,0 1 0,0-1-1,0 0 1,1 1 0,-1-1 0,1 1 0,0 5-1,-2-2 161,0 0-1,0 0 0,-1 0 0,0-1 1,0 1-1,-1-1 0,0 0 0,0 0 1,-5 6-1,6-8-116,-7 9 145,-1-1-1,0 0 0,-1-1 1,-23 18-1,7-6-111,-12 3-27,10-8-55,4-3-30,0-1 0,-40 15 0,-2 1-34,-86 29-278,105-42-84,24-10-168,-29 5 0,17-4-228,29-5 337,1-1 0,-1-1 0,0 1 0,0-2 1,0 1-1,0-1 0,0 0 0,1 0 0,-11-2 0,8-5-1194,9-3-384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408 141 892,'0'-72'5106,"-10"46"-2304,10 24-2691,0 1 1,0 0-1,0 0 0,-1 0 0,1 0 0,-1-1 1,1 1-1,-1 0 0,1 0 0,-1 0 0,0 0 1,1 0-1,-1 0 0,0 0 0,0 0 1,-1-1-1,1 2-38,0-1 1,0 0-1,1 1 0,-1-1 1,1 0-1,-1 0 1,0 1-1,1-1 1,-1 0-1,1 0 1,-1 0-1,1 0 0,0 0 1,-1 0-1,1-1 1,0 1-56,0 1 1,0 0-1,0-1 1,0 1-1,0 0 0,0-1 1,0 1-1,-1 0 1,1-1-1,0 1 1,0 0-1,0-1 1,0 1-1,-1 0 0,1-1 1,0 1-1,0 0 1,0 0-1,-1-1 1,1 1-1,0 0 1,-1 0-1,1-1 0,0 1 1,0 0-1,-1 0 1,1 0-1,0 0 1,-1-1-1,1 1 1,0 0-1,-1 0 1,1 0-1,-1 0 0,1 0 1,0 0-1,-1 0 1,1 0-1,0 0 1,-1 0-1,1 0 1,0 0-1,-1 0 0,0 1 1,0-1-8,0 0 1,-1 1-1,1-1 0,0 1 1,-1-1-1,1 1 0,0 0 1,-1 0-1,1 0 0,0-1 1,0 1-1,-1 2 0,-22 22-23,8-8 48,-24 33 0,10-7-2,-56 88 126,64-92-75,1 2 0,2 0-1,2 1 1,1 1 0,-14 66-1,18-40 15,4 1 0,0 78 1,16 140 54,-4-249-138,0 1 0,3-1 0,1-1 0,2 1 0,2-2 0,1 1 0,2-2 0,37 67 0,-36-78-154,0 0 1,1-1-1,2-1 0,0-1 1,2 0-1,0-2 1,1 0-1,1-2 1,1 0-1,0-2 1,1-1-1,41 19 0,-6-12-1282,1-2 0,0-3 0,1-3 0,1-3 0,79 5 0,-44-10-1132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4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 1416,'-4'-2'555,"0"-1"-1,0 0 1,0 1 0,0-2-1,1 1 1,-1 0 0,-2-5 0,1 3-98,-2-1 379,6 5-677,0 1 1,-1-1 0,1 0-1,0 0 1,0 0 0,0 0 0,0 0-1,0 0 1,0 0 0,1 0-1,-1-1 1,-1-2 2583,12 17-2441,-9-9-292,0 0 1,1 0-1,0 0 1,0 0 0,0 0-1,0 0 1,0-1-1,1 1 1,0-1-1,0 0 1,3 4-1,4 4 44,39 55 217,-23-29 3,55 57 0,112 80 551,-52-51-132,-92-79-452,-14-15 25,45 53 1,-48-42-151,-2 1 1,-2 2-1,-2 1 0,-1 1 1,-3 1-1,-2 1 0,-2 1 1,-2 1-1,-2 0 1,-2 1-1,-2 0 0,-3 1 1,-2 0-1,-2 0 1,-7 100-1,-4-77-76,-4-1 0,-36 128 0,30-147-240,-1-2 1,-4 0-1,-1-2 1,-41 63 0,14-37-1744,-105 117 1,100-134-563,-3-2 1,-78 58 0,22-32-1186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5:5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79 465 564,'-8'-11'3130,"-13"-11"1266,20 22-4324,1 0 0,0-1 1,0 1-1,0-1 0,0 1 0,-1-1 0,1 1 1,0-1-1,-1 1 0,1 0 0,0-1 0,-1 1 1,1 0-1,0-1 0,-1 1 0,1 0 0,-1-1 1,1 1-1,0 0 0,-1 0 0,0-1 0,0 1 7,0 0 0,1-1 0,-1 1 0,0 0 0,1-1-1,-1 1 1,0-1 0,1 1 0,-1-1 0,1 1 0,-1-1 0,1 1-1,-1-1 1,1 1 0,0-1 0,-1 0 0,1 1 0,0-1 0,-1 0-1,1 1 1,0-1 0,0 0 0,-1 0 0,1 0 0,-4-4 554,4 4-604,0 1 0,-1 0 0,1 0 0,-1 0-1,1-1 1,0 1 0,-1 0 0,1 0-1,0-1 1,0 1 0,-1 0 0,1-1-1,0 1 1,0 0 0,-1-1 0,1 1 0,0-1-1,0 1 1,0 0 0,0-1 0,-1 1-1,1-1 1,0 1 0,0-1 0,0 1 0,0 0-1,0-1 1,0 0 0,0 1-17,0 0-1,0-1 1,0 1 0,0 0 0,0 0 0,0 0-1,0 0 1,0-1 0,0 1 0,0 0 0,0 0-1,0 0 1,0-1 0,0 1 0,0 0 0,0 0-1,0 0 1,0 0 0,0-1 0,0 1 0,-1 0-1,1 0 1,0 0 0,0 0 0,0 0 0,0 0-1,0-1 1,-1 1 0,1 0 0,0 0 0,0 0-1,0 0 1,0 0 0,-1 0 0,1 0 0,0 0-1,0 0 1,0 0 0,-1 0 0,1 0 0,0 0-1,-1 0 19,1 0 0,0 0 0,0 0 0,0 0 0,-1 0 0,1 0 0,0-1 0,0 1 0,0 0 0,-1 0 0,1 0 0,0 0 0,0 0 0,0 0 0,-1 0 0,1 0 0,0-1 0,0 1 0,0 0 0,0 0 0,-1 0 0,1 0 0,0-1 0,0 1 0,0 0 0,0 0 0,0 0 0,0-1-1,0 1 1,0 0 0,-1 0 0,1 0 0,0-1 0,0 1 0,0 0 0,0 0 0,0-1 0,0 1 0,0 0 0,0 0 0,1-1 0,-5-4 324,4 5-333,-1 0 1,1 0-1,-1 0 0,1-1 1,0 1-1,-1 0 1,1 0-1,0-1 0,-1 1 1,1 0-1,0 0 1,0-1-1,-1 1 0,1 0 1,0-1-1,0 1 0,-1-1 1,1 1-1,0 0 1,0-1-1,0 1 0,0-1 1,0 1-1,0 0 0,-1-1 1,1 1-1,0-1 1,0 1-1,0 0 0,1-1 1,-1 1-1,0-1 0,0 0-11,0 1-1,-1 0 0,1-1 1,0 1-1,0 0 0,0 0 1,0-1-1,0 1 0,0 0 1,0-1-1,0 1 0,0 0 0,0-1 1,0 1-1,0 0 0,1-1 1,-1 1-1,0 0 0,0 0 1,0-1-1,0 1 0,0 0 1,1-1-1,-1 1 0,0 0 0,0 0 1,0-1-1,1 1 0,-1 0 1,0 0-1,0 0 0,1 0 1,-1-1-1,0 1 0,0 0 1,1 0-1,-1 0 0,0 0 0,1 0 1,-1 0-1,0 0 0,1-1 1,-1 1-1,0 0 0,0 0 1,1 0-1,-1 0 0,1 1 0,1-1 10,9 0-56,74-11-157,-78 11 184,105 4-33,-97-2 41,1 0 0,-1 1 0,0 1 0,0 1 0,17 8 0,-20-8-4,-4-2-1,0 0-1,-1 0 1,0 1 0,0 0 0,0 0-1,0 1 1,-1 0 0,10 9 0,5 12-7,-2 1-1,0 1 1,20 44 0,-28-47 11,-2 0-1,0 0 0,-2 1 1,0 1-1,2 26 1,10 56-6,-14-78 0,1 12-65,1 59 1,-7-89 11,0 0 0,-1 0 0,0 0 0,-5 16 0,-4 12-145,8-26 140,2-14 67,0-1 0,0 1 0,0 0-1,0 0 1,0-1 0,0 1 0,0 0-1,0-1 1,-1 1 0,1 0 0,0-1-1,0 1 1,-1 0 0,1-1 0,0 1-1,-1 0 1,1-1 0,0 1 0,-1-1-1,1 1 1,-1-1 0,1 1 0,-1-1-1,0 2 1,-3 1 43,4-4-42,0 1 1,0 0-1,0 0 0,0 0 1,0-1-1,0 1 1,0 0-1,0 0 1,0 0-1,0 0 0,0-1 1,0 1-1,0 0 1,-1 0-1,1 0 1,0 0-1,0-1 0,0 1 1,0 0-1,0 0 1,0 0-1,-1 0 0,1 0 1,0 0-1,0-1 1,0 1-1,0 0 1,-1 0-1,1 0 0,0 0 1,0 0-1,0 0 1,0 0-1,-1 0 1,1 0-1,0 0 0,0 0 1,0 0-1,-1 0 1,1 0-1,0 0 1,0 0-1,0 0 0,-1 0 1,1 0-1,0 0 1,0 0-1,0 0 0,0 0 1,-1 0-1,1 1 1,0-1-1,0 0 1,0 0-1,0 0 0,0 0 1,-1 0-1,1 1 1,-19-23 65,14 17-67,1-1-1,-1 1 1,1-1 0,1 1 0,-1-1-1,1-1 1,0 1 0,-3-9-1,-6-12 7,0-12 12,4 8-15,2 11-22,1-1-1,0 1 1,-2-37 0,3 25-4,1 2 6,3-48 0,1 34 6,1 9 3,12-69-1,-9 71 8,15-60 22,-12 60-28,2-1 0,18-41 0,-8 20-8,-12 32 30,6-30 1,1 7 17,-1 9-7,-11 27-20,2-9 9,5-18 9,-6 27-7,-3 9-18,-1 1 1,1-1-1,-1 1 0,1-1 1,-1 1-1,0-1 1,1 0-1,-1 1 1,0-1-1,1 0 1,-1 1-1,0-1 1,0 0-1,0 1 1,0-1-1,1 0 0,-1 0 1,0 0-1,0-3 374,8 3-6455,3-3 1080,-1 7 3002,0-2-312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226 819 392,'1'-1'153,"0"0"-1,0 0 1,0 0-1,0 1 1,-1-1 0,1 0-1,0 0 1,-1 0 0,1-1-1,0 1 1,-1 0-1,0 0 1,1 0 0,-1 0-1,0 0 1,1-1-1,-1 1 1,0 0 0,0 0-1,0 0 1,0-1 0,0 1-1,0 0 1,0 0-1,-1 0 1,1-1 0,0 1-1,-1 0 1,1 0-1,0 0 1,-1 0 0,0 0-1,1 0 1,-1 0-1,0 0 1,1 0 0,-1 0-1,-1-1 1,-10-11 2305,12 12-2413,-1 1 0,1-1 0,-1 1 0,1-1 0,-1 1 0,0-1 0,1 1 0,-1 0 0,0-1 0,1 1 0,-1 0 0,0 0 0,0-1 0,1 1 0,-1 0 0,0 0-1,0 0 1,1 0 0,-1 0 0,0 0 0,0 0 0,0 0 0,1 0 0,-1 0 0,0 0 0,0 1 0,-1-1 0,-25 8 152,19-2-200,0 1 0,1 0 0,0 0-1,1 1 1,-1 0 0,-7 15 0,-2 5 41,1 0 1,1 2 0,2-1-1,-11 41 1,15-41 0,-5 46-1,6-31-48,6-31 7,0 1 0,1-1 0,0 1 1,1-1-1,3 17 0,1 32 42,-4-53-36,1 1 0,-1-1 0,1 0 0,1 0-1,0 0 1,0 0 0,8 14 0,-6-11-8,-3-9 4,-1-1 0,1 1 0,-1 0 0,1-1 0,0 0-1,0 1 1,0-1 0,1 0 0,-1 0 0,0 0 0,1 0 0,-1-1-1,4 2 1,-4-2 4,-1 0 0,1 0 0,0 0-1,0-1 1,0 1 0,0-1-1,0 1 1,0-1 0,0 0 0,0 0-1,0 0 1,0 0 0,0 0-1,0 0 1,0 0 0,0-1 0,0 1-1,0-1 1,0 1 0,0-1 0,2-1-1,23-12 101,-17 10-21,-1-1-1,0 0 1,0-1-1,13-10 0,-17 11-6,0 0-1,0 0 1,0 0-1,-1-1 1,0 1-1,0-1 1,0 0 0,-1 0-1,0 0 1,0-1-1,0 1 1,1-9-1,3-7 156,-4 16-172,-1 0 0,-1 0 0,1 1 0,-1-1 0,0 0 0,0-7-1,-9-180 801,5 152-761,2 29-65,1-1 1,-2 0 0,-4-16 0,-3-14 67,-1-3 26,-2-1 30,11 38-125,-1 0 0,0 1 0,0-1 0,-1 1 0,0 0 0,-1 0 1,-6-12-1,1 1 15,-2-1 2,-1-1 5,12 19-48,-1 0-1,0 0 0,0 1 1,0-1-1,0 0 0,0 0 1,0 1-1,-1-1 0,1 1 0,-1-1 1,-1-1-1,0-6-95,4 7-72,-1 6 69,2 1 68,-1-1 0,1-1-1,0 1 1,0 0 0,1 0 0,3 4-1,-4-6 22,0 2 2,0 0 0,0 0 0,-1 0 1,1 0-1,1 8 0,4 10-10,70 182-475,-38-112 156,-24-58 187,-11-23 74,1 0 0,0 0 0,1-1 0,1 0 0,9 14 0,-3-9-33,-11-11 89,0-1 0,1 0 0,-1 0 1,1 0-1,0 0 0,0-1 1,0 1-1,4 2 0,3 3-2,-9-7 16,-1-1 0,1 1 0,0 0 0,0-1 0,0 1 0,-1-1 0,1 1 0,0 0-1,0-1 1,0 0 0,0 1 0,0-1 0,0 0 0,0 1 0,0-1 0,0 0 0,2 0-1,-2 0 6,9-11 47,0-22 17,-10 25-66,2-1 1,-1 1-1,1 0 0,3-10 1,3-13 0,-1-21 9,7-28 36,5-36 3,1-9-25,-14 94-8,2-49 1,-1 11 35,22-75 35,-24 128-99,0 1 0,0-1 0,15-25 0,4-14 6,-21 50 4,0 0 0,1 0 0,-1 0 0,1 0 0,1 0 0,-1 1 0,7-6 0,-7 8-8,-1 1 0,1-1 0,0 1 0,-1 0 1,1 0-1,0 1 0,0-1 0,0 1 0,-1 0 1,1 0-1,0 0 0,0 1 0,0-1 0,0 1 1,-1 0-1,1 0 0,0 0 0,-1 0 0,1 1 1,5 3-1,5 3-30,0 0-1,-1 1 1,19 16 0,-20-12 60,0 0 1,-1 0-1,0 1 0,-1 1 1,-1-1-1,12 26 0,0 11 25,27 92 0,-47-140-46,18 95-14,-15-85 8,-2 0-1,1 0 0,0 21 0,3 20 3,-4-41 15,-1-1 0,0 0 0,-2 21-1,0-5 23,1-27 198,0-17 402,0-7-486,1 1 0,6-39 1,-5 47-138,-1-1 0,0 1 1,-3-25-1,1 21 0,1 1-1,2-25 1,4-15-9,-4-62 0,8 16-22,0 10 19,-8 71 6,0 1 0,2-1 0,0 0 0,14-36 0,-11 32 19,-2 13-9,2-11 34,-2 13-15,-5 10-34,1 1-1,-1-1 1,0 1 0,1-1 0,-1 1 0,1-1 0,-1 1 0,0-1 0,0 0 0,1 1 0,-1-1 0,0 0 0,0 1 0,0-1 0,0 0-1,1 1 1,-1-2 0,0 2-2,0-1-1,0 1 1,0 0-1,0 0 1,0 0-1,0-1 1,0 1-1,0 0 1,0 0-1,0 0 1,0-1-1,0 1 1,0 0 0,0 0-1,0 0 1,1-1-1,-1 1 1,0 0-1,0 0 1,0 0-1,0 0 1,0 0-1,1-1 1,-1 1-1,0 0 1,0 0-1,0 0 1,1 0-1,-1 0 1,0 0-1,0 0 1,0 0-1,1 0 1,-1 0-1,0 0 1,0 0-1,0 0 1,1 0-1,11 3-107,10 10 15,56 64-14,-38-27 171,-1 2 0,-3 2 0,34 69 1,-52-85-26,-2 0 1,-2 1 0,-2 1 0,10 51-1,-6-23 49,-10-39-38,3 38 1,-6-38-33,8 38 0,9 38-615,-8-53-795,5 16-2862,-9-42 1498,-6-8-389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0 165 824,'0'1'92,"0"-1"0,0 0-1,0 0 1,0 1 0,0-1 0,0 0 0,0 0 0,0 1-1,1-1 1,-1 0 0,0 0 0,0 0 0,0 1-1,0-1 1,0 0 0,0 0 0,0 0 0,0 1-1,1-1 1,-1 0 0,0 0 0,0 0 0,0 0-1,0 0 1,1 1 0,-1-1 0,0 0 0,0 0-1,0 0 1,1 0 0,-1 0 0,0 0 0,6 12 9906,4-14-9492,1-1-1,-1 1 1,-1-2-1,1 0 1,10-5 0,160-77-422,-129 63-178,-31 14-7,-5 2-213,30-10 1,-29 11-53,-14 4 147,0 1-1,1 0 1,-1 0 0,0 0-1,1 0 1,-1 0-1,0 1 1,1-1 0,-1 1-1,1-1 1,-1 1-1,1 0 1,-1 0 0,1 0-1,2 1 1,-31 25-6190,11-14 4286,-11 4-317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1 170 316,'4'2'374,"0"-1"-1,1 0 1,-1 0-1,1 0 1,0 0 0,-1-1-1,1 0 1,0 0-1,-1 0 1,1-1 0,0 1-1,8-3 1,8-1 712,40-4 407,-1-3 0,77-25 0,-63 11-4937,99-47 0,-142 55 1502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9 1660,'10'-8'11813,"-10"9"-12859,0 0 1397,-8 6-73,6-6-269,0 1 0,0 0 0,0 0 0,0-1 0,1 1 0,-1 0 1,-2 5-1,-12 12 9,3-6-6,-1 1 0,2 0 0,0 0 0,-15 25 0,-30 37-7,-11 1-10,-18 53 17,83-124-7,0-1-1,1 1 0,0 0 1,0 0-1,1 0 1,-1 6-1,1-7 5,0 0 0,0 0 0,0 0 1,-1 0-1,0-1 0,0 1 0,-4 8 0,4-11 15,0 1 0,0 0 0,0 0 0,1 0-1,-1 0 1,1 0 0,0 0 0,0 0 0,0 0 0,0 0-1,1 1 1,-1-1 0,1 0 0,0 1 0,0 4 0,1-6-27,-1 0-1,1 0 1,0 1 0,0-1 0,0 0 0,0 0 0,0 0 0,0 0 0,0 0 0,1-1 0,-1 1 0,1 0 0,0-1 0,-1 1 0,1-1 0,0 1 0,0-1 0,0 0 0,0 1-1,0-1 1,0 0 0,0-1 0,3 2 0,10 3 54,0-1 1,21 3-1,-20-4-17,0 0 0,23 8 0,-4 1-108,1-2 0,57 7 0,-78-14 74,0 0 0,-1 0 0,1 2 0,22 9 0,-36-11 10,-1 0 0,1 0 0,-1 1 0,0-1 0,0 0 0,0 0 0,0 1 0,0-1 0,-1 0 0,0 3 0,-4 4 8,0-1 0,0 0 0,-1 0 0,-10 11 0,-2 5 2,6-9 6,-20 22 0,27-32-21,-1 1-2,1 0 1,0 0-1,-4 11 1,4-11-6,1 1 1,-1-1 0,-7 9 0,6-7-5,1 0 1,0 0-1,0 0 1,1 1-1,0 0 1,1 0-1,0 0 1,-4 19-1,2-7-20,4-12 9,-1-1-1,2 1 1,-1-1-1,2 17 1,1 4-46,-1-15 44,1 1 0,0-1 0,1 0 1,7 20-1,2 11-3,-9-36 22,1 0 0,0 0-1,0 0 1,1-1 0,6 10-1,-4-7 2,0 1-1,5 15 1,-3-7 4,22 39 0,-19-39 10,13 30 0,2 16 27,16 47 42,-40-105-89,1 1 0,0-1 0,1 0 0,0 0 0,7 9 0,-8-13-225,-1-1 0,1 0 0,-1 0 0,1 0 0,0 0 0,1-1 0,-1 1 0,1-1 1,-1 0-1,9 4 0,-11-7-69,1 0-1,-1 0 1,0 0 0,0 0 0,1 0 0,-1 0 0,0-1 0,0 1-1,0-1 1,0 1 0,1-1 0,-1 0 0,0 0 0,0 0 0,0 0-1,0 0 1,-1 0 0,1-1 0,0 1 0,0 0 0,-1-1 0,1 0 0,2-2-1,15-17-3024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94 272,'-1'0'70,"1"-1"1,0 1-1,0 0 0,0-1 1,0 1-1,0 0 0,0-1 1,0 1-1,0 0 0,0 0 1,0-1-1,0 1 0,0 0 1,0-1-1,0 1 0,0 0 1,0-1-1,0 1 0,0 0 1,0-1-1,0 1 0,1 0 1,-1-1-1,0 1 0,0 0 1,0 0-1,1-1 0,-1 1 1,0 0-1,0 0 0,0-1 1,1 1-1,-1 0 0,0 0 1,1 0-1,-1 0 0,0-1 1,0 1-1,1 0 0,-1 0 1,0 0-1,1 0 0,-1 0 1,0 0-1,1 0 0,-1 0 1,0 0-1,1 0 0,-1 0 1,1 0-1,0 0 189,-1-22 2370,0 22-2592,0-1 0,0 1 0,1-1 0,-1 1-1,0-1 1,0 1 0,0-1 0,0 1 0,1-1 0,-1 1 0,0-1 0,0 1 0,1-1 0,-1 1 0,0 0 0,1-1 0,-1 1 0,0 0 0,1-1 0,-1 1 0,1-1 0,0 0 501,-6 1-187,3 0-8,2-1-121,0 1-1,0-1 1,0 0-1,0 1 1,0-1 0,1 0-1,-1 1 1,0-1-1,0 1 1,0-1-1,1 0 1,-1 1 0,0-1-1,1 1 1,-1-1-1,0 1 1,1-1-1,0 0 1,-1 0-178,1 1 0,-1-1-1,1 0 1,-1 1 0,1-1 0,-1 0 0,1 1 0,-1-1 0,0 0 0,0 0-1,1 1 1,-1-1 0,0 0 0,0 0 0,0 0 0,0 1 0,0-1-1,0-1 1,0-4 34,0 6-62,1-1 0,-1 1 0,0 0 0,0-1 0,0 1 1,0-1-1,0 1 0,0-1 0,0 1 0,0-1 0,0 0 0,0 1 1,0-1-1,0 1 0,0-1 0,0 1 0,0-1 0,0 1 1,0 0-1,-1-1 0,1 1 0,0-1 0,0 1 0,-1-1 0,1 1 1,0 0-1,-1-1 0,1 1 0,0-1 0,-1 1 0,1 0 0,-1-1 1,1 1-1,0 0 0,-1 0 0,1-1 0,-1 1 0,1 0 0,-1 0 1,0 0-1,1 0-13,0 0 1,0 0 0,0 0-1,0 0 1,0 1 0,0-1-1,1 0 1,-1 0-1,0 0 1,0 0 0,0 1-1,0-1 1,0 0 0,0 0-1,1 0 1,-1 0 0,0 0-1,0 0 1,0 0 0,0 1-1,1-1 1,-1 0-1,0 0 1,0 0 0,0 0-1,1 0 1,-1 0 0,0 0-1,0 0 1,0 0 0,1 0-1,-1 0 1,0 0 0,0 0-1,0 0 1,0 0-1,1 0 1,-1 0 0,0-1-1,0 1 1,0 0 0,1 0-1,-1 0 1,0 0 0,0 0-1,0 0 1,0 0 0,0-1-1,1 1 1,-1 0-1,0 0 1,0 0 0,0 0-1,0 6-33,1 0 0,0 0 0,0 0 0,1 0 0,0 0 0,-1-1 0,7 12 0,25 41 78,-5-10 31,-6-4-15,17 39-3,10 31-27,-27-58 34,-4-12 88,19 69 0,-28-74-72,22 110 176,-23-112-220,-5-26-29,0-1 0,-1 1 0,0 19 0,-1-26 33,-1 0-1,1 0 0,0 0 0,0 0 0,0 0 0,1-1 0,3 7 0,-1-13-34,1-1 0,-1 0 0,1 0 0,-1-1-1,-1 1 1,1-1 0,-1 0 0,5-7 0,9-13-22,41-61-49,1-2-6,-40 63 47,-13 16 10,1-1 0,1 1 0,0 0 0,0 0 0,0 1 0,1 0 0,14-9 0,-22 16 4,0 1 0,0 0 1,1-1-1,-1 1 0,0 0 0,0 0 0,0-1 0,1 1 0,-1 0 0,0 0 1,0 1-1,1-1 0,-1 0 0,0 0 0,0 1 0,0-1 0,1 0 0,-1 1 1,0-1-1,0 1 0,2 1 0,21 16-38,-17-13 33,-2 0 7,-1-1 0,1 1 0,0 0 0,4 7 0,2 1 9,-5-4 20,1 1 0,-1 0 0,-1 0-1,0 0 1,0 0 0,-1 1 0,0 0 0,2 13 0,-4-12-26,0 0 0,-1 0 0,-1 0-1,0 0 1,-1 0 0,0 0 0,-1 0 0,0 0-1,-5 12 1,-1-2-119,-1-1-1,-1-1 1,-1 0 0,-1 0-1,0-1 1,-2-1 0,-21 24-1,9-14-1543,-2-1-1,0-2 0,-51 35 1,42-41-1343,26-14 2122,-11 6-1225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1 612,'2'7'726,"1"0"-1,-1 0 1,0 0 0,-1 0-1,0 1 1,0-1-1,-1 1 1,1-1 0,-2 1-1,-1 11 1,1 10 697,0-14-1015,-1 0 1,0 0-1,-2-1 0,1 0 1,-2 1-1,-11 24 0,-1 5-86,5-18-234,-1 0-1,-1-1 1,-1-1 0,-20 26-1,7-11-283,5-6-974,-30 32 1,40-51-509,-1 0-1,-20 15 1,33-28 1433,-1 0 0,1 0-1,-1 0 1,0 0 0,1 0-1,-1 0 1,0 0 0,1-1-1,-1 1 1,0-1 0,0 1-1,0-1 1,1 1 0,-4-1 0,-4 0-1937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1 148,'-12'1'3641,"6"5"-3222,0 0 0,0 0 0,0 1 0,1 0 0,0 0 1,-8 14-1,6-4 97,1 0 0,0 0 0,-4 25 0,0-3 217,3-4-137,1 0 1,2 1 0,2 0-1,2 44 1,0-60-440,0-5-60,2 0-1,-1-1 0,2 1 0,0 0 0,1-1 0,1 1 0,0-1 0,11 21 0,-15-32-82,1 1 0,0 0 0,1-1 1,-1 1-1,1-1 0,-1 0 0,1 0 1,0 0-1,0 0 0,1 0 0,-1-1 1,0 1-1,1-1 0,0 0 1,-1 0-1,8 2 0,-5-2-95,-1-1 0,1 0 1,-1-1-1,1 1 0,-1-1 0,1 0 0,-1-1 0,1 1 1,-1-1-1,1 0 0,6-2 0,5-4-681,0 0 0,0 0-1,-1-2 1,0 0 0,-1-1 0,23-18-1,-21 15-174,-5 4-152,-1 0 0,14-15 1,-4-3-1162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1 680,'1'0'36,"5"1"365,-1 1-1,1-1 0,0 1 1,0 1-1,-1-1 1,1 1-1,-1 0 0,8 6 1,46 30 1810,-51-33-2017,-7-6-170,0 0 0,-1 1 0,1-1 0,0 0 0,-1 1 0,1-1 0,-1 1-1,1-1 1,-1 1 0,1-1 0,-1 1 0,1-1 0,-1 1 0,1 0 0,-1-1 0,0 1 0,1 0 0,-1-1 0,0 1 0,0 0 0,1-1 0,-1 1 0,0 0 0,0-1 0,0 1-1,0 0 1,0 0 0,10 54 2047,-10-42-1902,-1-1 0,0 0 0,0 0 1,-1 1-1,-1-1 0,0 0 0,-1-1 1,0 1-1,-1-1 0,0 0 0,0 0 0,-10 13 1,-2 0-134,-1-1 1,-1 0-1,-1-2 1,-1 0-1,-1-2 0,-25 18 1,-55 29-2071,-1-16-3791,72-38 2875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0 308,'0'0'1455,"0"17"690,0-13-1842,-1 6 585,1-1 0,1 0-1,0 1 1,0-1 0,5 18 0,-3 10 218,6 35 13,-2-12-636,-4-33-405,-2-1 0,-1 1 0,-1 0 0,-2-1 0,-9 48 0,5-35-259,-2-8-348,7-26 242,0 0 1,1 0 0,0 0 0,0 1 0,-1 9 0,2 18-4044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0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48 924,'0'-2'174,"1"0"-1,-1 0 1,0 0 0,0 0 0,0 1-1,-1-1 1,1 0 0,0 0-1,-1 0 1,1 0 0,-1 1 0,0-1-1,1 0 1,-1 1 0,0-1-1,-2-2 1,1-7 713,2 7-39,0 9 1000,5 3-1223,-5-7-585,1-1 1,-1 1 0,1 0-1,-1-1 1,1 1-1,-1 0 1,0-1 0,1 1-1,-1 0 1,0-1 0,0 1-1,1 0 1,-1 0 0,0 0-1,0-1 1,0 3-1,1 4 234,0 0 0,0 0 0,1 0 0,0 0 0,0 0 0,1 0 0,4 9 0,-2-7-57,-1 1 1,-1 0 0,4 11-1,-2 1 93,18 41 1,-1 0-2,26 58 78,-32-83-255,18 54-1,-26-58 4,5 42-1,-11-66-116,0-1 0,1 0 0,0 1 0,8 15 0,5 17 40,8 68 106,0-5-21,-15-63-101,-8-41-42,-1-1 0,1 1-1,-1 0 1,0 0 0,0 0 0,1-1-1,-1 1 1,0 0 0,0 0-1,0 0 1,0 0 0,0 0-1,0-1 1,0 1 0,0 1 0,-1 13-10,5-9 65,-6-12 86,1 5-135,0 0 0,1 0 0,0-1 0,-1 1 0,1 0-1,0 0 1,-1-1 0,1 1 0,0 0 0,0 0 0,0-1 0,0 1 0,0 0-1,1-3 1,-2-13-3,-15-38-58,3-11 19,3 33-21,-2 0 0,-1 1-1,-29-52 1,35 72 44,0-1-37,-2 0 1,-15-20-1,-2-3-102,22 30 107,0-1 1,-1 1-1,0 0 0,-9-9 0,12 13 30,-1 0 0,0 0 0,1 1 1,-1-1-1,0 1 0,0-1 0,0 1 0,0 0 0,-1 0 0,1 0 1,0 1-1,0-1 0,0 1 0,-7 0 0,7 0 5,0 0-1,0 1 1,0-1 0,-1 1-1,1 0 1,0 0 0,0 0-1,0 0 1,1 1-1,-1-1 1,0 1 0,0 0-1,1-1 1,-1 1-1,1 0 1,-1 1 0,1-1-1,0 0 1,0 1 0,0-1-1,0 1 1,1 0-1,-1-1 1,1 1 0,-2 5-1,-6 24-45,6-22 44,0 0-1,1 0 0,0 0 1,-1 18-1,-1 15-75,2-34 57,1 1 0,0-1-1,1 1 1,0 12 0,30 240 226,-28-246-147,2 0 0,1-1 0,0 0 0,0 0 0,1 0 1,1-1-1,15 24 0,-15-28 15,-7-9-71,1 1 0,0 0 0,0-1 0,0 1-1,0 0 1,0-1 0,0 1 0,0-1-1,0 0 1,0 1 0,1-1 0,-1 0-1,1 0 1,-1 0 0,1 0 0,-1 0-1,1 0 1,0 0 0,-1 0 0,1-1-1,0 1 1,0-1 0,-1 1 0,1-1-1,0 0 1,0 0 0,0 1 0,3-2 0,2-1 11,1 0 1,-1-1 0,0 0-1,0-1 1,0 0 0,0 0-1,-1 0 1,0-1 0,0 0-1,0 0 1,0 0 0,-1-1-1,0 0 1,0 0 0,0 0-1,-1-1 1,0 1 0,3-9 0,1 1 17,0 0 0,10-15 0,-8 16-3,-2-1-1,9-17 0,1 4-27,-15 23 8,-1 1 0,1 0 0,-1-1 0,0 0 0,0 1-1,0-1 1,1-4 0,-2 5-2,0 1 0,0-1 0,0 1 0,0-1 0,0 1 0,0 0 0,0-1 0,1 1 0,-1 0 0,1 0 0,3-3 0,-3 3-2,0-4-16,-2 6 21,0-1-1,0 1 1,0 0 0,0 0 0,0-1-1,0 1 1,0 0 0,0 0 0,0-1-1,0 1 1,0 0 0,1 0 0,-1-1-1,0 1 1,0 0 0,0 0-1,0 0 1,0-1 0,1 1 0,-1 0-1,0 0 1,0 0 0,0-1 0,0 1-1,1 0 1,-1 0 0,0 0 0,0 0-1,1 0 1,-1-1 0,0 1 0,0 0-1,1 0 1,-1 0 0,0 0 0,0 0-1,1 0 1,-1 0 0,0 0-1,0 0 1,1 0 0,-1 0 0,0 0-1,0 0 1,1 0 0,-1 0 0,0 1-1,0-1 1,1 0 0,-1 0 0,0 0-1,0 0 1,1 0 0,-1 0 0,0 1-1,0-1 1,0 0 0,1 0-1,-1 1 1,3 2 3,0 0-1,-1 0 1,1 0 0,-1 0-1,0 1 1,0-1-1,0 1 1,3 6 0,10 18 33,-9-20-27,1 0 0,-2 1 1,1 0-1,-1 0 1,3 10-1,0-1-9,1 0-1,1-1 0,0-1 0,1 1 1,0-1-1,18 17 0,10 15-638,-31-37 22,1 1 0,12 11-1,-20-21 368,1 0-1,0 0 1,0 0-1,0 0 1,1-1-1,-1 1 0,0-1 1,0 1-1,1-1 1,-1 0-1,1 0 1,0 0-1,-1 0 0,1 0 1,-1-1-1,1 1 1,0-1-1,0 1 1,-1-1-1,1 0 1,0 0-1,0-1 0,-1 1 1,1 0-1,4-2 1,4-7-1211,-1-2-62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26:1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0 596,'0'0'2712,"-10"6"3565,22-6-3280,143 73-2591,-46-26-361,-31-12 11,47 24 92,-113-53-117,0 1 1,-1 0-1,1 0 1,-2 2 0,1-1-1,-1 1 1,0 1 0,-1 0-1,0 0 1,14 21 0,-17-22-7,0 1 1,-1-1-1,0 1 1,-1 0 0,1 0-1,-2 1 1,0-1-1,0 1 1,-1-1 0,0 1-1,1 16 1,-3-10 1,0 0 1,-1 0-1,-1 0 1,-7 31-1,5-30-17,2-10-5,0 0 0,-1-1-1,1 1 1,-2 0 0,-6 13 0,-1 5 17,2-3-6,4-10-16,1 0 0,0 0 0,-4 22 0,1-6-13,6-19 11,1-1 0,-1 1-1,1 0 1,1 0 0,0 0-1,1 0 1,-1 0 0,2-1-1,-1 1 1,5 9 0,-2-4-7,-1-4 13,1 0-1,0-1 1,1 0-1,0 0 1,1 0 0,0-1-1,10 10 1,12 19 2,40 78-48,-30-47 10,-10-3 12,-25-58 7,-1 0 1,0 0-1,0 0 0,-1 0 0,3 17 1,3 9-20,-5 10 30,1-29 6,0 0 0,0 0 0,-2 1-1,2 28 1,6 11 0,-10-44-6,2 0 0,-1-1 0,7 20 0,2 13 0,19 76 42,-13-62 20,-13-43-35,0 0 1,-2 1-1,0-1 1,0 1 0,-1 0-1,-1-1 1,-5 26-1,-5 14 49,9-39-53,-1 0 1,-1 0-1,0 0 1,-1 0-1,-8 16 0,3-11-88,-1 0 0,0-1 1,-1-1-1,-23 27 0,-20 10-2164,-3-2 0,-2-2 0,-97 62-1,81-68-502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450 143 444,'4'0'604,"0"-1"0,-1 1 0,1-1 0,0 0 0,0 1 0,-1-2 0,1 1 0,5-4 1411,-17-1 631,6 6-2365,-19 1 167,17 2-450,-1-1 0,1 0 1,-1 0-1,1-1 0,-1 1 0,0-1 1,0 0-1,0 0 0,0-1 1,-6 1-1,10-1 1,1 0 1,-1 0-1,1 0 0,-1 1 1,1-1-1,-1 0 0,1 0 1,-1 1-1,1-1 0,0 0 1,-1 1-1,1-1 0,-1 0 0,1 1 1,0-1-1,-1 0 0,1 1 1,0-1-1,0 1 0,-1-1 1,1 1-1,0-1 0,0 0 1,0 1-1,0-1 0,-1 1 1,1-1-1,0 1 0,0-1 1,0 1-1,0-1 0,0 1 1,0-1-1,0 1 0,0-1 1,0 1-1,1-1 0,-1 1 1,0-1-1,0 1 0,0 4-16,22 1 37,0-6 1,0-2 1,0 0-1,0-2 1,34-10-1,-48 12-17,0-1 0,-1 0 0,1 0 0,-1-1-1,13-8 1,-18 11-1,0-1 0,0 0 0,1 0 0,-1 1 0,0-1-1,0 0 1,-1-1 0,1 1 0,0 0 0,-1 0-1,1-1 1,-1 1 0,0-1 0,0 1 0,0-1 0,0 0-1,0 1 1,-1-1 0,1-4 0,-1 5-4,0-1-1,-1 0 1,0 0 0,0 0-1,1 1 1,-2-1 0,1 1-1,0-1 1,0 0 0,-1 1-1,1 0 1,-1-1 0,0 1-1,0 0 1,0 0 0,0 0-1,0 0 1,0 0 0,-1 1-1,1-1 1,0 1 0,-1-1-1,0 1 1,1 0 0,-1 0-1,-4-1 1,-3-2-10,-1 1 0,0 1-1,0 0 1,0 0 0,-21 0 0,-89 10 45,85-4-38,14 0-3,0 0 0,0 2 0,0 1 0,1 0 0,0 2 0,1 0 0,-27 16 0,36-18-3,1 0-1,-1 1 1,1 0-1,0 0 1,1 1-1,-15 17 1,10-7 7,1 0 1,-19 39-1,30-54 10,0 1-1,1 0 1,-1 0 0,1-1-1,0 1 1,1 0 0,-1 0-1,1 0 1,0 0 0,0 0-1,1 0 1,-1 0 0,1-1-1,0 1 1,0 0 0,1 0-1,3 8 1,-1-7 5,0 0 0,0 0-1,1-1 1,-1 0 0,1 0 0,0 0 0,1 0-1,-1-1 1,1 0 0,10 6 0,-3-1 5,-8-6-13,1 0 0,0 0 0,-1-1 0,1 1-1,0-1 1,10 2 0,12 4 3,11 5-63,69 12 0,-52-14-189,19 1-1486,-63-11 391,-1 0 0,1-1 0,0-1 0,13-1 0,-14-3-476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17 308,'28'-16'2110,"-26"15"-1776,9 12 386,4 9-106,0 1 1,12 23-1,-19-29-430,15 39 508,14 28 712,-19-38-526,-8-19-247,-2 0 0,7 33 0,-7-23-163,1 9 286,5 81 0,-9-69-408,-5-32-163,0-1-1,-6 44 0,2-27-44,-1-8-47,-1-1-1,-1 0 0,-16 41 1,6-31-29,-1 0 0,-33 51 0,29-58-235,-2 0 1,-1-1-1,-2-2 0,-1 0 1,-1-2-1,-54 41 1,32-33-1544,-1-3 1,-1-1 0,-100 42-1,67-37-1179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1 176,'-12'6'1688,"9"-2"489,3-4-2143,0 0 0,0 0 0,1 0 0,-1 0 0,0 1 0,0-1 0,1 0 0,-1 0 0,0 0-1,0 0 1,0 0 0,1 0 0,-1 0 0,0 0 0,0 1 0,0-1 0,0 0 0,1 0-1,-1 0 1,0 0 0,0 0 0,0 1 0,0-1 0,0 0 0,1 0 0,-1 0 0,0 1-1,0-1 1,0 0 0,0 0 0,0 1 0,0-1 0,0 1 971,11-6-167,-4 6-742,-1 0 1,0 1-1,0 0 0,0 0 0,11 6 0,12 3 63,44 7-60,31 9 75,-78-19-78,-5-1 78,1 1 0,36 19 0,-28-11-65,31 25 0,-51-33-60,-1-1-1,0 2 0,0 0 1,0 0-1,-1 0 1,12 19-1,-18-24-35,0 0 0,0-1 0,-1 1 0,1 0 0,-1 1-1,0-1 1,0 0 0,-1 0 0,1 0 0,-1 1 0,0-1 0,0 0 0,0 1 0,-1 3 0,0 0 15,-1-1 0,0 1 1,-1-1-1,0 0 0,0 0 0,0 0 1,-7 9-1,0-1 25,-1-1 0,-1 0 0,0 0 0,-1-1 1,-1-1-1,-18 14 0,-28 16 23,3 3 0,1 3 1,2 2-1,-59 72 0,101-107-64,0 0-18,-22 35-1,31-45 6,0 1-1,0 1 0,1-1 0,0 0 1,0 1-1,0-1 0,1 1 0,0-1 0,0 13 1,10 14 23,-8-31-21,-1 1 0,1-1-1,0 0 1,0 1 0,0-1-1,0 0 1,0 0 0,0 0-1,1 0 1,-1 0 0,1 0-1,0 0 1,-1 0 0,1-1-1,0 1 1,0-1 0,3 3-1,41 25 39,-39-25-29,99 46 37,-97-45-46,-1-2-4,-1 1 1,0 0 0,0 1 0,-1-1 0,1 1 0,-1 0 0,0 1 0,7 9 0,-12-13 1,0-1 1,0 1 0,-1 0 0,1 0-1,-1 0 1,1 0 0,-1 0 0,0 0-1,0 0 1,0 0 0,0 0 0,0 0-1,-1 0 1,1 0 0,0 0 0,-1 0-1,0 0 1,1 0 0,-1 0 0,-2 3-1,-2 4 8,0 0-1,-12 15 1,9-13 11,-11 10 14,-1 3 5,14-16-26,0 0 0,0 0 0,-1-1 0,-10 9 0,-19 24 9,29-31-22,6-8-1,-1 0 0,1 1 1,0-1-1,0 1 0,0 0 0,0-1 0,0 1 0,1 0 0,-1-1 1,0 1-1,1 0 0,-1 0 0,1 0 0,0-1 0,-1 4 0,-2 12-50,3-16 51,0-1 0,0 1-1,-1 0 1,1 0-1,0 0 1,0-1-1,0 1 1,0 0 0,0 0-1,0 0 1,0-1-1,0 1 1,0 0 0,0 0-1,1 0 1,-1-1-1,0 1 1,0 0-1,2 1 1,0 3-9,0 0-1,1 0 1,0 0 0,0-1-1,0 1 1,0-1 0,1 0-1,0 0 1,0 0 0,0 0-1,0 0 1,0-1 0,1 0-1,7 4 1,76 48-5,-12-10-4,-70-42 31,0 1 1,0 0-1,-1 0 0,1 0 1,-1 1-1,0 0 0,0 0 1,-1 1-1,0-1 0,0 1 1,6 10-1,-8-11 31,0-1 1,0 1-1,-1-1 1,0 1-1,0-1 1,0 1-1,0 0 0,0 0 1,-1-1-1,0 1 1,0 0-1,-1 0 1,1-1-1,-1 1 1,0 0-1,0-1 1,-3 7-1,0-1 45,0-1 1,-1 1-1,0-1 0,-1 0 0,0 0 1,0-1-1,-1 0 0,0 0 0,-14 12 1,-3 0 30,0-1 0,-2-1 0,0-1 0,-52 24 0,-122 42-172,121-53-239,-61 23-1676,-2-12-3421,93-34 2606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0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12 172,'0'0'877,"8"0"926,-15 3-1007,14-1-130,-5-2-76,-2 5-19,0-10-441,0 4-102,0 1 1,0-1 0,0 1-1,1-1 1,-1 1-1,0-1 1,0 1-1,0-1 1,0 1 0,0 0-1,0-1 1,0 1-1,0-1 1,0 1-1,0-1 1,0 1 0,-1-1-1,1 1 1,0-1-1,0 1 1,0-1-1,-1 1 1,1 0 0,0-1-1,0 1 1,-1 0-1,1-1 1,0 1-1,-1 0 1,1-1 0,0 1-1,-1 0 1,1-1-1,-1 1 1,1 0-1,-1 0 1,1 0 0,0-1-1,-1 1 1,1 0-1,-1 0 1,1 0-1,-1 0 1,0 0 157,-17 6 157,-60 49-270,73-52-64,0 1-1,1-1 1,-1 1-1,1 0 1,-7 8 0,-7 8 50,-8 4 138,2 1 0,-40 56 0,53-64-130,1 0-1,0 0 1,2 0 0,0 1-1,1 1 1,1-1-1,0 1 1,2 0 0,0 0-1,-2 32 1,-4 65 332,12-72-316,12 63 0,-9-72-23,-2-23-27,0-1 1,1 0 0,0-1 0,10 20 0,-3-5 68,12 22-38,2-2 0,1-1 1,3-1-1,64 75 0,-75-101-9,0 0-1,1-1 1,1-1-1,1-1 1,0 0-1,0-2 1,2 0-1,39 14 1,-47-22-23,0 1 1,0-2-1,1 0 1,19 1-1,66-1 53,-17-3-709,-74-11-4236,-8 3 2352,-2-6-290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82 76,'-5'-11'705,"5"10"-663,-1 0 0,0 0 0,1 0 0,-1 0 0,1 0 0,-1 0 0,1-1 0,0 1 0,-1 0 0,1 0 0,0 0 0,0 0 0,0-2 0,0-23 1601,0 25-1349,10-11 964,-6 7-846,-4 5-317,0 0 1,1 0 0,-1-1 0,0 1 0,1 0 0,-1 0 0,0 0 0,0-1 0,1 1 0,-1 0 0,0 0 0,1-1 0,-1 1 0,0 0 0,0-1 0,0 1 0,1 0 0,-1-1 0,0 1 0,0 0 0,0-1 0,0 1 0,0-1 0,0 1 0,0 0 0,0-1 0,0 1 0,0 0 0,0-1 0,0 0 0,0 2-92,0-1 1,0 0-1,0 0 1,0 1-1,0-1 0,0 0 1,0 0-1,0 1 1,0-1-1,0 0 1,0 0-1,0 1 1,0-1-1,1 0 1,-1 0-1,0 0 0,0 1 1,0-1-1,0 0 1,0 0-1,0 0 1,1 1-1,-1-1 1,0 0-1,0 0 0,0 0 1,0 0-1,1 1 1,-1-1-1,0 0 1,0 0-1,0 0 1,1 0-1,-1 0 1,0 0-1,1 0 0,-1 1-3,0-1 0,1 0 0,-1 0 0,0 0 0,1 0 0,-1 0 0,0 0 0,0 1 0,1-1 0,-1 0 0,0 0 0,0 0 0,1 1 0,-1-1 0,0 0 0,0 0 0,0 1 0,1-1 0,-1 0 0,0 0 0,0 1 0,0-1 0,0 0 0,0 1 0,0-1 0,0 0 0,0 1 0,0-1 0,1 0 0,-1 1 0,0-1 0,-1 0 0,1 0 0,0 1 0,0-1 0,0 1 0,0 9 145,1 0-1,0 0 1,1-1 0,2 12-1,-2-7 31,0-1-1,-1 0 1,-1 1-1,-2 17 1,1 4 39,0 3-15,0-16-14,1 1 1,1-1-1,8 44 1,-6-40-60,-2-21-104,-1-1-1,0 0 1,1 0-1,0 0 1,0 0-1,0 0 1,2 6-1,18 35 167,7 15 16,-23-51-151,0 1 0,6 17 0,-11-25-48,20 32 79,3-5-50,-20-25-37,-2-3-36,0 0 1,0 0-1,0 0 0,0 0 1,0 0-1,-1 1 1,1-1-1,0 0 0,-1 0 1,1 1-1,0-1 1,-1 0-1,0 1 0,1-1 1,-1 0-1,0 1 1,0-1-1,0 0 0,0 3 1,0-3-512,-19-2-2760,-10-10-1128,9 1 1634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9:42:2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31 164 104,'-10'-12'1429,"10"11"-1362,-1 0-1,1 0 1,-1 0-1,1 0 1,-1 0-1,1 0 1,-1 0-1,1 0 1,-1 0-1,0 0 1,0 0-1,0 0 1,1 0-1,-1 0 1,0 0-1,0 1 1,0-1-1,0 0 1,0 1-1,0-1 1,-2 0-1,6-4 5,1 0 4,-11 3 10,5 2 3,2 0-61,0 0 0,0 0 0,0 0 1,0 0-1,0 0 0,0 0 0,0 0 0,0-1 0,0 1 1,0 0-1,0 0 0,0 0 0,0 0 0,0 0 0,0 0 1,0-1-1,0 1 0,0 0 0,0 0 0,0 0 0,0 0 1,0 0-1,0 0 0,0 0 0,0-1 0,0 1 0,0 0 1,0 0-1,0 0 0,0 0 0,0 0 0,0 0 0,1 0 0,-1 0 1,0-1-1,0 1 0,0 0 0,0 0 0,0 0 0,0 0 1,0 0-1,0 0 0,1 0 0,-1 0 0,0 0 0,1 1-82,-1-1 66,1 0 0,-1 0 0,0 0 0,0 0 0,0 1 0,0-1 0,0 0 0,0 0 0,0 0 0,0 0 0,0 0 1,1 0-1,-1 0 0,0 0 0,0 1 0,0-1 0,0 0 0,0 0 0,0 0 0,1 0 0,-1 0 0,0 0 0,0 0 0,0 0 0,0 0 0,0 0 0,1 0 0,-1 0 0,0 0 0,0 0 0,0 0 0,0 0 0,0 0 0,1 0 0,-1 0 0,0 0 0,0 0 0,0 0 0,0 0 0,0 0 0,1-1 0,-1 1 1,0 0-1,0 0 0,0 0 0,0 0 0,0 0 0,0 0 0,0 0 0,1 0 0,-1-1 0,0 1 0,0 0 0,0 0 0,0 0 0,0 0 0,0 0 0,0-1 0,0 1 0,0 0 0,0 0 0,0-1 109,7 0 45,-1 1 0,0-1 0,1-1 0,-1 1 0,11-5 0,2 0 52,50-21 284,-34 17-287,0-1-42,51-7 0,-64 13-138,15 0 22,33-1 106,-12-3 445,-40 6-2978,-18 0 1708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2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128 329 188,'0'0'32,"0"-1"0,0 1 0,0 0 0,0-1 0,0 1 0,0-1 0,0 1 0,0-1 0,0 1 1,0-1-1,0 1 0,0 0 0,0-1 0,-1 1 0,1-1 0,0 1 0,0 0 0,-1-1 0,1 1 0,0 0 0,0-1 0,-1 1 0,1 0 0,0-1 0,-1 1 0,1 0 0,-1-1 0,1 1-6,-1 0 0,1 0 0,0-1 0,-1 1 0,1 0 0,0 0 0,0-1 0,-1 1 0,1 0 0,0-1 0,0 1 0,-1 0 0,1-1 0,0 1 0,0 0 0,0-1 0,0 1 0,-1-1 0,1 1 0,0 0 0,0-1 0,0 1 0,0-1 0,0 1 0,0 0 0,0-1 0,0 0 0,0 0 149,-11-5 523,8 5-677,0 1 1,0-1 0,0 1 0,0-1-1,1 1 1,-1 0 0,0 1 0,0-1-1,-4 1 1,-19 1 902,25-2-778,0-1-1,0 1 1,0 0 0,0-1 0,-1 1-1,1 0 1,0-1 0,0 0 0,0 1-1,0-1 1,0 0 0,0 1-1,0-1 1,0 0 0,-1-1 0,22-5 99,161-79-162,-79 41-74,-7 9 9,-65 25 9,0 0 1,32-18 0,12 1 110,-72 27 443,-10 6-292,-24 12-207,4 0-42,-22 7-21,35-18-15,-1 2-1,-20 13 0,17-10-4,1 0 0,-35 13 1,-14 8-1,-50 34-33,96-50-25,16-8-40,5-8 91,0 0 0,0 1 0,0-1 0,0 0 0,1 0 0,-1 0 0,0 0 0,0 1-1,0-1 1,0 0 0,0 0 0,0 0 0,1 0 0,-1 1 0,0-1 0,0 0 0,0 0 0,0 0 0,1 0 0,-1 0-1,0 0 1,0 0 0,0 0 0,1 1 0,-1-1 0,0 0 0,0 0 0,0 0 0,1 0 0,-1 0 0,0 0-1,0 0 1,1 0 0,-1 0 0,0 0 0,0-1 0,1 1 0,13-1 7,0-1 0,-1-1 1,1 0-1,0 0 0,-1-2 0,0 0 1,14-7-1,28-10 1,20-5-3,-60 21 4,1-1 0,-1-1-1,14-9 1,-15 8 2,1 1-1,18-7 1,-23 10-3,1 0 1,16-11-1,-5 3-2,-12 5 11,-9 8-7,0-1 0,-1 0 0,1 0 0,0 0-1,0 1 1,0-1 0,0 1 0,0-1 0,0 1 0,1-1 0,-1 1 0,0-1 0,0 1 0,2 0 0,-1 0 8,-6-1-8,1 1-1,-1 1 0,0-1 1,1 0-1,-1 1 1,0 0-1,1 0 0,-1 0 1,1 0-1,0 0 1,-6 4-1,-23 6-29,-162 39-98,30-6-61,122-34 149,16-2 8,-1-2 0,0-1 0,-46 3 0,73-8 21,-1 0 1,1-1 0,0 1 0,0 0-1,0-1 1,-1 1 0,1 0 0,0-1-1,0 1 1,0-1 0,0 1 0,0 0 0,0-1-1,0 1 1,0-1 0,0 1 0,0 0-1,0-1 1,0 1 0,0-1 0,0 1-1,0 0 1,1-1 0,-1 1 0,0 0-1,0-1 1,1 0 0,4-4-4,1 0 1,0 1 0,0-1-1,1 1 1,-1 0-1,1 1 1,0 0-1,-1 0 1,2 0-1,9-2 1,-4 1 15,-1-1 0,18-8 1,65-31-81,-35 18 48,13-2 49,-50 20 2,0-1 1,24-13-1,-41 19-21,0 1 0,0-1 0,0 1 0,9-2 0,-9 3-1,1-1 0,-1 0 1,0 0-1,8-4 1,9-5 55,-23 12-29,-13 2-13,-16 7-8,1 1 0,-37 20 0,-28 12-34,47-26 5,-64 35 0,90-41 16,13-8-5,0 1 1,0 0-1,-11 8 1,4-4 0,13-8 9,0 0-1,0 1 1,0-1-1,0 0 0,0 1 1,0-1-1,0 1 1,0-1-1,0 1 1,1-1-1,-1 1 0,0 0 1,1-1-1,-1 1 1,0 0-1,0 0 1,1 0-1,0-1 1,0 1 0,0-1 0,0 1 0,0-1-1,0 1 1,-1-1 0,1 1 0,0-1 0,0 0-1,0 1 1,-1-1 0,1 1 0,0-1 0,0 0 0,-1 1-1,1-1 1,0 0 0,-1 1 0,1-1 0,-1 1-1,-1 1-37,7 2 7,-3-3 2,18-1-52,-10-1 88,0 0 0,1-1 0,-1 0 0,0-1 1,0 0-1,0-1 0,13-6 0,8-3 9,27-13 1,-48 17 221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461 305 404,'10'-11'1880,"-11"9"-1697,0 0 0,0 1 0,0-1 0,0 0 0,0 0 0,-1 0 0,1 1 0,-1-1 0,1 1 1,-1-1-1,1 1 0,-1 0 0,0-1 0,1 1 0,-1 0 0,0 0 0,0 0 0,0 1 0,-2-2 0,-4-2-21,6 3-140,0-1 0,0 1 0,-1-1 0,1 1-1,-1 0 1,1 0 0,-1 0 0,0 0 0,1 1 0,-1-1-1,0 1 1,0 0 0,1-1 0,-1 1 0,0 0 0,0 1 0,1-1-1,-1 0 1,0 1 0,0 0 0,1-1 0,-1 1 0,1 0-1,-4 2 1,3-2-5,-1 1 1,1-1-1,-1 0 0,0-1 0,1 1 1,-1-1-1,-4 1 0,-16 3 56,6 2 1,1 1 1,-1 1-1,1 0 0,1 1 1,-18 13-1,4 0 133,15-12-95,1 0 0,0 1 1,-17 19-1,22-21-56,1 1-1,0 0 1,1 1-1,0 0 1,1 0-1,0 0 1,0 1 0,2 0-1,-1 0 1,2 0-1,-1 1 1,2-1-1,0 1 1,-1 14-1,3-17-42,-1 0-9,1 0 1,0 0 0,0 0 0,1 0-1,1 0 1,-1-1 0,2 1 0,-1 0 0,1-1-1,7 14 1,-9-21-6,1 0 0,-1-1 0,0 1 0,1-1 0,-1 1 0,1-1 0,0 0 0,-1 0 0,1 0 0,0 0 1,0 0-1,0 0 0,0 0 0,0 0 0,0-1 0,0 1 0,0-1 0,0 1 0,0-1 0,0 0 0,0 0 0,0 0 0,0 0 0,1 0 0,-1-1 0,0 1 0,0-1 0,3 0 0,42-21 2,13-17-90,-10 1 65,-30 24 47,28-26-1,-15 10 16,-22 20-34,0 0 1,-1-1-1,0 0 1,14-19-1,51-89 15,-70 109-19,1 0 1,-1-1-1,-1 1 0,5-18 1,2-6 10,-8 25-4,0-1 0,-1 1 0,0 0 0,1-15 0,2-15 7,-4 32-7,0 1 0,0-1 0,-1 0 1,0 0-1,0 1 0,-1-1 0,0 0 0,0 1 0,-1-1 0,-2-8 0,-6-35 94,0 28 131,8 10-345,2 10-61,1 11 73,-1-2 92,1 1 0,1-1-1,0 1 1,0-1-1,0 0 1,4 8-1,6 20 22,-4-2 158,2-1 0,1 1-1,1-2 1,25 47 0,-24-54 53,-9-17-128,1 1-1,-1-1 1,11 14 0,13 12 153,-14-16-123,0-1 1,1 0 0,0-1 0,26 19-1,76 39 228,-40-18-538,-76-54 38,1 0 1,0 1-1,-1-1 1,1 1-1,-1-1 1,1 1-1,-1 0 1,0 0-1,0-1 1,0 1 0,0 0-1,0 0 1,0 0-1,0 0 1,-1 0-1,1 0 1,-1 0-1,1 3 1,-1-4 86,0-1 0,0 0 0,-1 0 0,1 1 0,0-1 0,0 0 1,0 0-1,0 1 0,-1-1 0,1 0 0,0 0 0,0 0 0,-1 0 0,1 1 1,0-1-1,0 0 0,-1 0 0,1 0 0,0 0 0,0 0 0,-1 0 0,1 0 0,0 1 1,0-1-1,-1 0 0,1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0 716,'0'0'631,"1"0"-550,-1 1 1,1-1 0,0 0-1,-1 0 1,1 0-1,-1 0 1,1 1 0,-1-1-1,1 0 1,-1 0-1,1 1 1,-1-1 0,1 0-1,-1 1 1,1-1-1,-1 1 1,1 0 0,1 1 111,0 0 0,0 0 0,0 0 0,0 0 0,0-1 0,1 1 0,4 2 1,10 7 485,40 50 1714,-35-40-1945,-1 1 0,0 2-1,-2 0 1,-1 1 0,-1 0-1,-1 2 1,-1 0 0,15 40-1,-18-36-356,-2-1-1,0 1 0,-3 1 1,0-1-1,-2 1 0,-2 1 1,-1-1-1,-3 52 0,-5-25 67,-4-2 1,-19 68-1,10-54-87,12-40-40,-1-1 0,-20 46 0,16-51-33,-78 155 21,74-154-186,-1 0 0,-1-1 1,-1 0-1,-32 31 0,-6-1-2218,-3-2 1,-78 53-1,81-72-64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0 700,'12'11'2121,"8"12"-549,-5-8-288,-1 2 1,23 32-1,-10-13-83,-22-30-1040,-1-1 0,1 1 0,-1 0 0,0 0 0,0 1-1,-1-1 1,0 1 0,5 13 0,-1 13 188,17 92 729,-23-110-1002,0-1-1,-1 0 1,-1 0-1,0 1 1,0-1-1,-8 27 1,2-18-70,4-9-43,-1 0 1,0-1 0,-1 0-1,0 0 1,-1 0-1,-1 0 1,0-1 0,-15 20-1,10-19-76,3-2-196,0 0-1,-1-1 0,-1 0 0,-16 12 1,8-10-825,1-1 0,-2-1 0,1 0 0,-2-1 0,-29 8 0,3-9-1490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3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39 72,'0'0'246,"-17"1"1696,13 1-1854,3-2-44,0 0 1,0 1-1,0-1 1,0 1-1,0-1 1,0 1-1,0-1 1,0 1-1,0 0 1,0-1-1,1 1 1,-1 0-1,0 0 1,1 0-1,-1 0 1,0-1-1,1 1 1,-1 0-1,1 0 0,0 0 1,-1 0-1,0 2 1,1-2 115,2 14-117,0-13-33,1-1-4,-1 1-1,1-1 1,0 0-1,0 1 1,-1-1-1,1 0 1,4 0-1,53 5 159,5-8-90,0-2 1,86-18 0,-63 7-74,10-5 54,0 0-121,-76 16 22,6-2 66,-20 8 38,-8-2-59,1 1 0,-1-1 0,0 0 0,0 0 0,0 0 1,0 0-1,0 1 0,1-1 0,-1 0 0,0 0 0,0 0 0,0 0 0,1 0 0,-1 0 0,0 1 0,0-1 0,0 0 0,1 0 0,-1 0 0,0 0 0,0 0 0,0 0 0,1 0 1,-1 0-1,0 0 0,0 0 0,1 0 0,-1 0 0,0 0 0,0 0 0,0 0 0,1 0 0,-1-1 0,0 1 0,0 0 0,1 0 0,-1 0 0,0 0 0,0 0 0,0 0 0,0-1 1,1 1-1,-1 0 0,0 0 0,0 0 0,0 0 0,0-1 0,0 1 0,0 0 0,1 0 0,-1 0 0,0-1 0,0 1 0,0 0 0,0 0 0,0-1 0,0 0 24,5 1-35,-5 0 10,0 0 0,0 0 0,-1 0-1,1 0 1,0 0 0,0 0 0,-1 0 0,1 1 0,0-1-1,0 0 1,0 0 0,-1 0 0,1 0 0,0 0-1,0 0 1,0 1 0,-1-1 0,1 0 0,0 0 0,0 0-1,0 1 1,0-1 0,0 0 0,0 0 0,-1 0-1,1 1 1,0-1 0,0 0 0,0 1 0,0 0 4,-3-1 10,0 1 1,-1 0-1,1 1 1,0-1-1,0 0 1,0 1 0,-3 2-1,-13 6 16,-27 7 30,-95 33-10,33-14-1,81-28-47,-170 56 20,181-59-14,0-1-1,0 0 1,-1-1 0,-22 1 0,-12 3 1,-9-1 0,56-6-11,0 1 1,-1-1-1,1 0 0,0 0 1,0 0-1,0 0 0,0-1 1,-5-1-1,-18-1 15,-10 3 37,35 0-57,-3 1 106,5-1-95,0-1 0,0 1 0,0 0 0,0-1 0,0 1 1,0 0-1,0-1 0,0 1 0,1 0 0,-1-1 0,0 1 0,0 0 0,0-1 1,1 1-1,-1 0 0,0 0 0,0-1 0,1 1 0,-1 0 0,0 0 0,1 0 1,-1-1-1,0 1 0,0 0 0,1 0 0,-1 0 0,0 0 0,1 0 1,-1 0-1,1 0 0,48-33-8,-20 18 0,39-13 1,2 1 7,-4 5 3,41-16-27,-77 27 10,36-9 0,-35 12 1,-24 5 0,-6 2 7,0 1 0,1-1 1,-1 1-1,0-1 1,1 1-1,-1 0 0,0-1 1,1 1-1,-1 0 0,1 0 1,-1 0-1,0 0 0,1 0 1,1 1-1,3 0 4,-1 1 0,1 1-1,-1-1 1,0 1 0,6 3 0,-5-3-4,-4-2 48,-8 0 35,5-1-78,0 0 2,0 1 0,-1-1 1,1 1-1,0 0 0,0 0 0,0-1 0,0 1 0,-1 0 0,1 0 0,0 0 0,1 0 0,-1 0 0,0 1 0,0-1 0,0 0 0,1 0 0,-1 0 0,0 3 0,-1-2-205,1 1 0,0-1 0,-1 1 0,0-1 0,1 0 1,-1 0-1,0 0 0,0 0 0,-3 2 0,-5 1-1017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4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274 589 136,'-1'0'42,"1"0"0,-1 0 0,0 0-1,0-1 1,1 1 0,-1 0 0,0 0 0,0 0 0,1 0 0,-1-1 0,0 1-1,0 0 1,1-1 0,-1 1 0,0-1 0,1 1 0,-1-1 0,1 1-1,-1-1 1,1 1 0,-1-1 0,1 0 0,-1 1 0,1-1 0,-1 1-1,1-1 1,0 0 0,-1 0 0,1 1 0,-1-2 0,-1-28 74,2 26-123,0 0 0,0 1 0,0-1 0,-1 0 0,1 1 0,-1-1-1,0 1 1,-2-8 0,-1-9 5,-1 13 0,4 5 2,-1 0 1,1 1-1,0-1 0,0 0 0,0 0 0,0 0 0,0-1 0,0 1 0,0 0 0,0 0 0,0-4 0,1 3 10,-1 1 0,0-1 0,0 0 0,0 0 0,-1 1 0,1-1-1,-1 0 1,0 1 0,1-1 0,-1 1 0,-3-3 0,3 3 13,0 0 0,0-1 0,0 1 0,0-1 0,1 1 0,-1-1 0,1 0 0,-1 1 0,1-1 0,0 0 0,-1-4 0,2 6-22,0 1 1,0-1 0,0 0-1,0 1 1,0-1 0,0 1 0,0-1-1,0 1 1,0-1 0,-1 0-1,1 1 1,0-1 0,0 1 0,-1-1-1,1 1 1,0-1 0,-1 1-1,1-1 1,0 1 0,-2-1 0,2 1-2,0-1 0,-1 1 1,1-1-1,-1 1 1,1-1-1,0 1 1,-1-1-1,1 1 1,0-1-1,0 1 1,-1-1-1,1 1 1,0-1-1,0 1 1,0-1-1,0 0 1,0 1-1,-1-1 1,1 1-1,1-2 1,-11-24-65,5 15 55,0 0 14,5 10-2,0 0 1,0 0-1,-1 0 0,1 0 1,0 0-1,-1 0 0,1 0 1,0 0-1,-1 0 0,0 0 1,1 0-1,-1 0 0,1 0 1,-1 0-1,0 0 0,0 1 1,1-1-1,-1 0 0,0 0 1,0 1-1,0-1 0,0 1 0,0-1 1,-1 0-1,-11-10-9,13 9 1,0 0 3,-8 0-2,-5-8 19,10 9 23,1 0 0,-1 0 0,1 1 0,0-1 0,-1 0 0,1 1 0,-1 0 0,1 0 0,-1 0 0,0 0 1,1 0-1,-1 0 0,1 0 0,-1 1 0,1 0 0,0-1 0,-1 1 0,1 0 0,-1 0 0,1 0 0,-3 3 0,-26 11 601,24-13-458,7-2-132,-1 0-1,1 0 0,-1 0 0,1 0 1,0 0-1,-1 0 0,1 0 1,-1 0-1,1 0 0,-1 0 0,1 1 1,0-1-1,-1 0 0,1 0 1,-1 0-1,1 1 0,0-1 1,-1 0-1,1 0 0,0 1 0,-1-1 1,1 0-1,0 1 0,0-1 1,-1 1-1,1-1 0,0 0 0,0 1 1,-1-1-1,1 1 0,0 2 2740,28-4-2478,0 0 1,0-2-1,0-1 1,45-14 0,27-4 42,100-28 136,-60 12-81,-41 10-278,48-11 238,-91 22-371,21-9 83,-60 22-50,0 0 0,-1-1 0,0-1 0,25-13-1,-33 17-202,-8 5 225,0-3-100,0 0 0,0 0 0,0 0 1,0 0-1,0 0 0,0-1 0,0 1 0,-1 0 1,1 0-1,0 0 0,0 0 0,0 0 0,0 0 0,0-1 1,0 1-1,0 0 0,0 0 0,0 0 0,0 0 1,0 0-1,-1 0 0,1 0 0,0 0 0,0 0 1,0 0-1,0 0 0,0 0 0,0-1 0,0 1 1,-1 0-1,1 0 0,0 0 0,0 0 0,0 0 0,0 0 1,0 0-1,0 0 0,-1 0 0,1 0 0,0 0 1,0 0-1,0 0 0,0 1 0,0-1 0,0 0 1,-1 0-1,1 0 0,0 0 0,0 0 0,0 0 0,0 0 1,0 0-1,0 0 0,0 0 0,0 0 0,-1 0 1,1 1-1,0-1 0,0 0 0,0 0 0,0 0 1,0 0-1,-10-2-3297,0-2 1065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4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1 187 972,'0'1'69,"0"-1"0,0 1 0,0-1 0,0 1 0,0-1-1,0 0 1,1 1 0,-1-1 0,0 1 0,0-1 0,0 0 0,1 1 0,-1-1 0,0 1 0,1-1-1,-1 0 1,0 1 0,1-1 0,-1 0 0,0 1 0,1-1 0,-1 0 0,0 0 0,1 1 0,-1-1-1,1 0 1,-1 0 0,1 0 0,-1 0 0,0 0 0,1 0 0,-1 1 0,1-1 0,-1 0 0,1 0-1,-1 0 1,1-1 0,24-1 1034,-12 0-435,47-1 1808,89-17 0,-76 9-1948,-53 7-560,0 0 0,0-1-1,0-2 1,-1 0 0,0 0 0,23-15-1,-20 9-1496,0 0 1,28-25-1,-32 20-505,-7-3-465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4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977 157 268,'59'-77'2137,"-56"74"-1826,-1-1 0,0 0 0,1 0 0,-1 0 0,-1 0 0,1 0 1,-1 0-1,1-1 0,0-4 0,-2 8-152,0-1 1,0 1-1,0 0 0,0-1 1,0 1-1,-1-1 0,1 1 1,0-1-1,-1 1 0,1 0 1,-1-1-1,1 1 0,-1 0 1,1-1-1,-1 1 0,0 0 1,-2-2-1,3 2-108,-1 0 0,0 1 0,1-1-1,-1 0 1,0 1 0,0-1 0,1 1 0,-1-1 0,0 1 0,0-1-1,0 1 1,0 0 0,0-1 0,0 1 0,0 0 0,0 0-1,0 0 1,0 0 0,0 0 0,0 0 0,-1 0 0,-21 8 94,6-2 45,13-4-132,0 1 0,0-1 0,0 1 1,1 0-1,-1 0 0,-3 4 0,-2 1 60,-35 39 322,31-32-382,10-12-48,1 1 1,-1-1-1,1 1 0,0 0 1,-3 6-1,-10 18 23,-52 75 55,17-23-56,-8 10-20,-20 32-11,-148 212 10,111-167 7,85-125-19,-67 84 74,56-73 10,30-38-62,0 0-1,-1-1 1,-21 20-1,31-32-16,1-1-1,-1 1 1,0-1 0,1 1 0,-1 0-1,1 0 1,-1-1 0,1 1-1,0 0 1,0 0 0,0 1-1,-1 2 1,-3 1-35,5-6 29,0 0 1,-1 0 0,1 0-1,0 0 1,-1 0 0,1 1-1,0-1 1,0 0 0,-1 0-1,1 0 1,0 1 0,0-1-1,-1 0 1,1 1 0,0-1-1,0 0 1,0 0 0,0 1-1,-1-1 1,1 0 0,0 1-1,0-1 1,0 0 0,0 1-1,0-1 1,0 0 0,0 1-1,0-1 1,-1 6-12,2-6 11,9 5 169,69 32-201,-64-30 6,0-1 1,17 5-1,11 4-1,48 28 77,101 41 377,73 5 252,183 30 396,-339-85-669,-107-33-390,0-1-1,0 1 1,1 0 0,-1 0-1,0 0 1,0 0 0,0 0-1,0 0 1,0 0 0,-1 1-1,1-1 1,0 1 0,0-1-1,-1 1 1,1 0 0,-1-1-1,0 1 1,1 0 0,-1 0-1,0 0 1,1 2 0,-2-3-13,0-1-1,0 0 1,0 0 0,0 0 0,0 1 0,0-1 0,0 0 0,0 0-1,0 0 1,0 0 0,0 1 0,0-1 0,0 0 0,0 0 0,0 0-1,0 1 1,0-1 0,0 0 0,0 0 0,1 0 0,-1 0 0,0 0-1,0 1 1,0-1 0,0 0 0,0 0 0,1 0 0,-1 0 0,0 0-1,0 0 1,0 0 0,0 1 0,1-1 0,-1 0 0,0 0 0,0 0-1,0 0 1,1 0 0,-1 0 0,0 0 0,0 0 0,1 0-1,-1 0 0,0 0 0,0 0 0,1 0 1,-1 0-1,0 0 0,0 0 0,0 0 0,1 0 1,-1 0-1,0 0 0,0 0 0,0 1 0,1-1 0,-1 0 1,0 0-1,0 0 0,0 0 0,0 0 0,1 1 0,-1-1 1,0 0-1,0 0 0,0 0 0,0 0 0,0 1 0,0-1 1,0 0-1,1 0 0,-1 1 0,0-1 0,0 0 0,0 0 1,0 0-1,0 1 0,0-1 0,0 0 0,0 0 0,0 0 1,0 1-1,0-1 0,-1 2-12,1-1 0,0 1 1,0 0-1,1-1 0,-1 1 0,0-1 1,0 1-1,1-1 0,-1 1 0,1-1 1,-1 1-1,1-1 0,0 0 0,0 1 0,0-1 1,1 2-1,-2-3-13,-1 0 0,1 0-1,0 0 1,0 0 0,0 0 0,0 0 0,0 0 0,0-1-1,-1 1 1,1 0 0,0 0 0,0 0 0,0 0 0,0 0-1,0 1 1,-1-1 0,1 0 0,0 0 0,0 0 0,0 0-1,0 0 1,0 0 0,0 0 0,-1 0 0,1 0 0,0 0-1,0 0 1,0 0 0,0 0 0,0 0 0,0 1 0,0-1-1,0 0 1,-1 0 0,1 0 0,0 0 0,0 0-1,0 0 1,0 1 0,0-1 0,0 0 0,0 0 0,0 0-1,0 0 1,0 0 0,0 0 0,0 1 0,0-1 0,0 0-1,0 0 1,0 0 0,0 0 0,0 0 0,0 1 0,0-1-1,0 0 1,0 0 0,0 0 0,-13-5-3645,3-6 828,0-5-483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4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830 185 4,'0'-3'430,"0"0"0,1 0 0,-2-1 0,1 1 0,0 0 0,-2-4 0,-1 6-382,3 1-45,0 0 0,0 0 0,-1 0 0,1 0 0,0 0 0,0 0 1,0 0-1,-1 0 0,1 0 0,0 0 0,0 0 0,0-1 0,-1 1 0,1 0 1,0 0-1,0 0 0,0 0 0,0 0 0,-1-1 0,1 1 0,0 0 0,0 0 1,0 0-1,0 0 0,0-1 0,0 1 0,-1 0 0,1 0 0,0 0 0,0-1 1,0 1-1,0 0 0,0 0 0,0-1 0,0 1 0,0 0 0,0 0 0,0 0 1,0-1-1,0 1 0,0 0 0,-1-1 4,0 0 0,0 0 0,0 0-1,0 0 1,0 0 0,0 1 0,0-1 0,0 0 0,-1 1 0,1-1-1,0 1 1,0-1 0,-3 0 0,3 1 108,0 1 72,-1-1 0,1 0 0,0 0 0,0-1 0,0 1 0,0 0 0,0 0 0,0-1 0,0 1 0,0 0-1,0-1 1,0 1 0,0-1 0,0 1 0,0-1 0,-2-1 0,3 2-152,0-1 1,0 1-1,0 0 0,0-1 1,-1 1-1,1-1 1,0 1-1,0 0 0,0-1 1,-1 1-1,1 0 1,0-1-1,0 1 0,-1 0 1,1 0-1,0-1 1,-1 1-1,1 0 0,0 0 1,-1 0-1,1-1 0,0 1 1,-1 0-1,1 0 1,-1 0-1,1 0 0,-1 0 1,0-1-14,1 1 1,-1 0 0,1 0-1,-1 0 1,1 0-1,-1-1 1,1 1 0,-1 0-1,1 0 1,-1-1 0,1 1-1,-1-1 1,1 1-1,-1 0 1,1-1 0,0 1-1,-1-1 1,1 1 0,0-1-1,-1 1 1,1-1-1,0 1 1,0-1 0,-1 1-1,1-1 1,0 1 0,0-1-1,0 1 1,0-2-1,-1 1-5,0 0 0,0 0 0,0 0 0,0 0 0,0 0 0,0 0 0,0 0-1,0 0 1,-1 1 0,1-1 0,0 0 0,0 1 0,-1-1 0,1 1 0,-2-1-1,1 0-8,-1 0 0,1 0 0,0 0 0,-1 0 0,1-1 0,0 1 0,0-1 0,-3-3 0,3 3-5,0 0-1,0 1 1,-1-1 0,1 0-1,0 1 1,-1-1-1,1 1 1,-6-2-1,-2 1 21,-1 0 1,1 0-1,-1 1 1,0 1-1,1 0 0,-1 0 1,-14 3-1,2 1-12,-1 1 0,-27 10 0,4-2-2,-23 9-5,30-6 2,0 2 0,2 2 0,-48 31 0,72-41-5,0 0 1,1 2 0,0-1-1,1 1 1,0 1 0,1 0-1,0 1 1,1 0 0,1 0-1,0 1 1,-9 22 0,17-33-3,-7 14-9,-8 36-1,15-50 13,0 1 1,0 1-1,1-1 0,-1 0 1,1 0-1,0 0 0,1 0 0,-1 0 1,1 0-1,0 0 0,0 0 1,3 6-1,1 5 21,-5-14-19,0-1 0,0 0 1,0 0-1,1 0 0,-1 0 0,0 0 0,1 0 0,-1 0 0,1 0 0,-1 0 1,1 0-1,0 0 0,-1 0 0,1 0 0,0 0 0,0 0 0,0-1 1,0 1-1,-1 0 0,1-1 0,0 1 0,0 0 0,2 0 0,6 4 32,-7-3-32,1-1-1,-1 0 0,1 1 0,-1-1 0,1 0 0,-1 0 0,1-1 0,0 1 0,-1 0 0,1-1 0,0 0 0,0 1 0,5-2 0,1 1-10,0-1-1,0 0 0,-1-1 1,1 0-1,0 0 1,0-1-1,13-6 0,58-35 25,-39 20-18,-18 8 3,0 0 1,-1-2-1,0 0 1,23-27-1,-26 26 7,-12 11-2,-1 1-1,0-1 1,9-17 0,-1 2 0,-8 12 17,0-1 0,0 1 0,-1-1 1,-1-1-1,4-14 0,-4 14 43,5-36 365,-7 39-316,0 1 0,-1-1-1,-1 0 1,0 0 0,-2-15 0,1-4 73,1 25-140,0 1 0,0-1 0,0 1 0,0-1 0,0 1 0,-1 0 0,0-1 0,0 1 0,0 0 0,0 0 0,-2-4 0,0-10 511,3 12-102,-7 11-326,6-2-128,0 0 1,1 0 0,-1 0-1,1 0 1,0 0-1,0 0 1,0 0 0,1 5-1,0 3 5,-1-2 22,1-1-1,0 1 0,1-1 1,0 1-1,1-1 0,0 0 0,0 0 1,1 0-1,0 0 0,10 14 0,0-2 125,2 0 0,0-2 0,19 19 0,81 66 325,11 5-115,-95-83-357,1-1-1,2-1 1,0-2 0,64 29 0,-40-29-1879,-58-22 1666,1 1-1,-1-1 0,0 0 1,1 0-1,-1 0 0,1 0 0,-1 0 1,0 0-1,1 0 0,-1 0 1,1 0-1,-1-1 0,0 1 0,1 0 1,-1-1-1,0 0 0,0 1 1,1-1-1,-1 0 0,0 1 0,0-1 1,0 0-1,0 0 0,0 0 1,0 0-1,0 0 0,0 0 0,0 0 1,0 0-1,0-1 0,-1 1 1,1 0-1,-1 0 0,1-2 0,8-8-2720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23 1960,'2'-1'538,"0"0"0,-1-1 0,1 1 0,-1 0-1,1-1 1,-1 1 0,1-1 0,-1 1 0,0-1 0,0 0-1,1 1 1,0-3 0,-2 3 52,-2 34 538,-6 6-601,-2 10-116,4-30-266,1 0 0,1 0 1,-2 22-1,2-25-89,-1 0 0,0-1-1,-1 1 1,-1-1 0,0 0-1,-18 26 1,16-25-36,-17 25-120,-1-1-1,-43 47 1,48-63-891,-1 0 1,-32 23 0,-15 7-4139,32-32 1847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9:42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0 171 608,'9'3'450,"-1"0"0,0-1 0,1 0 0,-1 0-1,1-1 1,0 0 0,-1-1 0,1 1 0,0-2 0,10-1 0,15 1 551,3-1-434,0-2 0,-1-2 0,1-1 0,39-13 0,2-8-552,84-33-1071,-142 53 476,-19 8 560,9-4-1015,-1-1 1,1 1 0,0-1 0,14-11-1,-6 5-1069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89 111 56,'-1'-3'185,"0"-1"-1,0 1 1,0 0 0,-1 0 0,1 0-1,-1 0 1,0 0 0,0 0-1,0 1 1,0-1 0,-4-3-1,-12-16 482,17 19-624,-1 1-1,0 0 1,0 0-1,0 0 1,0 1-1,0-1 1,-1 0-1,-2-1 1,-13-11 358,15 12-265,3 1-42,-1 1 1,1-1-1,-1 1 1,1 0-1,0-1 1,-1 1-1,1-1 1,0 1-1,-1-1 1,1 1-1,0-1 1,0 1-1,-1-1 1,1 0-1,0 1 0,0-1 1,0 1-1,0-1 1,0 1-1,0-1 1,0 1-1,0-1 1,0 0-1,0 0 1,6 1 622,-4 0-471,-8 0-220,4 0 353,2 12-163,0-4-49,0 1 1,0-1-1,0 0 0,2 1 1,-1-1-1,1 1 0,3 9 0,6 30 341,-3-9-254,-5-31-210,5 18 46,-1 0 0,3 29 0,-7-36-53,9 29 1,-8-31-14,0 1 0,2 18 0,-4-10 9,-1-10 13,1 0 0,6 31 0,43 183 499,-15-59-194,-9-82-200,-6-25-73,1 23-9,-3-21-29,-16-56-34,-2-5-2,1-1 1,-1 1-1,-1 0 0,1-1 0,-1 8 0,5 7 9,-4-17-13,0 1 0,-1-1 0,1 1 0,0-1 0,-1 1 0,1 0 0,-1 4 0,0-7 1,0 0-1,0 1 1,0-1-1,0 0 0,0 0 1,0 0-1,0 0 1,0 0-1,0 1 1,0-1-1,0 0 0,0 0 1,0 0-1,0 0 1,0 0-1,0 0 0,0 1 1,0-1-1,0 0 1,0 0-1,1 0 1,-1 0-1,0 0 0,0 0 1,0 0-1,0 1 1,0-1-1,0 0 0,0 0 1,0 0-1,0 0 1,1 0-1,-1 0 1,0 0-1,0 0 0,0 0 1,0 0-1,0 0 1,0 0-1,1 0 0,-1 0 1,0 0-1,0 0 1,0 0-1,0 0 1,0 0-1,1 0 0,-1 0 1,9-5-22,7-11 18,11-11 17,48-38 0,-40 36-13,-10 10-13,29-18 0,-6 6-12,-39 25 19,0 1-1,17-7 0,8-4-20,-31 14 25,-1 0 1,0 1-1,1 0 0,0-1 1,-1 1-1,1 0 1,0 0-1,-1 1 0,1-1 1,0 1-1,0-1 1,0 1-1,0 0 0,-1 0 1,1 0-1,0 0 1,0 1-1,0-1 0,0 1 1,-1-1-1,1 1 1,0 0-1,0 0 0,-1 1 1,1-1-1,-1 0 1,3 3-1,4 1 27,-1 1-1,0 0 1,0 1-1,-1 0 1,0 0-1,0 0 1,0 1-1,-1 0 1,0 1 0,8 15-1,-14-23-15,0 1-1,1-1 1,-1 1-1,0 0 1,0-1-1,0 1 1,0-1-1,0 1 1,0-1-1,0 1 1,0-1 0,-1 1-1,1-1 1,0 1-1,-1-1 1,0 1-1,1-1 1,-2 2-1,-3 15 85,4-14-65,0 0-1,0 0 0,-1 0 0,0 0 0,0 0 0,0 0 0,0 0 0,0 0 0,-1-1 0,0 1 1,0-1-1,0 0 0,0 0 0,-4 4 0,-6 6 89,-18 17 47,-1-2 0,-1-1 0,-65 41 0,51-38-163,-62 28 0,96-53-215,-1 0 1,1 0 0,-1-2 0,0 1-1,0-2 1,-20 2 0,16-3-838,1-1 0,-1-1-1,1-1 1,-33-6 0,14 0-1318,5-7-356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1164,'18'6'3551,"-17"-6"-2697,9 6 1578,-11 4-2234,0 1-1,-1-1 0,0 0 0,-1 0 0,0 0 0,0 0 0,-1-1 0,-8 14 1,-35 61 538,36-61-622,-1-1 1,-1 0 0,-29 36-1,2-17-646,-2-1 0,-2-3 0,-55 37-1,-16-3-5069,84-54 2895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437 100 616,'5'-10'1824,"-5"10"-1794,1 0 0,-1-1-1,1 1 1,-1-1-1,0 0 1,1 1 0,-1-1-1,1 1 1,-1-1 0,0 1-1,0-1 1,1 0-1,-1 1 1,0-1 0,0 0-1,0 1 1,0-1-1,0 0 1,0 1 0,0-2-1,10-47 2623,-10 47-2467,0 0 0,0 1 1,0-1-1,0 0 0,0 0 1,0 0-1,0 1 0,-1-1 1,1 0-1,-1 1 0,1-1 0,-1 0 1,-1-1-1,1 2-132,0 1 0,0 0 0,1 0 0,-1-1 0,0 1 0,0 0 0,0 0-1,0 0 1,0 0 0,0 0 0,0 0 0,0 0 0,0 1 0,0-1 0,0 0 0,0 0 0,0 1 0,0-1 0,0 1 0,1-1 0,-1 1-1,0-1 1,0 1 0,0-1 0,0 2 0,-24 13-9,1 1-1,0 2 1,2 0-1,-31 33 1,-72 93 534,87-98-308,22-27-167,1 1 0,1 1 1,0 0-1,2 0 0,-15 36 0,24-48-63,-1 1-1,1 0 0,1 0 1,0-1-1,0 2 0,1-1 0,0 0 1,1 0-1,0 0 0,1 0 0,0 1 1,0-1-1,1 0 0,1 0 1,-1-1-1,6 13 0,-2-11-12,-1 0 0,2 0 0,0-1 0,0 0 0,1 0 0,0-1 0,0 0 0,1 0 0,13 9 0,11 5-8,55 30-1,-71-44-30,24 12-362,76 26 1,-80-33-196,-13-6-540,0-1 0,1 0 0,0-2 1,0-1-1,44 1 0,-28-8-1710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69 184,'0'-2'184,"-1"-1"0,0 1-1,0 0 1,0-1 0,0 1 0,0-1-1,-1 1 1,1 0 0,-4-4 0,-2-4 449,3 6-162,0 1 1,0-1-1,-1 1 0,1 0 1,-1 0-1,0 1 1,-9-4-1,12 3 416,2 6 1746,-10 3-1948,10-1-413,0-2-171,0 1 0,0-1 0,0 1 0,0-1 0,1 1 0,-1-1 0,1 1 0,0-1 0,0 0 0,0 1 0,2 2 0,1 16 146,0-13-175,0 0-1,1-1 0,0 0 0,1 0 0,0 0 0,13 13 0,10 13 80,15 18 13,66 62 1,-41-46 20,-44-45-116,2-1-1,0-1 0,45 25 1,1 2 8,190 111 129,-225-137-175,27 16-45,66 51 0,-118-80 17,1-1 0,17 8 1,0 0 2,-19-11 3,-11-5-9,0 0 1,0 1 0,0-1 0,0 0-1,0 0 1,0 1 0,0-1 0,0 1-1,0-1 1,-1 1 0,1-1 0,0 1-1,0-1 1,-1 1 0,1 0 0,0-1-1,-1 1 1,1 0 0,1 1 0,-1-1-4,6-1 2,-6 0 9,-29 31 22,2 1-1,-39 62 1,10-15 1,-16 25-11,-37 46 138,-5-10 252,-46 54 204,108-138-487,3 2 0,-79 124 0,116-162-123,0 0-1,2 1 1,0 0 0,2 0-1,0 1 1,-4 23-1,0 136-1811,1-77-1926,5-83 2388,0-2-3563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5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1236 32,'-20'-5'503,"2"-1"32,-1-2-1,1 0 1,1-2-1,-24-15 1,0 0 962,27 18-984,9 4-357,0 1-1,0-1 0,0 0 0,1-1 0,-1 1 0,-4-6 1,6 7-144,1 1 1,0-1 0,-1 1 0,1-1 0,-1 1 0,1 0 0,-1 0-1,-5-2 1,-10-4 12,5 18 61,9-8-13,1 1 0,-1-1 1,1 1-1,0 0 0,0 0 1,0 0-1,0 0 0,1 0 1,0 0-1,0 1 0,0 0 1,-2 6-1,0 0 215,3-11-272,1 1-1,-1-1 0,1 1 0,0-1 0,-1 1 1,1-1-1,-1 1 0,1-1 0,0 1 0,0 0 1,-1-1-1,1 1 0,0 0 0,0-1 0,0 1 1,0 0-1,0 1 0,0-2-10,0 0 0,0 0 0,0 1-1,0-1 1,0 0 0,0 1 0,0-1 0,0 0 0,0 1-1,-1-1 1,1 0 0,0 1 0,0-1 0,0 0 0,0 0-1,0 1 1,-1-1 0,1 0 0,0 0 0,0 1 0,0-1 0,-1 0-1,1 0 1,0 0 0,0 1 0,-1-1 0,1 0 0,0 0-1,-1 0 1,1 1 0,-1-1 19,1 0 0,0 0 1,0 0-1,-1 0 0,1 0 0,0 0 0,0 1 0,-1-1 0,1 0 1,0 0-1,0 0 0,0 1 0,-1-1 0,1 0 0,0 0 1,0 1-1,0-1 0,0 0 0,-1 0 0,1 1 0,0-1 0,0 0 1,0 1-1,0-1 0,0 0 0,0 0 0,0 1 0,0-1 1,0 0-1,0 2 1154,1-2-1107,-1 0-1,1 0 1,-1 0 0,1-1 0,-1 1 0,1 0-1,0 0 1,-1 0 0,1-1 0,-1 1-1,1 0 1,-1-1 0,1 1 0,-1 0-1,0-1 1,1 1 0,-1-1 0,1 0-1,7-4 445,3-5-109,2 5-382,-1-1 0,0 0-1,0-1 1,17-13 0,-20 14-20,0 1 0,20-8-1,3-2 8,67-40 37,-26 14-25,-43 25-11,31-21 0,8-10-6,106-81 10,-143 101-8,84-77 17,-68 59-35,10-10-5,-7-1 7,-7 9 40,37-53-1,-1-27 47,-64 99-52,-7 11-13,-1-1 0,9-30-1,-9 23-13,5 2 3,-11 20-3,0 1 1,-1-1 0,1 0 0,-1 1-1,0-1 1,1 0 0,-1 0 0,0 0-1,-1 0 1,1 0 0,0-4 0,-1 6-1,-1-2 0,10-4-1,-6 4-14,-12 0 140,-3 20-306,-37 38-17,24-27 175,1 1-1,-32 51 0,17-14-23,31-54 45,1 0 0,1 1 1,0 0-1,1 0 0,1 1 0,0-1 1,1 1-1,0 0 0,1 0 1,-1 19-1,4-22-5,0-1 0,0 0-1,1 0 1,1 0 0,0-1 0,0 1 0,6 11 0,2 2-24,25 38 1,-16-35 26,1-1 0,1-1-1,31 27 1,25 27-16,-56-54 21,26 39 0,-24-29-2,-15-22 19,0 0-1,-1 0 1,-1 0 0,12 27 0,20 48 32,-21-40-73,-12-35 8,-2 0 0,1 0 0,3 21-1,21 71 43,-22-76-4,-4-22-14,-1 0 0,-1 1-1,1-1 1,-1 1 0,-1-1 0,1 1 0,-1 0 0,0 6-1,-3 1 50,1-1-1,-2 1 1,0-1-1,0 0 1,-1-1-1,-1 1 0,-14 23 1,5-14 70,9-12-63,-1 0 1,0-1 0,0 0-1,-1-1 1,-12 11 0,-17 11 85,-1-3 0,-1-1 1,-2-2-1,0-1 0,-65 24 1,47-25-95,6-2 19,-1-2 0,-73 15-1,14-15-372,-212 8 0,291-30-998,33 4 1082,0 0-1,0 0 0,0 0 0,-1 0 1,1 0-1,0 0 0,0-1 1,-1 1-1,1-1 0,0 1 0,0-1 1,0 1-1,0-1 0,0 0 0,0 1 1,0-1-1,0 0 0,0 0 1,0 0-1,0 1 0,-1-3 0,10-8-3421,-6 5 1613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0 176 980,'0'0'5381,"10"-4"-1064,-10 3-4153,13 0 204,457-99-252,-369 81-317,-29 5-285,140-21-4608,-164 34 1434,-46 1 2475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1 182 864,'44'-3'1629,"-1"-1"-1,68-17 1,-26 4-905,210-38-132,55-15-5497,-311 59 3060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573 336 372,'0'-1'49,"0"0"0,0 1 0,0-1 0,0 0 0,0 0 0,0 1 0,-1-1 0,1 0 0,0 1 0,0-1 0,-1 0 0,1 1 0,-1-1 0,1 1 0,0-1 0,-1 1 0,0-2 0,-4-7 573,5 7-560,0 1 0,-1 0 0,1-1-1,0 1 1,-1 0 0,0 0 0,1-1 0,-1 1-1,0 0 1,0 0 0,1 0 0,-1 0 0,0 0-1,0 0 1,0 0 0,0 0 0,0 1 0,-2-2 0,-9-10 495,6 2-270,-1 1-1,0 0 1,-1 1-1,1 0 1,-2 0-1,1 0 1,-1 1-1,0 0 0,0 1 1,-1 0-1,0 1 1,0 0-1,-20-7 1,26 12-283,0 0 1,-1 1-1,1-1 1,0 1 0,-1 0-1,1 0 1,0 1-1,0-1 1,-6 4-1,1-2-5,-6 4 0,-1 1 0,1 0 0,1 1 0,-1 0 0,1 2 0,-18 17 1,-69 77-6,99-103 6,-8 11 11,0 0 0,1 0-1,0 1 1,-11 24-1,-19 63 64,37-95-67,-2 3 7,1 0 0,0 0 0,1 1-1,0-1 1,1 1 0,0-1 0,0 1 0,1 0 0,0-1 0,1 1 0,3 17 0,1-4 29,-3-16-12,-1 0-1,1 0 1,0 0 0,1 0 0,5 12-1,-7-18-14,1 1 0,-1-1 0,1 0 0,-1 0-1,1 0 1,0 1 0,0-1 0,-1-1-1,1 1 1,0 0 0,0 0 0,0-1 0,0 1-1,0-1 1,0 1 0,3-1 0,35 2 401,-37-2-362,16-2 106,-1-1-1,0 0 1,-1-1-1,1-1 0,-1-1 1,0-1-1,22-11 1,-6 4-33,20-12 188,88-58-1,-111 65-258,20-16 35,-1-2-1,57-57 0,-93 82-22,0 0-1,-1-1 0,-1-1 0,0 0 0,-1 0 0,-1-1 1,0 0-1,-1-1 0,0 0 0,-1 0 0,8-31 0,-5-28 268,-10 71-320,0 0 1,0 1-1,0-1 0,0 0 1,0 0-1,-1 1 0,1-1 1,-3-6-1,-2-16 55,5-46-43,0 72-29,0-1 0,0 1 0,0-1-1,0 0 1,0 1 0,0-1-1,0 1 1,0-1 0,-1 1 0,1-1-1,0 0 1,-1 1 0,1-1-1,0 1 1,-1-1 0,1 1 0,0-1-1,-1 0 1,0 1-2,1 0 1,-1-1 0,1 1-1,-1-1 1,1 1-1,0-1 1,-1 1-1,1-1 1,0 1-1,0-1 1,-1 0-1,1 1 1,0-1-1,0 1 1,0-1 0,0 1-1,0-1 1,0-1-1,0 2-27,-2 22-361,-1-13 372,1 1-1,0-1 1,1 1 0,0 0 0,0 0 0,1 0-1,0 0 1,1 0 0,0-1 0,3 14 0,2 38-4,3 21 5,-8-71 14,0 0 0,1 0 1,0-1-1,4 15 0,4 12 5,-2-7 86,2-1 0,1 0 0,26 45 0,-37-73-81,8 11 84,0-1 0,1 0 0,0 0 0,1-1 0,0 0 0,0-1 0,21 14 0,1 2 90,-23-17-142,60 46 209,-60-48-220,0-1 0,0 1 1,0-2-1,1 1 0,0-2 1,14 5-1,7 1 17,-19-5-14,0-1 1,21 4 0,-8-4 3,56 4 55,-63-6-94,-13-1-87,0 1-1,0-1 0,0 0 0,0 0 0,0 0 0,0-1 0,1 0 0,-2 0 0,11-3 0,-9 0 34,14-9-4451,-19 13 4303,-1-1 0,1 0 0,-1 1-1,1-1 1,-1 0 0,0 1 0,1-1 0,-1 0-1,0 1 1,1-1 0,-1 0 0,0 0 0,0 1 0,0-1-1,0 0 1,0 0 0,0 0 0,0 1 0,0-1-1,0 0 1,0 0 0,0 1 0,0-1 0,-1 0 0,1 0-1,0 1 1,-1-1 0,1 0 0,0 1 0,-1-2 0,-8-8-1717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32 56,'-1'0'77,"1"-1"0,0 0-1,-1 0 1,1 0 0,-1 1 0,1-1 0,-1 0-1,1 1 1,-1-1 0,1 0 0,-1 1-1,0-1 1,1 0 0,-1 1 0,0-1 0,1 1-1,-1-1 1,0 1 0,0 0 0,1-1-1,-1 1 1,-2-1 0,2 1-22,1 0-1,-1 0 1,0-1 0,0 1-1,1 0 1,-1-1 0,0 1-1,1 0 1,-1-1 0,0 1-1,1-1 1,-1 1 0,0-1 0,1 0-1,-1 1 1,1-1 0,-1 0-1,1 1 1,0-1 0,-1 0-1,1 1 1,-1-2 0,-17-4 937,25 8-968,-6-1 809,-1 4 2519,0-3-1929,0-1-1440,7 6 5,0 1 0,-1 1 1,0-1-1,5 11 0,-5-8 37,0-1-1,14 16 1,12 15 70,-19-25-23,20 22-1,55 61 115,-74-84-178,179 167 320,235 126 331,-401-291-643,190 109 55,123 59-18,-319-173-30,28 20 19,-29-23-20,34 23-1,-11-7-36,-34-18 21,-6-5 2,-1 0 1,1 0 0,-1-1-1,1 1 1,0 0 0,0-1-1,0 0 1,3 1 0,-4-2-2,-2 1 8,0-1-1,0 0 0,0 0 1,0 0-1,0 0 1,1 1-1,-1-1 1,0 0-1,0 0 1,0 0-1,0 0 0,0 1 1,0-1-1,0 0 1,0 0-1,-1 0 1,1 1-1,0-1 1,0 0-1,0 0 1,0 0-1,0 0 0,0 0 1,0 1-1,0-1 1,0 0-1,0 0 1,-1 0-1,1 0 1,0 0-1,0 1 1,0-1-1,-1 0 0,-1 0-14,0 0 0,0 1-1,0-1 1,0 1 0,0-1 0,0 1-1,0 0 1,0 0 0,1 0-1,-1 0 1,0 0 0,0 0-1,1 1 1,-1-1 0,1 0-1,-1 1 1,1-1 0,-1 1-1,1 0 1,0-1 0,-1 4-1,-8 6 2,-311 282 145,164-154 270,-215 145 1,217-178-150,-69 50 47,180-122-277,-254 207 21,275-220-143,-4 3-542,0 2 0,-23 29 0,44-47 270,4-6-6,0 0 0,-1 1 0,1 0 0,0-1 0,1 1 0,-1 0 0,0 0 0,1 0 0,0 0 0,-1 0 0,1 1 1,0-1-1,0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1193 7 628,'11'-5'1273,"-4"4"4034,-11 1-5157,5 0-146,-1 0 1,0 0-1,0 0 0,1 0 0,-1 0 0,0 0 0,0 0 1,0 0-1,1 1 0,-1-1 0,0 0 0,0 0 0,0 0 1,1 0-1,-1 0 0,0 0 0,0 1 0,0-1 0,0 0 1,1 0-1,-1 0 0,0 1 0,0-1 0,0 0 0,0 0 1,0 0-1,0 1 0,0-1 0,0 0 0,0 1 0,0 0 40,-2 0-49,-1 1 0,0 0 0,1 1 0,-1-1 0,1 0 0,0 1 0,0-1 0,0 1 0,0-1 0,0 1 0,-2 5 0,-3 1 9,0 1 0,-1-1-1,0 0 1,-11 9 0,-8 9 8,-29 31 37,-1-3 0,-125 91 0,27-26-11,16-13-39,64-48-4,-187 178 204,258-233-200,-67 75-91,35-38 12,25-27 69,1 1 1,1 0-1,0 0 0,2 0 1,-8 18-1,9-19 19,5-10-12,0 0 1,1 0-1,-1-1 1,1 1 0,0 0-1,0 0 1,1 6-1,0 3-2,0-9 8,1-1 0,0 1 0,0 0 1,0-1-1,0 1 0,1-1 0,2 4 1,130 108 405,-117-101-300,210 153 2055,-148-112-1476,125 112 0,-102-67-315,-22-20 136,-53-50-240,47 64-1,-53-65-291,-12-14 65,-1 0-1,15 31 1,3 5 104,-19-31-118,-8-17-37,1-1 0,0 1-1,0-1 1,0 0 0,0 1-1,1-1 1,-1 0 0,3 3 0,13 28-1415,-15-24-192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9:42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479 117 344,'2'-2'131,"0"0"-1,0-1 1,0 1-1,0 0 1,-1 0-1,1-1 1,-1 1 0,1-1-1,-1 1 1,0-1-1,1-3 1,2-7 477,-3 12-566,0 0 1,-1 0-1,1 0 0,-1 0 0,1 0 0,-1 0 0,0 0 1,1 0-1,-1 0 0,0 0 0,0 0 0,1 0 0,-1-2 1,0-46 2738,-1 48-2754,1 1 1,0-1 0,-1 1 0,1 0-1,0-1 1,-1 1 0,1 0 0,0-1-1,-1 1 1,1 0 0,-1-1 0,1 1-1,-1 0 1,1 0 0,-1 0 0,1-1-1,-1 1 1,1 0 0,-1 0 0,1 0 0,-1 0-1,1 0 1,-1 0 0,1 0 0,-1 0-1,1 0 1,-1 0 0,1 0 0,-1 0-1,1 0 1,-1 1 0,1-1 0,-1 0-1,-21 5 215,21-4-257,-68 25 48,58-21-43,-1 0 0,1 0 0,0 1 0,-17 12 0,-6 4 4,12-11 7,2 2 0,0 1-1,0 0 1,1 2 0,1 0 0,0 1 0,2 1-1,-17 21 1,25-29-2,7-9-1,0 0 0,0 0 1,0 0-1,0 0 1,0 0-1,1 1 0,-1-1 1,0 0-1,1 1 1,-1-1-1,0 0 0,1 1 1,0-1-1,-1 1 1,1 2-1,-5 8-12,-2 3-17,7-15 30,0 1 0,0-1 0,0 1 0,0-1 0,0 0 1,0 1-1,0-1 0,0 1 0,0-1 0,0 0 0,0 1 0,0-1 0,0 1 0,0-1 0,0 0 0,0 1 0,0-1 0,0 0 0,0 1 0,1-1 0,-1 0 0,0 1 0,0-1 0,1 0 0,-1 1 0,0-1 0,0 0 0,1 1 0,-1-1 0,1 0 0,1 2-2,1 0 1,-1 0-1,1 0 0,-1 0 0,1 1 0,-1-1 0,0 1 0,0-1 1,1 4-1,20 20 25,-10-12 34,-10-11-37,-1 0-1,1 0 0,0 0 1,0 0-1,0-1 1,6 4-1,-2-2 31,0 1 0,0 0 0,10 9 0,-15-13-32,0 1-1,-1 0 1,1 0-1,0-1 1,-1 1-1,1 1 0,-1-1 1,0 0-1,0 0 1,0 0-1,0 1 1,0-1-1,0 0 1,-1 1-1,1-1 1,-1 3-1,4 7 71,-4-12-85,0 1 0,0-1 0,1 0 0,-1 1 1,0-1-1,0 0 0,0 1 0,0-1 0,0 0 0,0 1 1,0-1-1,0 0 0,0 1 0,0-1 0,0 0 1,0 1-1,0-1 0,0 0 0,0 1 0,0-1 0,0 0 1,0 1-1,0-1 0,-1 0 0,1 0 0,0 1 0,0-1 1,0 0-1,0 1 0,-1-1 0,1 0 0,0 0 1,-1 1-1,-3 13 107,4-13-98,0 0 1,-1 1 0,1-1 0,0 0-1,-1 1 1,1-1 0,-1 0-1,1 1 1,-1-1 0,1 0 0,-1 0-1,-1 2 1,-15 15 147,-1 0 0,0-2 0,-37 26 0,43-32-112,0 1 1,1 0-1,-20 24 0,9-9-9,20-23-43,-1 1 1,1-1-1,0 1 1,0 0-1,1 0 1,-1 0-1,1 0 0,-1 0 1,1 0-1,1 0 1,-1 0-1,0 1 1,1-1-1,0 0 1,0 0-1,1 5 0,-1-7 6,0-1-1,0 1 1,1 0-1,-1-1 1,0 1-1,1 0 0,0-1 1,-1 1-1,1-1 1,0 1-1,0-1 0,-1 0 1,1 1-1,0-1 1,1 0-1,-1 1 1,0-1-1,0 0 0,0 0 1,3 2-1,1 0 24,0-1 0,0 1 0,0-1 0,0 0 0,1 0 0,7 2 0,5-1 67,0 0-1,1-1 1,20 0-1,88-2 54,203 27 0,-325-26-141,48 10-17,-50-10 16,0 0 0,0 0 1,-1 0-1,1 0 0,0 0 1,0 1-1,-1-1 0,1 1 0,-1 0 1,1 0-1,-1 0 0,0 0 1,4 5-1,-6-5 8,0 0 0,0 0 0,-1 0 0,1 0 0,0 0 0,-1-1 0,1 1 0,-1 0 0,0 0 0,0 0 0,0 0 0,0-1 0,0 1 0,0 0 0,0-1 0,-3 3 0,0 2 53,-5 8 37,-1 0 1,0 0-1,-1-1 1,-22 19 0,-55 40 118,25-22-97,18-14-40,7-4 55,-37 38 0,33-29-44,19-20-27,2 1 0,-27 35-1,9-2 9,22-33 9,0 1 0,2 0 0,1 1 0,1 1 0,-20 51 0,28-60-2,2-8-37,1-1 1,0 1 0,0 0 0,0 0 0,1 0-1,0 0 1,1 0 0,0 12 0,5 14 227,15 49 1,-15-67-190,0-1 1,1 0 0,1-1 0,1 1-1,13 18 1,-9-15-67,1-1-1,2 0 0,-1-1 1,30 24-1,-37-34-214,0-1 1,0-1-1,0 1 0,1-1 0,0 0 1,0-1-1,0 0 0,0 0 0,0-1 1,0 0-1,1 0 0,-1-1 0,1 0 0,-1-1 1,10 0-1,10-3-2096,0 0 1,43-13-1,-22 1-802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51 528,'0'-11'1554,"-1"10"-1444,1-1 0,0 1-1,-1-1 1,1 1 0,0-1 0,0 1 0,0-1 0,0 1-1,1-1 1,-1 1 0,0-1 0,1 1 0,-1-1-1,1 1 1,-1 0 0,1-1 0,0 1 0,-1 0-1,1-1 1,0 1 0,0 0 0,1-2 0,1-2 1653,4 7-1211,4 19-602,-9-19 49,0 0-1,-1 1 1,0-1 0,1 1-1,-1-1 1,0 1-1,0-1 1,1 5-1,5 12 3,0-3 17,-1 1 1,-1 0-1,0 0 1,4 32-1,8 26 242,-13-58-108,3 32-1,1 0 74,3 28 85,-2-10-78,10 103 350,10 67 440,-16-118-558,4 23-183,-5-44-235,-6-36-26,-4-39 19,-2 38-1,-1-30 12,-8 47 125,-1-46 191,9-61-245,1 7-112,0 1-1,1-1 1,7-38-1,-4 46-23,0-1 0,1 1 1,1 0-1,0 0 0,1 0 0,0 1 0,1 0 1,1 1-1,15-18 0,-5 10 3,1 1 1,1 1-1,1 1 0,0 0 1,2 2-1,-1 1 0,2 0 0,0 2 1,0 1-1,30-8 0,-30 11-7,28-4 0,-20 5-1,2 1 6,0 1 0,71 0 0,-1 10-18,-93-4 25,-1 0-1,1 1 1,-1 0-1,0 1 1,0 0-1,0 1 1,0 0-1,17 9 1,-21-8 9,0 0-1,0 1 1,0 0-1,-1 0 1,0 1 0,0-1-1,-1 1 1,1 0-1,-2 1 1,1-1-1,-1 1 1,0 0 0,0 0-1,-1 1 1,2 8-1,-4-10 5,0 0-1,0-1 0,-1 1 0,0 0 0,0 0 0,0 0 0,-1 0 1,0 0-1,-1-1 0,0 1 0,0 0 0,0-1 0,0 1 1,-7 10-1,3-6 38,-1 0 0,0 0 1,0 0-1,-1-1 0,0 0 1,-1 0-1,0-1 0,-18 13 1,19-16-17,-21 16 76,-1-1 0,-41 21 0,-6-6 10,-1-5 0,-109 30-1,-169 24-64,325-79-50,-34 9-825,-1-3-1,-114 6 1,171-18 176,6 1 418,1-1 1,0 0 0,-1 0-1,1 1 1,0-2 0,-1 1-1,1 0 1,0 0 0,-1-1 0,1 1-1,0-1 1,-1 0 0,1 0-1,0 0 1,0 0 0,0 0-1,0 0 1,0 0 0,0-1 0,0 1-1,0-1 1,-2-2 0,-6-12-2758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50 156,'0'-1'156,"0"0"-1,0-1 1,0 1 0,0 0-1,0 0 1,0 0 0,0 0-1,-1-1 1,1 1 0,0 0 0,-1-2-1,0 3-67,1 0-1,-1-1 1,0 1-1,1-1 1,-1 1-1,1-1 1,-1 1-1,1-1 1,-1 0-1,1 1 1,-1-1-1,1 0 1,0 1-1,-1-1 1,1 0-1,0 1 1,-1-1-1,1 0 1,0 0-1,0 1 1,0-1-1,0 0 1,0 0-1,0 1 1,0-1-1,0 0 1,0 0-1,0 1 1,0-1-1,1-1 1,-1 0 229,0 1-293,0 1 0,0 0 0,0-1 0,0 1-1,0 0 1,0-1 0,0 1 0,0 0-1,0 0 1,0-1 0,0 1 0,0 0-1,0-1 1,0 1 0,0 0 0,0-1 0,0 1-1,0 0 1,0-1 0,0 1 0,-1 0-1,1 0 1,0-1 0,0 1 0,0 0 0,-1 0-1,1-1 1,0 1 0,0 0 0,0 0-1,-1 0 1,1-1 0,0 1 0,-1 0-1,1 0 1,0 0 0,0 0 0,-1 0 0,1 0-1,0 0 1,-1-1 0,1 1 0,0 0-1,-1 0 1,1 0 0,0 0 0,-1 0-1,1 1 1,0-1 11,0 0 0,0 0 0,0 1 0,0-1 0,0 0 0,0 1 0,0-1 0,0 0 0,0 0 0,1 1 0,-1-1 0,0 0-1,0 0 1,0 0 0,0 1 0,1-1 0,-1 0 0,0 0 0,0 0 0,1 1 0,-1-1 0,0 0 0,0 0 0,1 0 0,-1 0 0,0 0 0,0 1 0,1-1 0,-1 0 0,0 0-1,1 0 1,-1 0 0,0 0 0,0 0 0,1 0 0,-1 0 0,0 0 0,1 0 0,-1 0 0,0 0 0,0-1 0,1 1 0,-1 0 0,1 0-13,-1 0 1,0 0 0,1 0-1,-1 0 1,0 0-1,1 0 1,-1 0 0,0 0-1,1 0 1,-1 0 0,0 0-1,1 0 1,-1 0 0,0 1-1,1-1 1,-1 0-1,0 0 1,0 0 0,1 0-1,-1 1 1,0-1 0,0 0-1,1 0 1,-1 1-1,0-1 1,0 0 0,0 0-1,1 1 1,-1-1 0,0 0-1,0 1 1,0-1-1,0 0 1,0 1 0,0-1-1,0 0 1,0 1 0,0-1-1,0 0 1,0 1 0,0-1-1,0 0 1,0 0-1,0 1 1,0-1 0,0 0-1,0 1 1,0-1 0,0 0-1,0 1 1,3 2-61,-3-3 36,1 1 0,-1-1-1,1 0 1,-1 0 0,0 0 0,1 1-1,-1-1 1,0 0 0,1 1 0,-1-1-1,0 0 1,0 1 0,1-1 0,-1 0-1,0 1 1,0-1 0,1 1 0,-1-1-1,0 0 1,0 1 0,0 0-1,5 9 25,-5-10-19,1 1 0,-1 0 0,1-1 0,-1 1 0,1-1-1,-1 1 1,0 0 0,1-1 0,-1 1 0,0 0 0,0-1 0,1 1 0,-1 0-1,0-1 1,0 1 0,0 1 0,1 15 143,-2 0 1,0 1-1,-1-1 0,-6 29 1,2-28-53,-1 0 1,-1-1 0,0 0 0,-1 0-1,-1-1 1,0 0 0,-19 20 0,14-17-383,-2-1 0,0-1 0,-34 28 1,32-32-728,0 0 1,-1-1-1,0-1 0,-25 9 1,15-8-866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756 459 548,'0'0'2118,"10"7"-786,-10-5-1309,0-4 16,0 1 250,0 0-140,0 1 0,-1-1 0,1 0 0,0 1-1,0-1 1,0 1 0,0-1 0,0 1 0,0-1 0,1 0 0,-1 1-1,0-1 1,0 1 0,0-1 0,0 1 0,1-1 0,-1 0 0,1 1-146,0 0 0,0 0 0,-1 0 0,1 0 0,0 0 1,-1-1-1,1 1 0,0 0 0,0 0 0,-1 0 0,1-1 1,-1 1-1,1 0 0,0-1 0,-1 1 0,1-1 0,-1 1 1,1-1-1,0 1 0,-1-1 0,0 1 0,1-1 0,-1 1 1,1-1-1,-1 1 0,0-1 0,1 0 0,-1 1 0,0-1 1,1 0-1,-1 1 0,0-1 0,0 0 0,0-1 0,0 1 111,8-10-62,4-10 7,-9 18-48,1-1 0,-1 1 0,0-1 0,0 0 0,0 0 0,3-8 1,8-11 87,-11 19-44,1 0-1,-1 0 0,0-1 0,-1 1 0,1-1 0,-1 0 1,0 0-1,0 0 0,-1 0 0,1 0 0,0-9 0,8-62 977,-10 67-950,1 0 1,-2 0-1,0 0 0,0 0 1,0 0-1,-1 1 0,0-1 0,-1 0 1,-7-15-1,7 18-72,0-1-1,0 1 1,-1 0 0,0 1 0,-1-1-1,1 1 1,-1 0 0,0 0-1,0 0 1,-1 0 0,1 1 0,-1 0-1,0 0 1,0 1 0,-1-1 0,1 2-1,0-1 1,-1 0 0,0 1 0,-8-1-1,-5-1-23,1 2 1,-1 0-1,0 1 0,0 1 0,0 1 0,1 0 1,-33 8-1,-133 42-196,182-50 208,-19 7 14,0 2 0,1 0 0,-26 18-1,11-7 1,15-10-36,1 2 1,1 1 0,0 0-1,0 1 1,2 1 0,-24 28 0,31-31-19,-13 28 1,8-15 13,13-21 28,0 0 1,0 0-1,0 1 0,0-1 0,1 0 0,0 1 0,0-1 0,0 0 1,1 1-1,0-1 0,0 1 0,0-1 0,2 7 0,1 4 25,0 0-1,12 32 0,-15-48-22,4 12 20,0-1 0,0 0 0,1 0 0,1 0-1,10 14 1,8 8 46,-17-23-41,-1 0 1,1-1-1,1 0 1,0 0 0,0 0-1,0-1 1,1-1-1,0 0 1,1 0-1,14 8 1,-5-6-47,0 0 0,1-1 0,0-2 1,0 0-1,0 0 0,1-2 0,0-1 0,21 1 0,-11-4-1360,1-2 0,-1-1 0,41-10 0,-41 3-712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0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7 552,'2'-5'1425,"10"4"7348,-8 1-7812,-3 0 294,-1 5-858,0-8-210,0 7 134,0 18-352,0-6 50,-1-1-1,-1 1 1,0-1 0,-1 0 0,-1 1-1,0-2 1,-1 1 0,-1 0 0,-10 18-1,6-15-26,-1-1-1,-1 0 1,-1-1-1,0 0 0,-1-1 1,-26 22-1,2-5-971,-68 41 1,70-52-1286,-1-2 0,-50 18-1,39-20-538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9:1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523 428 8,'1'-1'37,"0"1"-20,-1 0 0,1 0 0,-1-1 0,1 1 0,-1 0 0,1-1 0,-1 1 0,1 0 0,-1-1 0,0 1 0,1-1 0,-1 1 0,1-1 0,-1 1 0,0-1 0,0 1 0,1-1 0,-1 1 0,0-1 0,0 1 0,1-1 0,-1 1 0,0-1 0,0 0 0,0 1 0,0-1 0,0 1 0,0-1 0,0 1 0,0-1 0,0 0 0,0 1 0,-1-1 0,5-4 326,-3 5-327,-1-1 1,0 1-1,1 0 0,-1 0 1,0 0-1,1-1 0,-1 1 0,0 0 1,1 0-1,-1-1 0,0 1 0,0 0 1,1-1-1,-1 1 0,0 0 0,0-1 1,0 1-1,1 0 0,-1-1 1,0 1-1,0 0 0,0-1 0,0 1 1,0-1-1,0 1 0,0 0 0,0-1 1,0 1-1,0-1 0,0 1 1,0-1-1,0-2 13,0 0-1,0-1 1,0 1 0,1 0 0,-1 0-1,1-1 1,0 1 0,-1 0 0,2 0-1,-1 0 1,0 0 0,0 0 0,1 0-1,0 1 1,0-1 0,0 0 0,0 1-1,0-1 1,0 1 0,4-3 0,5-8-57,-9 11 25,1 0-1,-1 0 1,0 0 0,1 1-1,-1-1 1,1 0 0,0 1-1,5-2 1,13-8-13,0-1 11,0 0-1,1 2 1,0 0-1,35-9 1,-21 7 3,118-35-6,-49 17 4,-24 8 7,15-6 44,36-6 95,-11 2-41,-87 25-87,-29 7-12,0-1-1,-1 0 0,1 0 0,0 0 0,-1 0 0,5-3 1,-1 3-5,3-1 1,-14-1 25,-7 16 1,8-11-19,1 0-1,0 0 0,-1-1 0,0 1 0,1 0 0,-1 0 1,0-1-1,0 1 0,-2 1 0,-34 16 94,-1 0 0,-65 19 0,-87 15 169,182-51-260,-160 34 97,96-22-82,-199 35 26,17-8 191,110-20-84,89-15-17,-101-1 0,124-5 119,32 0-202,1 0 0,-1 0 1,1 0-1,-1 0 0,1 0 0,-1 0 1,1 0-1,-1 0 0,1 0 0,-1 0 1,1 0-1,-1 0 0,1 0 0,-1 0 0,1 0 1,-1 0-1,1-1 0,-1 1 0,1 0 1,-1 0-1,1-1 0,0 1 0,-1 0 0,1-1 1,-1 1-1,1 0 0,0-1 0,-1 1 1,1 0-1,-1-1 0,2 0-29,-1 0-1,0 0 1,1 0-1,-1 0 1,1 0-1,-1 1 1,1-1-1,0 0 1,-1 0 0,1 1-1,0-1 1,-1 0-1,1 1 1,2-2-1,44-27-407,-40 25 517,11-4-144,1 0-1,26-8 0,17-6-9,-32 10 16,55-14 1,-12 5 1,23-2-49,-80 19 31,0 1 0,0 1 1,32 0-1,-46 2 8,-2 0 6,1 0 0,-1 0 0,1 0 0,-1 1 0,1-1 1,-1 0-1,1 0 0,-1 0 0,0 1 0,1-1 0,-1 0 1,1 1-1,-1-1 0,0 0 0,0 1 0,1-1 0,-1 0 1,0 1-1,1-1 0,-1 1 0,-17 14 15,15-12-5,0-1 1,-1 0-1,1 1 1,-1-1-1,0 0 1,0 0-1,0 0 1,0-1-1,-5 3 1,-24 12 5,-12 4-3,-23 0-1,-3 0 26,63-18-19,-1-1 0,1 0 0,-1 0 0,-9 0 0,15-1-7,2 0-51,0 1 1,0-1-1,-1 0 0,1 0 1,0 0-1,0 0 1,-1 0-1,1 0 0,0 0 1,-1 0-1,1 0 1,0 0-1,0 0 0,-1 0 1,1 0-1,0 0 1,0 0-1,-1 0 0,1 0 1,0 0-1,-1 0 1,1 0-1,0 0 0,0 0 1,0-1-1,-1 1 1,1 0-1,0 0 0,0 0 1,-1 0-1,1-1 1,0 1-1,0 0 0,0 0 1,0 0-1,-1-1 1,1 1-1,0 0 0,0 0 1,0-1-1,0 1 1,0 0-1,0 0 0,0-1 1,-1 1-1,1 0 1,0-1-1,0 1 0,0 0 1,0 0-1,0-1 1,1 1-1,-1-5-1387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25 902 348,'-10'4'1474,"10"-4"-1454,0 0 0,0 0 0,-1 1 0,1-1 0,0 0 0,0 0 0,-1 0 1,1 0-1,0 0 0,-1 0 0,1 0 0,0 0 0,0 0 0,-1 0 0,1 0 0,0 0 0,-1 0 0,1 0 0,0 0 0,0-1 0,-1 1 0,1 0 0,0 0 0,0 0 0,-1 0 0,1 0 0,0-1 0,0 1 0,0 0 1,-1 0-1,1 0 0,0-1 0,0 1 0,0 0 0,0 0 0,-1-1 0,1 1 0,0 0 0,0 0 0,0-1 0,0 1 0,0 0 0,0-1 0,0 1 0,0 0 0,0-1 26,0 1 0,0 0-1,0 0 1,-1-1 0,1 1 0,0 0-1,0 0 1,0 0 0,0-1-1,0 1 1,0 0 0,0 0-1,0 0 1,-1-1 0,1 1 0,0 0-1,0 0 1,0 0 0,-1 0-1,1-1 1,0 1 0,0 0 0,0 0-1,-1 0 1,1 0 0,0 0-1,0 0 1,0 0 0,-1 0 0,1-1-1,0 1 1,-1 0 0,7 1 2392,-6 8-2197,0-12-48,0 4-198,1 0 0,0-1 0,-1 1 1,1 0-1,0 0 0,0 0 1,0 0-1,0 0 0,-1-1 0,1 1 1,0 0-1,1-1 0,-1 1 1,0-1-1,0 1 0,0-1 0,0 0 1,0 1-1,0-1 0,0 0 1,3 0-1,-1 1 17,1 0 1,-1 0-1,1-1 1,0 0-1,-1 0 1,1 0-1,6-1 1,6-3 66,107-36 544,-50 11-485,-2-4 0,0-2 0,103-71 0,-43 21-69,-67 45-16,-2 1 185,112-93-1,-147 109-104,-14 14-10,-1-1 0,21-24 0,64-82 330,-88 104-473,0 0 1,12-21-1,-16 23 12,0 1 1,1 0-1,0 0 0,1 1 1,15-16-1,-22 24 8,1 0 0,0-1 0,-1 1 0,1-1 0,0 1 0,-1-1 0,1 1 0,-1-1 0,1 0 0,-1 1 0,1-1 0,-1 0 0,0 1 0,1-1 0,-1 0 0,0 1 0,1-1 0,-1 0 0,0 0 0,0 1 0,0-1 0,0 0 0,1-1 0,-2 2 1,1-1 0,0 1-1,0 0 1,0 0 0,0-1-1,0 1 1,1 0 0,-1 0 0,0-1-1,0 1 1,0 0 0,0-1-1,0 1 1,0 0 0,0 0 0,0-1-1,1 1 1,-1 0 0,0 0-1,0 0 1,0-1 0,1 1 0,-1 0-1,0 0 1,0 0 0,0-1-1,1 1 1,-1 0 0,0 0 0,1 0-1,-1 0 5,1-1 0,-1 1 0,0 0 0,1 0-1,-1 0 1,0-1 0,1 1 0,-1 0 0,0-1 0,0 1-1,1 0 1,-1-1 0,0 1 0,0 0 0,1-1 0,-1 1 0,0 0-1,0-1 1,0 1 0,0-1 0,0 1 0,0 0 0,0-1-1,1 1 1,-1-1 0,0 1 0,0-1 0,0 1 0,-1 0-1,1-1 1,0 0 1,0 1-5,0 0 0,0 0 1,0-1-1,0 1 0,-1 0 0,1 0 0,0-1 1,0 1-1,0 0 0,0-1 0,0 1 0,0 0 1,0-1-1,0 1 0,0 0 0,0 0 0,0-1 1,0 1-1,0 0 0,0-1 0,1 1 0,-1 0 0,0 0 1,0-1-1,0 1 0,0 0 0,0 0 0,1-1 1,-1 1-1,0 0 0,0 0 0,0 0 0,1-1 1,-1 1-1,0 0 0,0 0 0,1 0 0,-1 0 1,0 0-1,0-1 0,1 1 0,-1 0 0,0 0 1,1 0-1,-1 0 0,0 0 0,0 0 0,1 0 1,-1 0-1,0 0 0,1 0 0,-1 0 0,0 0 1,1 0-1,-1 0 0,0 1 0,2-1-11,-2-1 6,0-3 5,0 3 24,-1 1-7,-12 0 142,13 0-156,0 0 0,0 0 0,-1 0 0,1 0 1,0 0-1,0 0 0,0 0 0,0 0 0,-1 0 0,1 0 0,0 0 0,0 0 0,0 0 0,0 0 0,-1 0 0,1 0 1,0 0-1,0 0 0,0 0 0,0 0 0,0 0 0,-1 0 0,1 0 0,0 0 0,0 0 0,0 0 0,0-1 0,0 1 1,-1 0-1,1 0 0,0 0 0,0 0 0,0 0 0,0 0 0,0 0 0,0-1 0,0 1 0,-1 0 0,1 0 0,0 0 1,0 0-1,0 0 0,0-1 0,0 1 0,0 0 0,0 0 0,0 0 0,0 0 0,0-1 0,0 1 0,0 0 0,0 0 0,0 0 1,0 0-1,0-1 0,0 1 0,0 0 0,1 0 0,6 0 54,-7 0-59,0 0 0,1 0 0,-1 0 0,0 0 0,0 1 1,0-1-1,0 0 0,0 0 0,0 0 0,1 0 0,-1 0 0,0 0 0,0 0 1,0 0-1,0 0 0,0 0 0,0 1 0,0-1 0,0 0 0,0 0 0,0 0 0,0 0 1,1 0-1,-1 0 0,0 0 0,0 1 0,0-1 0,0 0 0,0 0 0,0 0 1,0 0-1,0 0 0,0 0 0,0 1 0,0-1 0,0 0 0,0 0 0,0 0 1,0 0-1,-1 0 0,1 0 0,0 1 0,0-1 0,0 0 0,0 0 0,0 0 1,0 0-1,0 0 0,0 0 0,0 0 0,0 1 0,0-1 0,-1 0 0,1 0 0,0 0 1,0 0-1,0 0 0,0 0 0,-87 49-15,-34 8 26,-2 1-67,109-50 38,0 2 1,1-1-1,-19 18 0,26-21 24,0 0 0,0 0 0,0 1 0,1 0 0,0 0 0,0 1 0,1-1 0,-5 12 0,8-15-12,0-1 1,0 1 0,0 0 0,1-1 0,-1 1 0,1 0 0,0 0-1,0-1 1,0 1 0,1 0 0,-1-1 0,1 1 0,0 0 0,1 3-1,1-1 5,0 0-1,0 0 1,0 0 0,1 0-1,-1-1 1,2 1-1,5 5 1,4 2 14,0 0 0,1-1 0,0-1 0,28 15 0,-12-8 17,0-2 1,1-1 0,1-2 0,43 13 0,4 1 47,-65-22 37,-1 1 1,0 0 0,-1 1 0,23 14 0,-1 0 133,-29-17-215,-1 0 1,0 0-1,0 1 0,0 0 0,0-1 0,-1 1 0,0 1 0,6 8 0,26 51 173,-33-59-189,1 2 20,-1 0 0,0 1 0,0-1 0,-1 1 0,0 0 0,1 15 0,2-1 42,-5-21-72,1-1 1,0 1-1,-1 0 0,1 0 1,-1-1-1,0 1 1,1 0-1,-1 0 0,0 0 1,0 0-1,0 0 1,-1-1-1,1 3 0,-6 24 106,5-22-68,0 1-1,0-1 1,-1 0 0,0 0-1,-3 8 1,-3 1 75,0 1 1,0-1-1,-2-1 0,0 0 0,0 0 0,-14 13 1,-8 2 111,-1-2 1,-1-1 0,-1-1 0,-61 31-1,27-22 224,-122 42 0,168-69-387,-1-1 0,0 0 0,0-2 0,-34 1 0,48-5-108,0 0-1,1-1 0,-1-1 1,0 0-1,1 0 0,0 0 0,-1-2 1,1 1-1,-14-8 0,5 3-748,16 8 504,-1-1 0,1 0 1,-1 0-1,1 0 0,0-1 0,-1 1 1,1 0-1,-4-4 0,6 4 6,-1 0 1,0 0-1,1 0 0,-1 0 0,1 0 1,-1 0-1,1 0 0,-1 0 1,1 0-1,0 0 0,-1 0 1,1 0-1,0-1 0,0 1 0,0-1 1,0-8-2278,0 4-405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78 1208,'-5'-17'1698,"4"16"-1410,0-1 0,1 0 0,-1 0 0,1 0 1,-1 1-1,1-1 0,-1 0 0,1 0 0,0-3 0,0-27 5004,0 31-4693,8-6 403,-5 59-839,1-24-131,1 36 1,-4-35-7,7 35 1,12 96 22,48 190 263,-58-290-237,50 331 375,-34-247-384,-22-117-61,-3-15 0,0 0 0,1 0 0,1 0 0,7 22 0,8 32 33,-15-53-9,-3-12-28,0-1 0,0 1 1,0 0-1,0-1 1,0 1-1,0-1 1,0 1-1,0 0 0,1-1 1,-1 1-1,0-1 1,0 1-1,1-1 1,-1 1-1,0-1 0,1 1 1,-1-1-1,0 1 1,1-1-1,-1 1 1,1-1-1,-1 1 0,1-1 1,0 1-1,1 1 10,-2 1-2,0-3-9,0 1 1,-1-1 0,1 0 0,0 0 0,0 0 0,0 0-1,0 0 1,0 0 0,0 0 0,0 1 0,0-1-1,0 0 1,0 0 0,0 0 0,0 0 0,0 0 0,0 0-1,0 0 1,-1 0 0,1 0 0,0 0 0,0 0-1,0 0 1,0 0 0,0 1 0,0-1 0,0 0 0,0 0-1,-1 0 1,1 0 0,0 0 0,0 0 0,0 0-1,0 0 1,0 0 0,0 0 0,0 0 0,-1 0 0,1 0-1,0 0 1,0 0 0,0-1 0,0 1 0,0 0-1,0 0 1,0 0 0,-1 0 0,1 0 0,0 0 0,0 0-1,0 0 1,0 0 0,0 0 0,0 0 0,0 0-1,0-1 1,0 1 0,0 0 0,-11-8-226,-3-1-810,-12-6-1215,15 8 1185,8 5 675,0 0 0,1-1 1,-1 1-1,1-1 0,0 1 0,0-1 0,0 0 0,0 0 0,0 0 0,1 0 0,-3-5 0,1 1-565,-7-14-1525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46 121 76,'1'-1'77,"0"-1"-1,1 1 1,-1-1-1,0 0 1,-1 0 0,1 0-1,0 0 1,-1 1-1,1-1 1,-1 0 0,1 0-1,-1 0 1,0 0-1,0 0 1,0 0 0,0 0-1,0 0 1,0 0-1,0 0 1,-1 0 0,1 0-1,-1 0 1,0 0-1,1 0 1,-1 0 0,0 1-1,-2-4 1,2-12 697,1 16-703,0-1 0,1 1 0,-1 0 0,0 0 0,0-1-1,0 1 1,0 0 0,-1-1 0,1 1 0,0 0 0,0 0 0,-1-1 0,1 1-1,-2-2 1,2 2 66,-1 0 0,0 0 0,0 0 0,1 0 0,-1 0 0,0-1-1,1 1 1,-1 0 0,1 0 0,-1-1 0,1 1 0,0 0 0,0 0 0,0-1-1,-1 1 1,1 0 0,1-3 0,-2 1 770,-1 5-853,1-2-48,1 1 1,-1-1 0,1 0-1,-1 0 1,1 1 0,0-1-1,-1 0 1,1 1 0,-1-1-1,1 1 1,0-1 0,0 0-1,-1 1 1,1-1 0,0 1-1,0-1 1,-1 1 0,1-1-1,0 1 1,0-1 0,0 2-1,-6 8-56,6-10 56,-1 1-1,1-1 0,-1 1 1,1-1-1,-1 1 1,1-1-1,-1 1 0,1-1 1,0 1-1,-1 0 0,1-1 1,0 1-1,0 0 1,-1-1-1,1 1 0,0 0 1,0-1-1,0 1 0,0 0 1,0-1-1,0 1 1,0 0-1,0 0 0,0-1 1,0 1-1,0 0 0,1-1 1,-1 1-1,0 0 1,0-1-1,1 1 0,-1-1 1,0 1-1,1 0 0,2 4 92,0 0 0,0 0-1,-1 0 1,0 0 0,0 0-1,1 9 1,-2-11-49,0 0 0,-1 0 1,1 0-1,0 0 0,1 0 0,-1 0 0,0 0 1,4 4-1,4 10 256,-6-11-181,1 0-1,0 0 1,0 0-1,0-1 1,1 1-1,0-1 1,0 0 0,0-1-1,1 1 1,11 6-1,7 7 228,0 0-158,0-1 1,2-2 0,47 22-1,4 3-37,102 47-74,-74-38-41,52 21 82,-13-7-20,-71-29-41,80 42 180,-139-68-209,110 66 178,-99-59-200,0-1-1,33 12 1,-33-15-7,1 1 0,38 25 0,4 2 11,-38-23-5,77 54 23,-87-60-38,-13-6 10,1 0 0,-1 0 0,10 8 0,22 16 25,-29-22-26,-2-2-1,-7-2-8,1 2-1,5-3 5,-35 16 60,-1 0 33,28-17-91,1 0 1,-1 0 0,0 0-1,1 1 1,-1-1 0,1 0 0,-1 1-1,1-1 1,-1 0 0,1 1 0,0-1-1,-1 1 1,1-1 0,-1 0-1,1 1 1,0-1 0,-1 1 0,1-1-1,0 1 1,0 0 0,-1 0-1,1 0 1,0-1-1,-1 1 1,1 0-1,-1 0 1,1-1 0,0 1-1,-1 0 1,1-1-1,-1 1 1,0-1-1,1 1 1,-1-1-1,1 1 1,-1-1-1,0 1 1,1-1-1,-1 1 1,0-1-1,0 1 1,-64 30 33,43-19-29,-27 11 1,9-6-12,-52 31 1,8-4 1,45-22 4,-44 30 0,-8 6 0,-85 47 8,145-88-5,-124 65 6,69-31-15,24-14 4,-210 127-38,76-49 39,70-49 38,105-55-28,14-8-7,1 0 0,0 0 0,0 1 0,-6 4 1,5-2-3,-1-1 0,1 0 1,-16 8-1,11-7 7,4 2-865,12-12-2422,12-14-1210,-12 14 3635,7-12-2383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49 252,'0'-5'1148,"1"3"-653,-1-1 0,0 1 0,0 0-1,0 0 1,0-1 0,0 1 0,0 0 0,-1-1 0,-1-3 0,0 5-424,1 1-44,1 0 1,0 0 0,-1-1 0,1 1-1,0 0 1,0 0 0,-1 0-1,1 0 1,0-1 0,-1 1-1,1 0 1,0 0 0,0-1-1,0 1 1,-1 0 0,1-1 0,0 1-1,0 0 1,0 0 0,0-1-1,-1 1 1,1 0 0,0-1-1,0 1 1,0 0 0,0-1-1,0 1 1,0 0 0,0-1 0,0 1-1,0-1 1,0 1 0,0-1-1,-21-5 687,15 7-707,0-1 0,0 1 0,0 1 0,0-1 1,0 1-1,0 0 0,-10 5 0,-42 26-54,31-17 50,-16 15-10,18-12 8,-4 3-2,2 1-1,0 1 1,-37 45 0,59-64-4,0 0 0,1 1 0,-1-1 0,1 1 0,1 0 0,-1 0 0,1 1 0,0-1-1,0 1 1,1 0 0,0 0 0,0-1 0,0 1 0,1 1 0,0-1 0,1 0 0,0 0 0,0 0 0,0 0 0,1 0 0,0 0 0,0 0 0,3 8 0,-2-9-5,0-1-1,1 1 1,0-1 0,0 0-1,0 0 1,1 0 0,7 7-1,-2-1 11,2 0-1,-1 0 0,1-1 1,1-1-1,0 0 0,0 0 1,1-1-1,14 6 0,7 2 19,32 21 1,-31-16-22,-30-18 15,0 0-1,0 0 1,0 1 0,-1-1 0,1 1 0,-1 1-1,0-1 1,0 1 0,-1-1 0,1 1 0,-1 0-1,0 0 1,4 10 0,-6-11 16,1 0 0,-1-1 0,0 1 0,-1 0 0,1 0 0,-1 0 1,0-1-1,0 1 0,0 0 0,0 0 0,0 0 0,-1 0 0,0 0 0,0-1 0,0 1 0,0 0 0,-1-1 0,1 1 0,-1-1 0,0 1 0,-3 2 0,-2 5 32,0-2 0,-1 1 0,0-1 0,-1 0 0,-18 14 0,-10 4 68,-56 56 1,76-68-133,-21 25-6,36-37 6,-1 0 1,1-1 0,0 1-1,0 0 1,0 0 0,1 0-1,-1 0 1,1 1 0,-1-1-1,1 0 1,-1 7 0,2-8-1,1 1 0,0 0 0,0-1 0,0 1 0,0 0 0,0-1 0,0 1 0,0-1 0,1 0 0,-1 1 0,1-1 0,0 0 0,0 0 0,0 0 0,0 0 0,0-1 0,0 1 0,0 0 0,1-1 0,-1 1 0,0-1 1,4 1-1,2 2 11,0 0 0,1-1 1,-1 0-1,1 0 0,-1-1 1,11 1-1,272 32 42,-286-35-44,-1 1 1,0-1-1,0 1 0,0 0 1,1 1-1,-1-1 0,0 1 1,-1-1-1,1 1 1,0 0-1,0 1 0,-1-1 1,1 1-1,-1-1 0,5 6 1,-8-7 5,0 1 1,0-1-1,0 1 0,0-1 1,0 0-1,-1 1 0,1-1 1,0 1-1,-1-1 0,1 0 1,-1 0-1,0 1 0,1-1 1,-2 1-1,-2 6 68,-2 5 12,0-1 1,-1-1 0,-14 19-1,6-9-42,-12 21 45,-26 36 115,40-58-26,0-1 0,1 2 0,-18 41 0,26-52-88,1 0 0,0 0-1,-2 18 1,2-10-3,1-2-27,1 0 0,1 1 1,0-1-1,1 0 0,1 0 0,0 0 0,1 0 0,1 0 0,0 0 1,11 23-1,-7-22-16,17 29-1,-18-34-33,-1-4-52,0-1 0,0 1 1,0-1-1,1 0 0,0-1 0,0 0 1,1 0-1,0 0 0,0-1 1,0 0-1,1-1 0,-1 0 0,1 0 1,0-1-1,0 0 0,0 0 1,1-1-1,14 2 0,-4-2-867,0-1 1,-1 0-1,1-1 0,0-2 1,-1 0-1,1 0 0,36-12 0,-15-1-2220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1 438 568,'0'0'102,"0"1"0,0-1-1,0 1 1,0-1 0,0 1 0,0-1 0,0 0 0,0 1-1,1-1 1,-1 1 0,0-1 0,0 0 0,0 1-1,1-1 1,-1 1 0,0-1 0,0 0 0,1 1-1,-1-1 1,0 0 0,1 0 0,0 1 0,-1-1-45,0 0 1,0 0 0,0 0 0,0 0-1,0 1 1,0-1 0,1 0-1,-1 0 1,0 0 0,0 0 0,0 0-1,0 0 1,0 0 0,0 0 0,1 0-1,-1 0 1,0 0 0,0 0 0,0 0-1,0 0 1,0 0 0,1 0-1,-1 0 1,0 0 0,0 0 0,0-1-1,0 1 1,0 0 0,0 0 0,0 0-1,1 0 1,-1 0 0,0 0 0,0 0-1,0 0 1,0 0 0,0 0-1,0-1 1,0 1 0,0 0 0,0 0-1,0 0 1,0 0 0,1-3 1999,-1 14 1524,0-14-3642,0 6 26,0-3 22,0 1-71,0 3 80,0-3 45,9 9-23,11-8-2,-11-1-7,1 1 1,-1-2-1,1 1 1,-1-1-1,1-1 1,-1 0-1,1 0 1,-1-1 0,0 0-1,1 0 1,-1-1-1,13-7 1,32-5 12,-43 13-18,-1-1-1,0 0 1,0 0-1,0-1 1,0-1 0,0 1-1,15-11 1,-18 10-3,0 0 1,1 1-1,16-6 0,-15 7-1,0-1 0,-1 0-1,1 0 1,7-7-1,51-32-2,-47 28 16,9-9 16,-21 14-21,-1 0 0,0-1 0,-1 0 0,0 0 0,5-15 0,-9 22-8,1-29 45,-2 32-44,0 0 2,-1 0-1,1 0 0,-1 0 1,1 0-1,-1 0 1,1-1-1,-1 1 1,1 0-1,-1 0 1,0 0-1,0 0 1,0-1-1,0 1 1,0 0-1,0 0 1,0 0-1,0 0 1,0-1-1,-1 1 1,1 0-1,0 0 0,-1 0 1,1 0-1,-1 0 1,1 0-1,-1 0 1,0-2-1,0 3 0,-4-20 68,5 18-58,0 0-1,-1-1 1,1 1-1,-1 0 1,1 0 0,-1 0-1,0-1 1,0 1-1,0 0 1,0 0-1,0 0 1,-1 0-1,1 1 1,-4-4-1,-12-11 37,14 12-47,-1 1 0,1-1 1,-1 1-1,0 0 0,0 1 1,0-1-1,0 1 1,0 0-1,-1 0 0,-7-3 1,-1 1-17,1 1 1,-1 1 0,0 0 0,0 0-1,0 1 1,0 1 0,0 0-1,0 1 1,0 0 0,0 1 0,1 1-1,-1 0 1,-17 7 0,1-2 2,23-7 8,0 0 0,0 1 0,0 0 0,0 0 0,1 0 0,-1 1 0,1 0 0,-1 0 0,1 1 0,-5 3 0,-29 20-17,18-8 11,18-16 7,-1 1 1,0-1-1,1 0 1,-1 1 0,1 0-1,-4 6 1,-7 8-8,12-15 9,0-1 0,1 0 0,-1 1 0,0 0 0,1-1 0,-1 1 0,1 0 0,0-1 1,0 1-1,-1 3 0,-24 54-9,22-38 6,1 0-1,1 0 0,1 0 0,1 0 0,1 0 0,1 0 1,1 0-1,11 43 0,-11-55 9,1 1-1,1-1 1,0 0-1,0 0 1,14 17-1,7 15 19,-20-30 1,1-2-1,0 1 1,0-1 0,2 0 0,-1 0 0,1-1 0,1 0-1,-1-1 1,1 0 0,1 0 0,0-1 0,0-1 0,12 6-1,1-1 129,1-1 0,1-2 0,0 0 0,0-2 0,31 4 0,197 12 925,-208-21-1021,0-3 0,0-2-1,68-13 1,-102 13-280,-1 0-1,0 0 1,1-1 0,-1 0-1,-1-1 1,16-11 0,10-4-2770,-34 19 2591,1 1 0,-1-1 0,1 0 0,-1 0 0,1 0 1,-1 0-1,0 0 0,0 0 0,0 0 0,0-1 1,2-3-1,6-10-2646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9 476,'0'-1'125,"0"1"1,0 0-1,0-1 1,0 1-1,0 0 0,0 0 1,0-1-1,0 1 1,0 0-1,0 0 0,0-1 1,0 1-1,0 0 1,0 0-1,0-1 0,1 1 1,-1 0-1,0 0 1,0-1-1,0 1 0,0 0 1,1 0-1,-1 0 1,0-1-1,0 1 0,0 0 1,1 0-1,-1 0 0,0 0 1,0 0-1,1-1 1,-1 1-1,0 0 0,0 0 1,1 0-1,-1 0 1,0 0-1,0 0 0,1 0 1,-1 0-1,0 0 1,1 0-1,-1 0 0,0 0 1,0 0-1,1 0 1,-1 0-1,0 0 0,0 0 1,1 1-1,-1-1 1,0 0-1,1 0 0,-1 1 349,0 0-357,0 1 0,0-1 1,0 0-1,0 0 0,1 0 1,-1 0-1,0 1 0,1-1 1,-1 0-1,1 0 0,-1 0 0,1 0 1,0 0-1,-1 0 0,1 0 1,0 0-1,1 1 0,-1-1-64,0 0-1,0 0 0,0 0 1,0 0-1,-1 0 1,1 1-1,0-1 0,-1 0 1,1 1-1,-1-1 0,1 0 1,-1 1-1,1-1 1,-1 1-1,0-1 0,0 0 1,0 3-1,0-2-15,0 1-1,-1-1 1,0 1-1,1-1 1,-1 1-1,0-1 1,0 0-1,-2 4 1,-7 17 125,8-10-111,0 0 0,-1 0-1,-1-1 1,0 1 0,-1-1 0,0 0 0,-10 16 0,-21 32-2,24-37-236,-2 0 0,-32 40 0,17-28-487,17-19-324,-1-2-1,-1 1 1,-25 20-1,10-13-1291,-1-5-401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4:5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8 628,'0'-3'1889,"-2"-1"1768,-4 6-3522,4-2 587,12 4-333,-10-3-392,11 5-9,17 9 92,-12-3 122,1-1 0,1 0 0,19 8 0,0 0 141,122 62 1108,-4-2-644,-144-73-740,-1 0-1,0 1 1,0 0 0,-1 1 0,0 0 0,0 0 0,-1 1 0,14 19 0,-19-25-51,-1 1 1,0-1 0,0 1 0,0 0-1,0 0 1,-1-1 0,1 1 0,-1 0-1,0 0 1,0 1 0,0-1 0,-1 0-1,0 0 1,0 0 0,0 0 0,0 6-1,-1 1 19,1 0-1,-1 0 1,-1 0-1,0-1 0,-1 1 1,0-1-1,0 1 0,-1-1 1,0 0-1,-1 0 1,0-1-1,-1 1 0,-12 16 1,-34 50 102,20-39-100,21-26-18,1 1 1,1 0 0,-16 24 0,21-28-5,-1-1-1,0 0 1,0-1-1,0 1 1,-12 9-1,11-10 23,-1 1 0,1 0-1,0 1 1,-6 8 0,-8 13-33,15-24-34,1 0-1,0 0 0,1 0 0,0 1 1,-1-1-1,2 1 0,-1 0 1,1 0-1,0 0 0,0 0 1,0 0-1,0 8 0,1-9 24,2 1 0,-1 0 0,0 0-1,1-1 1,0 1 0,1 0 0,-1-1 0,5 10-1,-1-3 0,-3-6 6,0 0 1,1-1 0,0 1 0,0-1 0,0 1 0,1-1 0,-1 0 0,1 0 0,0-1 0,9 8 0,16 12 17,-22-16-10,2-1 1,-1 0-1,1-1 1,-1 0-1,18 8 0,81 42 50,-89-46-52,-13-7 13,-1 0 0,1 0 1,-1 1-1,0-1 0,0 1 0,-1 0 0,7 8 1,0 1 26,-10-12-38,1 0 0,-1 0 0,1 1 0,-1-1 0,0 0 0,0 1 0,1-1 0,-1 0 0,0 0 0,0 1 0,-1-1 0,1 0 0,0 1 0,0-1 0,-1 0 0,1 0 0,0 1 0,-1-1 0,1 0 0,-1 0 0,0 2 0,-15 23 113,-31 34 71,8-11-214,28-35 2,1 1 1,-12 21 0,14-24 17,6-6-2,0-1 0,0 0 0,0 0 0,1 1 0,0-1 0,-1 11 0,-4 13-22,5-24 23,1 0 0,-1-1 1,1 1-1,0 0 0,0-1 0,0 1 0,1 0 0,-1-1 0,1 1 0,2 6 0,3 24 3,-5-30 2,0 0 1,0 0-1,1 0 0,0 0 0,0 0 1,0-1-1,1 1 0,-1 0 0,1-1 0,0 0 1,1 0-1,4 6 0,6 8-7,-7-10-2,1 1-1,-1-2 1,13 11 0,-1-1-2,29 21 50,-23-19-54,-19-15-3,0 1 0,0-1 0,0 1 0,-1 0 0,8 10 0,5 4 15,3 5 99,-5 0 12,-12-19-77,-1 0-1,1 0 1,-1 0 0,0 1 0,0 0-1,0 0 1,-1 0 0,0 0 0,0 0 0,-1 0-1,0 0 1,1 7 0,-2 7 174,0-1 0,-6 36 0,4-49-168,0 1 0,1-1 0,-2 0 0,1 1-1,-1-1 1,0 0 0,0-1 0,-1 1 0,0 0 0,0-1-1,0 0 1,-5 5 0,-19 15 60,0 0 0,-1-2 0,-2-2 0,-47 27 0,-312 119-1019,368-158 733,-84 28-3904,-136 29 1,172-53 607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489 137 28,'8'-11'2965,"-7"9"-2899,0 0-1,-1 1 1,1-1-1,-1 0 1,0 0-1,0 0 1,1 0 0,-1 0-1,-1 0 1,1 0-1,0 0 1,0 0 0,-1 0-1,1 0 1,-1 1-1,1-1 1,-1 0-1,0 0 1,0 0 0,0 1-1,-2-4 1,2 4 28,1 0 0,0 0 0,-1 0 0,1 0 0,-1 0 0,1-1 0,0 1 0,0 0 0,0 0 0,0 0 0,0 0 0,0-1 0,0 1 0,0 0 1,0 0-1,1 0 0,-1-2 0,1 2-6,-1 0 0,0 0 0,1 0 0,-1-1 1,0 1-1,0 0 0,0 0 0,0 0 0,0 0 1,0-1-1,0 1 0,-1 0 0,1 0 0,0 0 0,-1 0 1,1 0-1,-1-2 0,0 2 53,0-1 1,0 1-1,0-1 0,0 0 0,0 1 1,1-1-1,-1 0 0,0 0 0,1 1 1,0-1-1,-1 0 0,1 0 1,0 0-1,0 0 0,0 1 0,1-4 1,-1 4 414,0-3 1235,-1 6-1802,0 0 0,0 1 0,0-1 0,0 0 0,-1 0 0,1 0 0,-1 0 0,1 0 0,-1 0 0,0 0 0,1 0 0,-4 2 0,-5 6-5,-77 88 10,9-5 11,-29 22 0,30-28-4,65-74-22,1 1 0,-13 19 0,3-3-83,18-25 85,-1 1-1,1 0 1,1 1-1,-1-1 1,-2 12-1,-4 9 4,8-24 13,0-1 0,1 1 0,0-1 0,-1 1 0,1-1 1,0 1-1,0-1 0,1 1 0,-1 0 0,0-1 0,1 0 0,0 1 0,-1-1 0,1 1 0,2 2 0,18 37-84,-19-39 80,6 8-7,0-1 0,1 0 1,0 0-1,1-1 0,-1 0 0,2-1 1,20 14-1,21 16 83,-6-6 8,-34-25-46,0 1 0,17 15 1,-24-19-27,0 0 0,1-1 0,-1 1 0,10 3 0,-11-5-2,-1-1-1,1 1 1,0 0-1,-1 0 1,0 0-1,1 0 1,-1 0-1,0 1 1,0 0-1,0 0 1,-1-1-1,1 2 0,-1-1 1,3 4-1,4 10 59,-7-15-53,-1 0 1,1 0 0,-1 1 0,0-1-1,0 1 1,0-1 0,0 1 0,-1-1-1,1 1 1,-1-1 0,1 1 0,-1-1-1,0 5 1,0-2-1,0 13 106,-4 35 1,3-47-94,0 0-1,-1 0 1,0 0 0,0 0 0,0 0 0,-1 0 0,0-1 0,0 1 0,-5 6-1,-57 84 33,14-10-136,50-84 72,-1 1-1,1 0 0,-1 0 0,1 0 0,0 1 0,0-1 0,1 0 0,-1 0 0,1 0 0,-1 1 0,1-1 0,0 0 0,0 0 0,0 1 0,1-1 0,-1 0 0,1 0 0,0 1 0,0-1 0,0 0 0,0 0 0,0 0 0,1 0 0,-1 0 0,1-1 0,0 1 0,0 0 0,0-1 0,0 1 0,0-1 0,1 0 0,3 3 0,8 10-14,-11-12 21,-1 0-1,1 0 1,0 0 0,0 0-1,0 0 1,7 3 0,1 1-4,-1 1 1,19 17 0,5 5 5,-30-26 6,0 0 0,0 0 1,0 0-1,-1 0 0,1 0 0,4 9 1,13 15 11,-20-27-14,2 1 3,-1 0 0,1 0 0,-1 1 0,0-1 0,0 1 0,0-1 0,0 1 0,0 0 0,0 0 0,-1 0 0,0 0 0,1 0 0,-1 0-1,1 4 1,17 50 78,1 13 52,6 45 2,-17-37-178,-4-35 13,12 56 0,-10-55 20,-6-34 4,0 0 0,1 0 0,1 0 0,4 14 0,1-5 1,-2-4-157,1 0 0,0-1 0,0 0 1,15 18-1,-19-28-54,1 0 0,0-1 0,0 1 0,0-1 0,0 0 0,1-1 1,-1 1-1,1-1 0,0 0 0,-1 0 0,1 0 0,0 0 0,0-1 0,7 1 1,-1-1-550,-1 0 1,0-1 0,1-1-1,-1 1 1,0-2 0,11-2 0,18-6-2285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22 116,'11'-12'7334,"-5"8"-5298,4-2 2133,-8 6-3585,0 11-665,2-3 77,0-1 0,-1 1 1,1 0-1,-1 0 0,-1 0 0,0 0 0,0 0 1,0 1-1,0 12 0,-1-13 4,8 66 68,0 104 0,-17-42-33,-2-9-91,-13 22-1232,21-140 923,0 1 0,-1-1 1,0 1-1,-7 12 1,-7 21-1819,13-31 937,0 0 1,-1-1-1,-12 20 0,-2 2-1864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 2156,'10'-5'11034,"-28"33"-10725,7-5-302,0 0 1,-1-1-1,-1 0 1,-1-1 0,-20 22-1,-19 31-419,42-58-34,-1-1 1,0-1-1,-16 14 1,-9 10-1559,-20 16-2138,28-31 1402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1120,'1'0'142,"0"0"0,-1-1-1,1 1 1,-1 0 0,1 0-1,-1-1 1,1 1 0,-1-1 0,1 1-1,-1-1 1,1 1 0,-1 0 0,1-1-1,-1 0 1,0 1 0,1-1-1,-1 1 1,0-1 0,0 1 0,1-1-1,-1 0 1,0 1 0,0-1-1,0 1 1,0-1 0,0 0 0,0 1-1,0-1 1,0 0 0,1 0 32,-1 0 0,1 0 0,0 0 0,0 0 0,-1 1 0,1-1 0,0 0-1,0 1 1,0-1 0,0 0 0,0 1 0,-1-1 0,1 1 0,0-1 0,0 1 0,1 0 0,-1-1 0,0 1 0,0 0 0,0 0 0,0 0 0,2 0 0,14 0-115,1 1 0,-1 1 1,0 1-1,0 0 0,18 7 0,-23-6-42,-1 0 0,0 1-1,0 0 1,0 1 0,0 1-1,-1-1 1,0 1 0,13 13-1,7 7 106,-22-21-69,-2-1 0,1 1 0,-1 0-1,0 1 1,0-1 0,0 1 0,-1 1 0,0-1-1,-1 1 1,5 9 0,2 9 139,-7-19-128,0 1 0,-1 0 0,-1 0 0,1 0 1,1 9-1,-2-2-7,0-1-1,-1 0 1,0 1 0,-1-1 0,-1 0 0,0 1 0,-1-1 0,-1 0 0,0 0 0,-1 0 0,-8 21-1,-8 10 73,-38 63-1,-80 89 67,61-97-166,59-79-37,0 1 0,-16 27-1,30-42 1,2-5 3,0 1-1,0 0 1,1 0-1,-1 0 1,1 0-1,0 0 0,0 0 1,0 1-1,0-1 1,0 5-1,1-7 9,0-1 0,0 0-1,0 1 1,0-1 0,0 0 0,0 1-1,0-1 1,0 0 0,1 1-1,-1-1 1,0 0 0,0 0 0,0 1-1,0-1 1,1 0 0,-1 0 0,0 1-1,0-1 1,1 0 0,-1 0-1,0 0 1,0 0 0,1 1 0,-1-1-1,0 0 1,1 0 0,-1 0 0,0 0-1,0 0 1,1 0 0,-1 0 0,17 1 79,22-9 44,244-87 64,6-1-1909,4 14-6103,-244 70 5482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28 128,'0'-5'1163,"0"4"-992,-1 1-1,1 0 0,0-1 0,0 1 0,0-1 1,0 1-1,0-1 0,0 1 0,0-1 0,0 1 1,0-1-1,0 1 0,0-1 0,0 1 0,0-1 1,0 1-1,0-1 0,0 1 0,0-1 0,1 1 1,-1-1-1,0 1 0,0-1 0,1 1 0,-1-1 1,0 1-1,1 0 0,-1-1 0,0 1 0,1 0 0,-1-1 1,1 1-1,-1 0 0,0-1 0,1 1 0,-1 0 1,1 0-1,-1 0 0,1-1 0,0 1 0,22-5 1318,-3 4-1441,0 2 0,-1 0-1,1 2 1,0 0 0,-1 1 0,0 1 0,0 1-1,0 0 1,29 15 0,-26-9-19,-14-9-17,-1 0 0,-1 1 0,1 0-1,0 0 1,-1 1 0,0 0 0,0 0-1,5 6 1,23 30 88,-24-31-74,-1 0 1,0 1-1,-1 1 0,0-1 0,-1 1 0,7 16 0,-7-13 7,-2 1 1,0-1-1,0 1 1,-2-1-1,0 1 0,-1 0 1,0 1-1,-1-1 0,-1 0 1,-1 0-1,0 0 1,-1 0-1,-7 27 0,1-18 9,0 1-1,-2-1 0,-1 0 1,-1-1-1,-15 23 0,-83 107 62,42-63-88,54-69-24,1 1 0,-17 42-1,19-38-3,8-19 0,1 1 0,0-1 0,0 0 0,1 1 0,1-1 0,-1 1 0,2 12 0,-1-8-3,1-5 22,0 0 0,1 0-1,0-1 1,1 1 0,0 0-1,0-1 1,1 0 0,-1 0-1,1 0 1,9 11 0,46 50 53,-11-14-16,-41-46-26,-1 1-1,0-1 1,0 1-1,-1 1 0,0-1 1,-1 1-1,5 14 1,-9-21-12,1 0 0,-1 0 1,1 0-1,-1 1 0,0-1 1,0 0-1,0 0 0,-1 0 1,1 1-1,-1-1 0,0 0 1,-2 5-1,-17 37 16,16-37-17,-6 8 4,0 1 0,-1-2 0,-20 22 0,5-5-11,7-10-34,-24 21 0,27-28-72,0 1 0,-25 34 0,38-46 78,-6 9-143,1 0 0,0 1 1,-9 22-1,15-33 150,1 1 0,0 0 1,0 0-1,0 0 0,0 0 0,1 0 0,0 0 0,-1 0 1,1 0-1,1 0 0,-1 0 0,1 0 0,-1-1 1,1 1-1,0 0 0,1 0 0,-1 0 0,1-1 0,1 5 1,6 4 24,1 0 0,0-1 0,0 0 0,1-1 0,0 0 0,1-1 0,24 16 0,2 1 77,-15-11 25,1 0-1,0-2 1,29 11-1,26 14 158,-3 3-54,63 38 36,-109-51-175,-28-26-57,0 0 0,-1 0 0,1 0-1,-1 0 1,1 1 0,-1-1 0,0 0 0,0 1 0,0-1 0,0 1 0,1 5 0,-2-4 3,-1 0 0,0 0 0,0 0 1,0 0-1,-1 0 0,1-1 0,-1 1 0,0 0 0,0-1 0,0 1 1,0-1-1,-1 0 0,1 0 0,-1 1 0,0-2 0,0 1 0,-6 4 1,-8 6 10,0-2 0,-22 13 1,37-23-24,-318 145-718,114-58-5781,177-76 4182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1729 55 728,'4'-2'489,"0"0"0,0-1 0,0 0 0,0 0 0,0 0 1,-1 0-1,0 0 0,6-8 0,-4 2 884,-5 8-1237,1 1-1,-1-1 0,0 1 1,1-1-1,-1 1 1,1-1-1,-1 1 1,0-1-1,0 0 0,1 1 1,-1-1-1,0 1 1,1-6 4108,-13 11-3967,-17 11-271,4-3-30,-28 20 0,-133 93 15,136-90 17,-63 43-26,-132 123 0,89-58 34,76-73 1,5-5-3,-327 320 61,386-371-88,1 1 0,0 1 0,-17 27 0,-7 6 40,34-44-20,1 0 0,-1 0-1,0 0 1,-11 9 0,10-10-2,1 0 1,0 0-1,0 1 1,-8 11 0,9-11-2,-1 1 0,-1-1 0,1 0 0,-1 0 0,-13 10 0,11-10-3,1 0 1,0 1-1,0 0 0,-6 8 1,9-10-5,0 0-1,-1-1 1,1 0 0,-1 0 0,-5 3 0,-19 18-9,22-20 9,6-5 2,1 0 1,-1 1 0,1-1-1,-1 0 1,1 0-1,-1 1 1,0-1 0,1 0-1,-1 1 1,1-1-1,0 1 1,-1-1 0,1 0-1,-1 1 1,1-1 0,0 1-1,-1-1 1,1 1-1,0-1 1,-1 1 0,1 0-1,0-1 1,-1 2 0,1-1-6,2 11-263,6-6 243,12 4 6,29 11 60,-2-8 44,1-3 0,70 7 0,28-2 60,41 3 129,66 9 282,-76-6-340,1 1 10,222 56 1,-368-70-139,-1 0 0,0 3 1,0 0-1,38 21 0,-22-11-22,-46-20 49,-12-7-788,2 0-1029,1 0 1,0-1 0,0 0 0,1 0-1,-10-13 1,7 8-767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20 275 316,'0'-121'4232,"10"60"-2639,-1 12-113,-9 6 1901,0 42-2912,-6 1-250,12 7-158,-15 47-98,-1 38-86,0 27 109,0-1 167,11-65 23,1 0 0,15 77-1,2 25 178,60 278 500,-50-221-525,-10-69-176,-5-55-78,-10-54-42,0 8 19,-4 79 0,-2-48-741,2-72 545,0 0 0,1 0 0,-1-1 0,0 1 0,0 0 0,0 0 0,0 0 0,0 0 0,0-1 0,0 1 0,0 0 0,-1 0 0,1 0 0,0-1 0,0 1 0,-1 0 0,1 0 0,0-1 0,-1 1 0,1 0 0,-1-1 0,1 1 0,-1 0 0,1-1 0,-1 1 0,0-1 0,1 1 0,-2 0 0,-1-6-4259,-6-5 1584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4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1 221 248,'0'-1'154,"0"0"0,0 1 0,0-1 0,-1 1 0,1-1-1,0 1 1,0-1 0,1 0 0,-1 1 0,0-1 0,0 1 0,0-1 0,0 1 0,0-1 0,1 0-1,-1 1 1,1-1 0,14-1 3635,17-2-2380,-9 3-743,1-1 0,-1-1 0,0-1 1,23-7-1,88-34-132,-105 33-512,-18 6-65,0 2 1,18-6-1,62-14-96,62-14 256,-47 21-23,112-3 0,111 14 176,-114 17 552,-118-6-352,-30 1-252,-65-6-198,-2 0-18,0 0 0,0 0 0,0 1 1,0-1-1,0 0 0,0 0 0,0 1 0,0-1 0,0 0 0,0 0 0,0 0 0,0 1 0,0-1 0,0 0 0,0 0 0,0 0 0,1 1 0,-1-1 0,0 0 0,0 0 1,0 0-1,0 0 0,0 1 0,1-1 0,-1 0 0,0 0 0,0 0 0,0 0 0,1 0 0,-1 0 0,0 0 0,0 0 0,0 1 0,1-1 0,-1 0 0,0 0 0,0 0 1,1 0-1,-1 0 0,0 0 0,0 0 0,0 0 0,1 0 0,-1 0 0,0-1 0,2 1 1,-1 0 9,-10 5-2829,9 6-5235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1081 1256,'0'0'2226,"-1"0"-2088,1 0 0,-1 0 0,1 0 0,0 0-1,-1 0 1,1 0 0,-1 0 0,1 0 0,0-1 0,-1 1-1,1 0 1,-1 0 0,1 0 0,0-1 0,-1 1 0,1 0-1,0-1 1,0 1 0,-1 0 0,1 0 0,-1-1 0,13-5 6082,-7 5-6525,-4 1 565,1-6 161,12-13-346,1 0 0,1 1 0,0 1 0,2 0 0,-1 1 0,25-15 0,4-6-2,65-49 34,11-10 69,-69 50-71,73-68 133,52-42-69,-76 71-148,152-157 599,-215 187-307,-39 55-311,0 0-1,0 0 1,0 0 0,1 0-1,-1 0 1,0 0-1,0-1 1,0 1 0,0 0-1,1 0 1,-1 0 0,0 0-1,0 0 1,0-1 0,0 1-1,0 0 1,1 0-1,-1 0 1,0 0 0,0-1-1,0 1 1,0 0 0,0 0-1,0 0 1,0-1-1,0 1 1,0 0 0,0 0-1,0 0 1,0-1 0,0 1-1,0 0 1,0 0 0,0 0-1,0-1 1,0 1-1,0 0 1,0 0 0,0 0-1,0-1 1,0 1 0,0 0-1,0 0 1,-1 0-1,1-1 1,0 1 0,0 0-1,0 0 1,0 0 0,0 0-1,-1 0 1,1-1 0,0 1-1,0 0 1,0 0-1,0 0 1,-1 0 0,1 0-1,0 0 1,0 0 0,0 0-1,-1 0 1,1 0-1,0 0 1,0 0 0,-1 0-1,1 0 1,0 0 0,0 0-1,-16 5-62,-1 7 1,-30 17-1,-7 5 11,47-28 41,-3 1-2,-1 1-1,1 1 1,1-1 0,-1 2-1,-11 14 1,-4 7-31,18-24 25,1 0 0,0 0 0,1 1-1,-6 9 1,1 0-28,1 0 0,1 1-1,1 0 1,0 1 0,-7 34-1,12-39 32,1 1 0,1 0 1,1 0-1,0 0 0,0-1 0,2 1 0,0-1 0,0 1 0,1-1 0,1 0 0,1 0 0,8 16 0,0-5 9,0-1 1,2-1-1,0 0 0,2-1 1,32 31-1,13 2-2,115 77 1,-131-99-2,16 16-16,-42-34 26,24 23-1,3 3 40,-44-38-30,0 1 1,0-1-1,-1 1 1,0 0 0,1 0-1,-2 0 1,1 1-1,0-1 1,-1 1 0,0-1-1,0 1 1,0 0-1,0 0 1,-1 0-1,0 0 1,0 0 0,-1 0-1,1 0 1,-1 0-1,0 0 1,0 1 0,-2 5-1,1-2 27,0-1-1,-1 0 0,0 1 1,-1-1-1,0 0 0,0 0 1,-1 0-1,0-1 0,0 1 1,0-1-1,-1 0 0,-10 11 1,2-5 38,-5 6 55,-1-1 1,0-1 0,-39 27-1,13-19-35,0-1-1,-82 29 1,-104 20-47,165-55-632,0-2 1,-1-4-1,0-2 1,-76 0 0,126-10-1169,-1-2 1,0-1 0,-34-9 0,29 2-1708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0 284,'0'0'420,"-12"1"581,-5 8-461,10-6-309,0 1 0,0 0 0,1 0 0,-7 5 0,8-4-108,-8 4 89,2 1 0,-1 0 0,1 1 0,1 0 0,0 1 0,1 0 1,0 0-1,-8 16 0,-3 11 366,13-26-207,0 0 0,-8 26 0,2 6 1029,-11 75-1,12 32-6,13-130-1250,0 0 1,1 0-1,1 0 0,11 39 1,6-4 50,27 57 0,-39-100-187,0 1 0,1-2 0,1 1 0,0-1 0,1-1-1,22 20 1,-12-13-269,2-2 0,0 0 0,26 14 0,-34-23-532,-1-1-1,2 0 1,-1-1-1,1-1 1,0 0-1,0-1 1,32 4-1,-9-7-1969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55 372,'0'0'55,"0"-1"0,0 1 0,0 0 0,0-1 0,1 1 0,-1-1 0,0 1 0,0-1 0,0 1 0,0-1 0,0 1 0,1 0-1,-1-1 1,0 1 0,0-1 0,1 1 0,-1 0 0,0-1 0,1 1 0,-1 0 0,1-1 0,-1 1 31,1-1-1,-1 1 1,1-1 0,-1 1-1,0-1 1,1 1-1,-1-1 1,0 1 0,1-1-1,-1 0 1,0 1 0,1-1-1,-1 1 1,0-1 0,0 0-1,0 1 1,0-1-1,0 0 1,0 1 0,0-1-1,0 0 1,0 0-72,0 1-1,0 0 1,0-1-1,0 1 1,0 0-1,0-1 1,0 1-1,0 0 1,0-1 0,0 1-1,0 0 1,-1-1-1,1 1 1,0 0-1,0 0 1,0-1 0,0 1-1,-1 0 1,1 0-1,0-1 1,0 1-1,-1 0 1,1 0-1,0 0 1,0-1 0,-1 1-1,1 0 1,0 0-1,-1 0 1,1 0-8,0 0 0,-1-1 0,1 1 1,0 0-1,0 0 0,-1 0 0,1 0 0,0 0 0,0-1 1,-1 1-1,1 0 0,0 0 0,0-1 0,0 1 0,-1 0 1,1 0-1,0 0 0,0-1 0,0 1 0,0 0 0,0-1 1,0 1-1,0 0 0,0 0 0,-1-1 0,1 1 1,0 0-1,0-1 0,0 1 0,0-1 461,2-16 5337,-1 18-5788,0-1-1,0 1 0,0 0 0,0-1 1,0 1-1,0 0 0,0-1 0,-1 1 1,1 0-1,0 0 0,0 0 0,-1 0 1,1 0-1,-1 0 0,1 0 0,-1 0 1,1 0-1,-1 0 0,1 0 0,-1 0 1,0 2-1,10 33-129,-9-30 142,6 38 55,-2 0 0,-3 1 1,-3 67-1,-1-29 294,12 142 614,0-28-507,-7-134-285,14 80 0,-9-91-159,1 47-24,-7-82-8,-1-1 0,-1 0-1,-1 1 1,-3 19 0,-2 33-3188,9-59 1630,0-2 6,-3-8 1448,0 0 0,0 1 0,0-1-1,0 0 1,0 0 0,0 0 0,0 1 0,0-1 0,-1 0 0,1 0 0,0 0 0,0 0 0,0 0 0,0 1-1,0-1 1,0 0 0,-1 0 0,1 0 0,0 0 0,0 0 0,0 0 0,0 1 0,-1-1 0,1 0 0,0 0-1,0 0 1,0 0 0,0 0 0,-1 0 0,1 0 0,0 0 0,0 0 0,0 0 0,-1 0 0,1 0 0,0 0-1,0 0 1,-1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1 144 700,'10'-12'3498,"-9"11"-3101,1-1 1,-1 1 0,1 0 0,0 0 0,0 0-1,-1 0 1,1 0 0,0 0 0,0 1 0,0-1-1,0 1 1,0-1 0,3 1 0,35-8 923,92-9-167,68-10-543,2-1-361,-33 2-167,-95 18-179,87 3 1,-161 5 77,0 0 1,0 0-1,1 0 1,-1 0 0,0 0-1,1 0 1,-1 0-1,0 0 1,1 0 0,-1 0-1,0 0 1,1 0 0,-1 0-1,0 0 1,1 0-1,-1 0 1,0 1 0,1-1-1,-1 0 1,0 0-1,0 0 1,1 1 0,-1-1-1,0 0 1,0 0 0,1 0-1,-1 1 1,0-1-1,0 0 1,0 1 0,0-1-1,1 0 1,-1 0-1,0 1 1,0-1 0,0 0-1,0 1 1,0-1 0,0 0-1,0 1 1,-7 16-782,-21 17-683,26-32 1267,-26 32-2986,-34 52 0,43-57 1457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57 168,'-6'0'587,"-1"-1"-1,1 1 1,-1-1-1,1 0 1,0-1-1,-1 0 1,1 0-1,-9-5 0,7 2 2820,13 4-1206,-4 1-1368,19-10-418,-11 7-399,7-2-12,0 1 0,0 0 0,0 0 0,1 2 0,-1 0 0,1 1 0,27 2-1,-14 3 21,-1 0-1,1 2 0,44 16 0,-60-17-1,-1 1 1,1 0-1,-1 1 1,0 1-1,-1 0 1,0 1-1,0 0 0,-1 1 1,13 13-1,-15-13 12,-1 0-1,0 0 0,-1 1 1,-1-1-1,1 2 0,-2-1 1,1 0-1,-2 1 0,0 0 1,0 1-1,-1-1 0,0 0 1,-1 1-1,1 16 1,-3-14-5,0 1 1,-1-1 0,-1 0 0,0 0 0,-1 1 0,-1-2-1,-6 18 1,8-26-22,-8 22 41,-2 0 0,-21 36 0,-98 137 40,88-142-78,-66 69 1,-49 43-69,141-152 55,9-12 16,1 1 0,0-1 0,-11 18 1,-9 9 6,17-24-20,10-10-3,-1 1 0,1-1 1,-1 0-1,1 1 0,0-1 0,-1 0 1,1 1-1,0-1 0,0 1 1,-1-1-1,1 1 0,0-1 1,0 0-1,0 1 0,0-1 1,-1 1-1,1-1 0,0 1 0,0-1 1,0 1-1,0-1 0,0 1 1,0 0-1,9 3 34,16-8 239,16-7 129,-29 8-271,0 0 1,19-8 0,358-148-18,-185 97-2112,-46 15-5991,-137 41 5358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1 258 340,'14'10'11001,"-10"-9"-11111,-3-1 801,19-6 436,47-16-916,60-22-200,275-80-1447,-336 108 213,122-30-6487,-149 35 4940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2061 83 256,'0'-21'5553,"4"5"-4706,-3 15-807,0 0-1,-1 0 1,1-1 0,-1 1 0,1 0 0,-1 0-1,0-1 1,1 1 0,-1 0 0,0 0 0,0-1 0,0 0-1,5-8 330,1-2 391,-6 12-744,0-1 0,0 1-1,0 0 1,-1-1 0,1 1-1,0 0 1,0-1 0,0 1 0,0 0-1,-1 0 1,1-1 0,0 1-1,0 0 1,0 0 0,-1-1-1,1 1 1,0 0 0,0 0 0,-1 0-1,1-1 1,0 1 0,-1 0-1,1 0 1,0 0 0,-1 0-1,1 0 1,0 0 0,-1 0 0,1 0-1,0-1 1,-1 1 0,1 0-1,0 1 1,-1-1 0,1 0-1,0 0 1,-1 0 0,1 0-1,-1 0 1,2 1 67,-1-1-68,0 0 0,0 1 0,0-1 1,0 0-1,1 1 0,-1-1 0,0 0 0,0 1 0,0-1 0,1 0 0,-1 0 1,0 1-1,1-1 0,-1 0 0,0 0 0,0 0 0,1 1 0,-1-1 0,0 0 1,1 0-1,-1 0 0,0 0 0,1 0 0,-1 0 0,0 0 0,1 1 1,-114 68 606,78-47-574,2 1-1,-38 34 1,-17 12 164,38-31-96,-27 17 7,-2-5-50,-113 65-4,20-16-74,59-33 3,-102 61-32,81-42-17,64-39 51,43-28 2,6-3 2,-28 13-1,-18 11-8,26-13 2,-27 14 8,37-18-2,26-17-8,-2-1 1,1 1-1,0-1 0,-9 4 0,1-2-13,1 2-1,-20 13 1,-5 3 40,11-11-89,25-9 173,2-7-19,-21-3-57,3 6-409,22 4 376,-4-3 4,1-1 0,-1 0 0,0 0 1,0 0-1,0 0 0,0 0 0,0 0 0,0 0 0,1 0 0,-1 0 0,0 0 1,0 0-1,0 1 0,0-1 0,0 0 0,1 0 0,-1 0 0,0 0 0,0 0 0,0 0 1,0 0-1,0 0 0,1 0 0,-1-1 0,0 1 0,0 0 0,0 0 0,0 0 0,0 0 1,1 0-1,-1 0 0,0 0 0,0 0 0,0 0 0,0 0 0,0 0 0,0-1 0,0 1 1,1 0-1,-1 0 0,0 0 0,0 0 0,0 0 0,0 0 0,0 0 0,0-1 0,0 1 1,0 0-1,0 0 0,0 0 0,0 0 0,0 0 0,0-1 0,0 1 0,0 0 0,0 0 1,0 0-1,0 0 0,0-1 0,0 1 0,0 0 0,0 0 0,0 0 0,0 0 1,0-1-1,0 1-8,-12 0-152,-27 5 235,23-5-105,15 0 27,-1 0-1,1 0 1,0 0 0,0 0 0,-1 0 0,1 0 0,0 1 0,0-1 0,0 0 0,-1 1 0,1-1-1,0 0 1,0 1 0,0 0 0,0-1 0,-1 2 0,-16 4-93,5 10 173,7-11-53,-4 1-32,8-6-5,2 2 12,1-1 0,-1 0 1,1 1-1,-1-1 0,1 0 0,0 0 0,-1 1 0,1-1 0,0 0 0,0 0 0,0 0 0,0 0 1,0 0-1,0 0 0,0 0 0,0 0 0,0-1 0,0 1 0,2 0 0,3 2 48,0 0 0,0-1 1,1 0-1,-1 0 0,1-1 0,-1 1 0,12-1 0,54 0 745,-38-2-509,210-9 460,-9-6-230,-127 10-316,-12 1-67,121 8-1,-186-1-98,63 8 80,121 28 334,-105-21-182,52 5-19,-66-9-84,-36-5 89,78 19 0,-115-21-193,32 3-1,-32-6-17,32 8-1,12 4 105,-48-14-108,-18-1-34,0 0 0,1 0 1,-1-1-1,0 1 0,0 0 1,0 1-1,0-1 0,1 0 1,-1 0-1,0 0 0,0 1 1,0-1-1,0 1 0,0-1 1,1 1-1,-1-1 0,0 1 1,1 1-1,28 14 118,-16-2-35,8 12-36,-20-23-43,-1-1-3,0 0 0,0-1 0,0 1 0,0 0 1,0 1-1,0-1 0,-1 0 0,1 0 0,0 2 0,-1-3 0,0-1 0,0 1 0,0 0-1,0-1 1,0 1 0,1-1-1,-1 1 1,0 0 0,0-1-1,0 1 1,1-1 0,-1 1-1,0-1 1,1 1 0,-1-1-1,0 1 1,1-1 0,0 1 0,-1-1-5,1 1 1,-1-1 0,1 1-1,-1-1 1,0 1 0,1-1-1,-1 1 1,0-1 0,0 1-1,1 0 1,-1-1 0,0 1-1,0-1 1,0 1 0,1 0-1,-1-1 1,0 1 0,0 0-1,0 0-64,-1-1-436,0 0 395,0 0-1,1 0 1,-1 0 0,0 0-1,0 0 1,1 0-1,-1 0 1,0-1 0,0 1-1,1 0 1,-1-1 0,0 1-1,1 0 1,-1-1 0,0 1-1,1-1 1,-1 1-1,1-1 1,-1 1 0,0-1-1,1 1 1,0-1 0,-1 0-1,1 1 1,-1-1-1,1 0 1,0 1 0,-1-1-1,1 0 1,0-1 0,-1-26-4282,1 15 2639,0-3-1100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0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56 520,'-1'-2'114,"1"1"-1,0 0 1,0-1-1,0 1 1,0-1-1,0 1 1,1 0-1,-1-1 1,0 1-1,1-1 1,-1 1 0,1 0-1,-1-1 1,1 1-1,-1 0 1,1 0-1,0 0 1,0-1-1,1 0 1,-2 1 73,1-1 1,-1 1 0,1-1-1,-1 1 1,0-1-1,0 1 1,0-1-1,0 1 1,0-1 0,0 0-1,0 1 1,0-2-1,-1-3 4878,11 12-4860,-10-3-141,1-1-1,0 1 1,-1-1 0,1 1 0,0-1-1,0 1 1,0-1 0,1 0 0,-1 1-1,1-1 1,1 3 0,11 18 421,1 27 91,-8-25-293,11 26 0,12 43 221,-14-52-368,-2 2 0,16 84 0,-11-36 97,-2-31-42,25 264 260,-38-302-393,-1 1 35,8 27 1,-3-19 60,6 63 1,-5-29-9,7 93 186,-14-137-277,-1 0-1,-1 0 1,-5 43-1,-1 17 56,-4-21-92,0-17-745,11-44 600,-1 1 0,0-1 1,0 0-1,0 1 0,0-1 1,0 0-1,0 1 1,0-1-1,0 1 0,0-1 1,0 0-1,-1 1 0,1-1 1,0 0-1,0 0 0,0 1 1,0-1-1,0 0 0,-1 1 1,1-1-1,0 0 0,0 1 1,0-1-1,-1 0 0,1 0 1,0 0-1,0 1 0,-1-1 1,1-1-174,0 0 0,0 0 0,0 1 0,0-1 0,1 0 0,-1 0 0,0 0 0,0 0 0,1 0-1,-1 1 1,1-1 0,-1 0 0,1 0 0,-1 0 0,1 1 0,-1-1 0,2 0 0,14-15-3267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0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1 757 212,'1'-2'196,"1"-1"0,-1 0 1,1 1-1,0-1 0,0 1 0,0-1 0,0 1 0,0 0 1,0 0-1,1 0 0,-1 0 0,5-2 0,2-3 139,10-14 207,-16 18-462,0-1-1,0 1 0,0-1 1,1 1-1,-1 0 0,8-4 0,54-34 906,24-12 191,18-6-200,-17 7-534,203-105 1015,-243 132-1183,115-55 537,-123 61-440,0-1 0,69-47 0,-102 61-306,0-1 1,0 0 0,-1-1 0,0 0-1,0 0 1,11-17 0,-11 16 60,-7 8-108,0 1 0,0-1 0,0 0 0,-1 0 0,1 1 0,0-1 0,0 0 0,-1 0 1,1 0-1,-1 0 0,1 0 0,-1 0 0,1-1 0,-1 1 175,0 1-186,0-1 0,0 1 0,-1 0 0,1-1 0,0 1 0,0 0 0,-1-1 0,1 1 0,0 0 0,-1 0 0,1 0 0,0-1 0,-1 1 0,1 0 0,0 0 0,-1 0 0,1 0 0,0-1 0,-1 1 0,1 0 0,0 0 0,-1 0 0,1 0 0,-1 0 0,1 0 0,0 0 0,-1 0 0,0 0 0,-45 14-4,0 2 0,0 2 0,-50 27 0,72-31-15,0 0 1,1 2 0,1 0 0,0 2 0,2 0 0,0 1 0,-20 26 0,33-36 2,0 0 1,1 1-1,1-1 0,-9 20 1,12-23 6,0-1 0,1 1 0,-1 0-1,1 0 1,0 0 0,0 0 0,1 1 0,0-1 0,0 0 0,1 11 0,2-4-1,-3-8 1,1 0-1,0 0 1,0-1 0,0 1 0,1 0 0,-1 0 0,1 0-1,1-1 1,2 6 0,6 4-2,1-1 1,1 0-1,0-1 0,0 0 0,2-1 0,26 17 0,103 42 44,-103-52-21,3-3 20,-32-11-36,0-1 0,-1 2 0,16 7 0,-11-4-31,31 11 0,-33-14 28,0 0-1,0 2 1,0 0-1,13 8 1,-8-2 26,-6-4 21,0-1 1,-1 2-1,0-1 1,0 2-1,-1 0 0,0 0 1,-1 1-1,14 20 1,-22-28-7,1 0 1,-1 0-1,0 0 1,0 1-1,0-1 1,-1 1 0,1-1-1,-1 1 1,0 0-1,-1 0 1,1-1 0,-1 9-1,10 42 474,-10-50-453,0 1-1,-1-1 1,1 1 0,-1-1 0,0 1-1,-1-1 1,0 0 0,1 1 0,-2-1-1,1 0 1,0 0 0,-1 0 0,-5 6-1,3-3 16,-6 12 125,-2 0-1,0-2 1,-1 1-1,0-2 1,-28 26-1,6-13 47,19-14-45,-38 26 0,-165 87 326,162-100-411,-121 43 0,117-51-213,-2-3 0,-92 14 0,99-26-1254,-115-4-1,142-4-365,0-1-1,0-2 1,1-1-1,0-1 1,-43-17-1,22-2-2116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72 364,'0'0'1174,"-8"-11"2009,15 12 47,-5-1-3178,0 0 0,0 0 0,0 0 0,0 0 0,0 0 0,0 0 0,0-1 0,-1 1 1,1-1-1,0 1 0,0-1 0,0 0 0,0 1 0,1-2 0,3-1-25,1 0 0,-1 0 0,0 1 0,10-2 0,-10 3 10,1-1-1,-1 0 0,0 0 0,8-5 0,-10 6-28,0 0 0,-1-1 0,1 1-1,0 1 1,0-1 0,5 0 0,16-3 13,1-1 251,1 0 0,0 2 0,51 1 0,-13 7-168,-62-5-80,0 1 1,-1-1-1,1 0 1,0 1 0,-1 0-1,1 0 1,0 0-1,-1 0 1,1 0 0,-1 0-1,1 0 1,-1 1-1,0 0 1,0-1 0,0 1-1,0 0 1,0 0-1,0 0 1,0 0 0,0 0-1,-1 0 1,1 1-1,-1-1 1,0 1 0,1-1-1,-1 1 1,0-1 0,-1 1-1,1 0 1,0-1-1,-1 1 1,1 0 0,-1 0-1,0-1 1,0 1-1,0 0 1,0 0 0,-1-1-1,1 1 1,-2 5-1,-3 6 46,2-5-43,0 1-1,-1 0 0,0-1 0,-1 0 1,0 0-1,0 0 0,-9 9 0,3-5-9,-15 17-3,-1-1-1,-34 27 1,-7-2 5,17-16-8,35-24-26,-36 22 0,39-28 2,-23 20 1,24-19 17,-25 17 1,0-5 0,35-17-1,2-2-4,-8-1-1,7-1 0,1 0 8,0 4-1,0-3-9,2-1-158,1 0 158,0 0 0,0 0 1,0 0-1,0-1 1,0 1-1,0-1 0,4-2 1,39-2 145,1-4 111,122-27 699,8-3-379,-72 18-498,32-6-102,-88 21 88,-39 6-3154,1 0-3314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6 236,'8'2'1226,"6"2"4596,-14-4-5746,1 0-1,-1 0 1,0 0-1,0 0 1,0 0 0,1 0-1,-1 0 1,0 0-1,0 0 1,1 0-1,-1 0 1,0 0-1,0 0 1,1 0-1,-1 0 1,0 0-1,0 0 1,1 0-1,-1-1 1,0 1 0,0 0-1,0 0 1,1 0-1,-1 0 1,0 0-1,0-1 1,0 1-1,0 0 1,1 0-1,-1 0 1,0-1-1,0 1 1,0 0-1,0 0 1,0 0 0,0-1-1,0 1 1,1 0-1,-1 0 1,0-1-1,0 1 1,0 0-1,19-7 2396,12 7-1089,-29 0-1352,-1 0 0,1 0 0,0 1 0,-1-1 0,1 0 0,-1 0 0,1 1 0,-1-1 0,1 1 0,-1 0 0,1-1 0,-1 1 1,0 0-1,1 0 0,-1 0 0,0 0 0,1 0 0,-1 0 0,0 0 0,0 0 0,0 0 0,0 1 0,0-1 0,0 0 0,-1 1 0,1-1 1,0 1-1,-1-1 0,2 4 0,-2-1-12,1 1-1,0-1 1,0 0 0,0 1 0,0-1 0,3 5-1,-2-5-4,0 1 0,-1 0 0,1 0 0,-1 0 0,0 0 0,0 7-1,-2-1-2,0 1 0,-1 0 0,-6 21 0,2-8 0,3-16-104,0 0 0,-1 0 0,0 0 0,0 0 0,-1-1 0,0 1 0,-1-1 0,0-1 0,0 1 0,-1-1 0,0 0 0,0-1-1,-16 12 1,-5 2-2154,-2-2-1,-50 24 0,43-25-505,-2-1-316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1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39 624,'0'0'74,"0"-1"1,0 0-1,0 1 0,0-1 1,0 1-1,0-1 0,0 0 0,0 1 1,1-1-1,-1 1 0,0-1 1,0 1-1,0-1 0,0 0 0,1 1 1,-1-1-1,0 1 0,1-1 1,-1 1-1,0-1 0,1 1 1,-1 0-1,1-1 0,-1 1 0,1-1 1,-1 1-1,1 0 0,-1-1 1,2 1-1,-2-1 63,0-1 1,1 1-1,-1 0 1,0 0-1,1 0 0,-1 0 1,0 0-1,0-1 1,0 1-1,0 0 1,0 0-1,0 0 0,-1-1 1,1 1-1,0 0 1,0 0-1,-1-1 0,0 2-112,1-1-1,0 1 0,0 0 1,0 0-1,0 0 0,0 0 0,-1 0 1,1 0-1,0 0 0,0 0 1,0 0-1,-1 0 0,1 0 0,0 0 1,0 0-1,0 0 0,-1 0 1,1 0-1,0 0 0,0 0 0,0 0 1,0 0-1,-1 0 0,1 0 1,0 0-1,0 0 0,0 0 0,-1 0 1,1 0-1,0 0 0,0 0 1,0 1-1,0-1 0,0 0 0,-1 0 1,1 0-1,0 1 0,0-1-13,0 0-1,0 0 1,0 0 0,0 1-1,0-1 1,0 0-1,0 0 1,1 0 0,-1 0-1,0 1 1,0-1 0,0 0-1,0 0 1,0 0-1,0 0 1,1 1 0,-1-1-1,0 0 1,0 0-1,0 0 1,0 0 0,1 0-1,-1 0 1,0 0-1,0 0 1,0 1 0,1-1-1,-1 0 1,0 0-1,0 0 1,0 0 0,1 0-1,-1 0 1,0 0-1,0 0 1,1 0 0,-1 0-1,0 0 1,0-1-1,1 1 1,0 0 159,0 2-72,-1-1 0,1 0 1,0 1-1,0-1 0,-1 0 0,1 0 0,0 1 1,0-1-1,0 0 0,0 0 0,0 0 0,0 0 1,1-1-1,-1 1 0,0 0 0,0 0 0,1-1 1,-1 1-1,0 0 0,1-1 0,-1 0 0,3 1 1,10 6 478,3 0-94,0 0 0,0-2 1,1 0-1,20 4 0,22-1-33,-32-4-292,39 9 0,-54-10-147,-11-3-5,0 0-1,0 0 1,0 1-1,0-1 1,0 0-1,0 1 1,-1-1-1,1 1 1,0 0-1,0 0 1,-1 0-1,1 0 1,0 0-1,-1 0 1,1 0-1,-1 0 1,0 1-1,2 1 1,11 22 154,-13-23-150,0 0 0,-1-1 0,1 1 0,0 0 0,-1 0 1,1 0-1,-1-1 0,1 1 0,-1 0 0,0 0 0,0 0 0,0 0 0,0 3 0,-14 31 167,11-26-155,0-1 0,-1 1 0,0-1 0,0 0 0,-1 0-1,-7 9 1,-30 40 15,-40 48-33,41-45-25,39-59 7,0 0 1,1 1 0,-1-1 0,0 1-1,1 0 1,-1-1 0,1 1 0,0 0-1,0 0 1,0 0 0,0 0 0,0 0-1,1 0 1,-1 0 0,1 6 0,2-8 9,-1 0 1,1 1 0,0-1-1,0 0 1,0-1 0,0 1-1,0 0 1,2 0 0,-4-1 5,16 3-4,-1 0 0,1-1 1,-1-1-1,21-1 0,29 2 29,-23 0-2,-32-2-26,-1 1 0,1-1 1,-1 1-1,0 1 1,13 3-1,-21-5 1,1 1-1,0-1 1,-1 0 0,1 1 0,-1 0-1,0-1 1,1 1 0,-1 0 0,1-1-1,-1 1 1,0 0 0,0 0 0,1 0-1,-1 0 1,0 0 0,0 1-1,0-1 1,0 0 0,0 0 0,0 1-1,-1-1 1,2 3 0,8 17 14,-5-7-2,-5-13-12,1 0 0,-1 0 0,1 0 0,-1-1 0,1 1 0,-1 0 0,1 0 0,-1 0 0,0 0-1,0 0 1,1 0 0,-1 1 0,0 0 0,10 25 10,-9-22-9,0 0 0,0-1 0,1 1 0,0 0 0,0-1 0,1 1 0,3 5 0,6 13-24,1 0 11,4 14 47,-11-18 42,-4-15-61,0 0 0,-1 0 0,1 0 0,-1 1 0,0-1 0,0 1 0,0-1 0,-1 1-1,0-1 1,0 1 0,0 0 0,-1 6 0,0-7-46,0 1 1,-1-1-1,1 1 0,-1-1 0,0 0 0,0 1 1,-1-1-1,1 0 0,-1 0 0,0-1 0,0 1 1,0-1-1,0 1 0,-1-1 0,1 0 0,-1 0 1,0-1-1,0 1 0,-6 3 0,-24 12-1605,0 0-1,-1-3 1,0-1-1,-49 13 1,26-15-1479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31 364,'4'-3'158,"1"0"-1,-1 0 1,1 0-1,0 1 1,0 0-1,1 0 1,8-3-1,-2 3 58,-1 0 0,1 0 0,0 1 0,-1 1 1,1 0-1,22 3 0,-4 2 348,41 12 0,-58-14-457,-1 1 0,1 0 1,-1 1-1,-1 1 0,1 0 1,-1 0-1,0 1 0,0 0 1,-1 1-1,13 12 0,0 4 18,-14-16-51,-1 1 1,12 14-1,-18-19-48,0-1 0,0 0 0,0 1-1,-1-1 1,1 1 0,-1 0 0,0-1-1,0 1 1,0 0 0,-1 0 0,1 0-1,-1 4 1,0 5 51,-1 0-1,-1-1 1,-1 1-1,1 0 0,-2-1 1,0 1-1,0-1 1,-1 0-1,-1-1 1,0 1-1,0-1 0,-11 13 1,-10 11 101,-1-2 1,-42 37-1,32-32-86,9-12-46,-1-1 0,-59 36 0,31-21-8,-11 6-7,42-26-5,25-19-26,2 3-11,37-19 43,127-34 263,-41 15-19,0-2 123,74-27 854,-21 8-367,-117 40-699,-51 14-165,-7 2-21,-1-1-1,0 0 1,1 0 0,-1 0-1,0 0 1,1 0-1,-1 0 1,0 0 0,1 0-1,-1 0 1,0 0 0,1 0-1,-1 0 1,0 0-1,1 0 1,-1 0 0,0 0-1,0 0 1,1 0 0,-1 0-1,0-1 1,1 1-1,-1 0 1,0 0 0,0 0-1,1-1 1,-1 1 0,0 0-1,0 0 1,1 0 0,-1-1-1,0 1 1,0 0-1,0-1 1,1 1 0,-1 0-1,0 0 1,0-1 0,0 1-1,0 0 1,0-1-1,0 0 1,8 4-1453,-7 0 244,-10-4 560,-20-4-4749,19 5 2928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 1064,'0'-1'223,"1"1"0,0-1 0,-1 1 0,1 0 1,-1-1-1,1 1 0,-1-1 0,1 1 0,-1-1 0,1 1 0,-1-1 0,0 0 0,1 1 0,-1-1 1,0 1-1,0-1 0,1-1 0,-4 2-119,0 1 1,0-1 0,0 0 0,0 1-1,0-1 1,0 1 0,0 0-1,0 0 1,0 0 0,0 1-1,0-1 1,1 1 0,-1-1-1,-3 4 1,-9 7-95,-5 5-13,-1 0 0,2 2 0,-33 40 1,49-54 4,0-1 0,1 0 0,0 1 0,0-1 0,0 1 0,0-1 0,1 1 0,-1 0 0,1 0 0,1 0 0,-1 0 0,0 9 0,2-6 4,0 0 0,0 0 0,1 0 0,-1-1 0,2 1 0,-1 0 0,6 10-1,1-1 21,1 0-1,0-1 0,1 0 0,1-1 0,27 27 0,18 17 170,120 84 1440,-131-108-1181,-31-25-233,-1 1 1,0 0-1,14 16 0,-25-24-166,-1 0 0,1 1 0,-1-1 0,0 1 1,0 0-1,-1 0 0,1-1 0,-1 1 0,0 0 0,0 0 1,0 1-1,0-1 0,-1 0 0,0 0 0,0 0 1,0 0-1,0 1 0,0-1 0,-1 0 0,0 0 0,0 0 1,0 0-1,0 0 0,-1 0 0,-3 6 0,-3 6 10,-1 0-1,-1-1 1,0-1 0,-23 25-1,-45 48 20,-46 52-101,122-136 11,-1 0 0,1 0 0,0 0-1,0 0 1,0 1 0,1-1-1,-1 1 1,1-1 0,0 1-1,0-1 1,0 1 0,0 0 0,1 0-1,-1 0 1,1-1 0,0 1-1,0 0 1,1 5 0,-1 2-67,1-10 69,-1 1 1,1-1-1,-1 0 0,1 0 0,0 1 0,-1-1 0,1 0 0,0 0 0,0 0 0,0 0 0,0 0 0,0 0 0,0 0 1,0 0-1,1-1 0,-1 1 0,0 0 0,0-1 0,1 1 0,-1 0 0,0-1 0,1 0 0,-1 1 0,2-1 0,40 9 13,44-1-16,-38-5-13,0 3 0,-1 1 1,67 20-1,-104-22 41,-1 1-1,0-1 1,0 2-1,-1-1 1,0 2-1,0-1 1,-1 1 0,0 0-1,0 1 1,-1-1-1,12 19 1,-17-22 2,0 1 1,0 0 0,0 0-1,0 0 1,-1 0 0,0 0-1,0 0 1,-1 0-1,0 0 1,0 1 0,-1 10-1,0 3 54,0-4 16,-1 0 1,-1 0-1,0-1 1,-7 22-1,0 1 107,-59 287 1514,64-299-1673,1 1 0,2 0 0,0 1 1,2-1-1,5 47 0,11-10-191,-15-60 60,0-1 0,0 1 0,0-1 0,0 1 0,0-1 0,1 0-1,-1 1 1,1-1 0,0 0 0,0 0 0,0 0 0,1-1 0,-1 1 0,1 0 0,-1-1 0,6 4 0,-5-4-170,0-1 0,0 1 1,0-1-1,0 0 0,0 0 0,0 0 1,1-1-1,-1 1 0,0-1 1,0 0-1,1 0 0,-1 0 0,0 0 1,1 0-1,-1-1 0,0 1 1,0-1-1,6-2 0,19-8-2526,1-5-390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1 344,'0'0'1770,"10"5"3681,11 2-5095,83 37 1197,-88-36-1160,1-1 1,32 9 0,-31-10-138,0 0 0,32 16 1,-21-9-22,-22-10-188,-1-1 0,0 1-1,0 0 1,0 0 0,-1 1 0,6 4-1,-2 1 37,0-1 0,-1 1 0,0 1 0,-1 0-1,0 0 1,0 0 0,5 12 0,-10-16-53,0-1 0,0 1 0,0 0 0,0 0 0,-1-1 0,0 1 0,-1 0 0,1 0 0,-1 0 0,0 0 0,0 0 0,-1 0 0,0 0 0,0 0 0,0 0 0,-5 10 0,-2 16 57,7-25-70,0-1 1,-1 1 0,0-1-1,-5 12 1,-58 119 89,53-110-87,1 0-1,-12 46 0,9-25-29,-6 40-46,17-73 51,-1-1-1,-1 26 1,-1 1 1,5-32 2,0 1-1,1 0 1,0-1 0,1 11-1,0-11-1,-1 0-1,0 0 1,0-1-1,-3 15 1,2-16-7,0 0 0,0-1 1,0 1-1,1 0 0,0 0 1,1 0-1,0 0 0,0-1 1,0 1-1,2 7 0,-2-14 11,1 9-36,0 0-1,0 0 1,2 0 0,-1 0-1,1-1 1,6 11 0,10 9-81,19 20 248,-10-9-104,-26-35-24,-1 0 1,0 0-1,0 0 1,0 0-1,0 0 1,-1 0-1,1 0 1,-1 1-1,1 6 1,7 18 10,4 15-29,-8-29 19,-5-12-2,1 1 0,0-1 0,1 0 0,-1 0 0,0 0 0,1 0 0,3 4 1,-2-2-3,0 0 1,0 0-1,-1 0 1,1 1 0,-1-1-1,-1 1 1,1-1-1,-1 1 1,2 9 0,1 5 9,-3-11-2,0 1 1,-1-1-1,0 0 1,0 0-1,-1 0 0,0 0 1,-1 0-1,-3 11 1,2-9 3,2-6-7,-1 0 1,0 0 0,0 0 0,-1-1 0,0 1 0,1 0 0,-6 5 0,-8 13-11,7-7 7,-2-1 1,0 0-1,-13 14 1,-7 3-27,12-11-135,-32 26 0,27-29-813,-1-1 1,-37 20 0,-60 18-5748,74-34 3631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10 794 184,'0'0'5944,"0"-1"-5752,0 1 0,0-1 0,0 1 0,0-1 0,0 0 0,0 1 1,0-1-1,0 1 0,0-1 0,0 0 0,0 1 0,0-1 0,0 1 0,1-1 0,-1 1 0,0-1 0,1 0 1,4 1 161,-12 0-4,7-5-295,0 6-47,0-1 1,0 0-1,0 0 0,0 0 1,0 1-1,0-1 0,0 0 1,0 0-1,-1 1 0,1-1 1,0 0-1,0 0 0,0 0 1,0 1-1,0-1 0,-1 0 1,1 0-1,0 0 0,0 0 1,0 1-1,-1-1 0,1 0 1,0 0-1,0 0 0,-1 0 1,1 0-1,0 0 0,0 0 1,-1 0-1,1 0 0,0 0 1,-1 0-1,7 0 396,-6 4-286,0-4-116,0 0-1,0 0 0,0 0 1,0-1-1,0 1 1,0 0-1,0 0 0,0 0 1,0-1-1,0 1 0,-1 0 1,1 0-1,0 0 0,0-1 1,0 1-1,0 0 1,0 0-1,-1 0 0,1 0 1,0 0-1,0 0 0,0-1 1,0 1-1,-1 0 0,1 0 1,0 0-1,0 0 1,0 0-1,-1 0 0,1 0 1,0 0-1,0 0 0,0 0 1,-1 0-1,1 0 0,0 0 1,0 0-1,-1 0 1,1 0-1,0 0 0,0 0 1,0 0-1,-1 0 0,1 0 1,0 0-1,0 0 0,0 1 1,0-1-1,-1 0 1,1 0-1,0 0 0,0 0 1,0 0-1,0 1 0,-1-1 1,1 0-1,0 0 0,0 0 1,0 0-1,0 1 1,0-1-1,0 0 0,0 0 1,0 0-1,0 1 0,0-1 1,-1 0-1,1 1 486,0 17-331,0-14-157,0-3 1,0-1 0,0 0 0,0 1 1,0-1-1,0 1 0,0-1 0,0 0 0,0 1 0,0-1 0,0 0 1,1 1-1,-1-1 0,0 1 0,0-1 0,0 0 0,0 1 0,1-1 0,-1 0 1,0 1-1,0-1 0,0 0 0,1 0 0,-1 1 0,0-1 0,1 0 0,-1 0 1,0 1-1,0-1 0,1 0 0,-1 0 0,1 0 0,-1 1 5,0-1-1,1 0 1,-1 0-1,0 0 0,0 0 1,1 0-1,-1 1 1,0-1-1,0 0 1,0 0-1,1 0 0,-1 0 1,0 1-1,0-1 1,0 0-1,0 0 1,1 1-1,-1-1 0,0 0 1,0 0-1,0 1 1,0-1-1,0 0 1,0 0-1,0 1 0,0-1 1,0 0-1,0 1 1,0-1-1,0 0 1,0 1-1,1-1 22,-1 0-1,0 1 1,0-1 0,1 0-1,-1 1 1,1-1-1,-1 0 1,0 0 0,1 0-1,-1 1 1,1-1-1,-1 0 1,0 0 0,1 0-1,-1 0 1,1 0-1,-1 1 1,1-1 0,-1 0-1,0 0 1,1 0 0,-1 0-1,1-1 1,-1 1-1,1 0 1,-1 0 0,1 0-1,-1 0 1,0 0-1,1 0 1,-1-1 0,1 1-1,-1 0 1,0 0-1,1-1 1,-1 1 0,1-1-1,22-12-18,-7 2 8,-1 0 0,2 1 0,27-12-1,21-12 1,115-75 5,29-18 40,-139 81-50,369-263 0,-406 282 3,-18 16-5,0-1 0,20-22 1,-31 30-3,-3 2 3,1 1 0,-1 0 0,0-1 0,0 1 0,1-1 0,-1 1 0,0-1 0,0 0 0,-1 1-1,1-1 1,0 0 0,-1 0 0,1 1 0,-1-1 0,1 0 0,-1 0 0,0 0 0,0 0 0,1 0-1,-2 0 1,1-2 0,-1 4-3,1-1-1,-1 0 1,0 1-1,1-1 1,-1 0-1,0 1 1,0-1-1,0 1 1,0 0 0,0-1-1,0 1 1,0 0-1,1-1 1,-1 1-1,0 0 1,0 0-1,0 0 1,0 0-1,0 0 1,0 0-1,0 0 1,0 0-1,0 0 1,0 1 0,0-1-1,-1 1 1,-31 4-6,5 4-15,0 2 0,1 0 0,1 2 0,0 0 0,1 2 0,0 1 0,1 1 0,-23 22 0,-4 3 1,26-23 16,2 1 0,-23 24 1,18-12-1,-33 39-13,44-51 8,12-14 4,0 0 0,1 0 0,-1 0 0,-5 12 0,5-7 1,-3 7 7,1 0 1,-7 24-1,12-36-7,1-1 0,0 1-1,1 0 1,-1-1-1,1 1 1,0 0 0,0 0-1,1-1 1,0 1-1,0 0 1,0-1 0,3 8-1,1-2 18,1 0 0,0 0 0,1 0 0,0-1 0,0 0 0,1 0 0,1-1 1,0 0-1,0 0 0,0-1 0,1 0 0,0-1 0,19 10 0,10 3 92,2-1 0,63 19 0,-67-26-98,-2 0-7,37 15 88,-2-1 34,-51-20-49,1 1-1,27 15 0,-32-14-21,-7-4-22,1 0 1,-1 1-1,0 1 1,9 7-1,-16-12-18,0 0 0,1 0 0,-1 0 1,0 1-1,0-1 0,0 0 0,0 1 0,0-1 0,0 1 0,0-1 0,-1 1 0,1 0 0,0-1 0,-1 1 1,0 0-1,1-1 0,-1 1 0,0 0 0,0 0 0,0-1 0,0 1 0,0 0 0,0 0 0,0-1 0,0 1 0,-1 0 1,1 0-1,-2 2 0,-5 9 78,-1 0 0,0 0 0,-1-1 0,-1 0 0,1 0 0,-2-1 0,0-1 0,0 1 0,-13 7 0,-18 12 32,-62 34 0,-51 14-43,112-57-89,0-2 1,-57 17-1,21-8-26,42-14-49,-1-2 0,0-2 0,-72 10 0,24-10-2134,85-10 2147,1 0-1,0 0 1,-1 0 0,1 0 0,0 0-1,0-1 1,-1 1 0,1 0-1,0 0 1,-1 0 0,1 0 0,0 0-1,-1-1 1,1 1 0,0 0 0,0 0-1,-1-1 1,1 1 0,0 0-1,0 0 1,0-1 0,-1 1 0,1 0-1,0-1 1,0 1 0,0 0 0,0-1-1,0 1 1,0 0 0,0-1-1,-1 1 1,1 0 0,0-1 0,0 1-1,0 0 1,0-1 0,0 1 0,1 0-1,-1-1 1,0 1 0,0 0-1,0-1 1,0 1 0,0 0 0,0-1-1,0 1 1,1 0 0,-1 0 0,0-1-1,0 1 1,0 0 0,1-1-1,14-18-2591,43-26-2308,-30 24 3127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69 424 416,'0'-13'662,"-2"0"0,1 0 0,-5-15 0,3 15 285,0-1 0,1 1 0,0-17-1,2 22-424,-1 7-430,1 0-1,0-1 0,0 1 1,0 0-1,0-1 0,0 1 1,0-1-1,0 1 0,0 0 0,0-1 1,1 1-1,-1 0 0,1-1 1,-1 1-1,1 0 0,-1 0 1,1-1-1,0 1 0,-1 0 1,1 0-1,0 0 0,1-1 1,0 1 402,-1 1-225,-1 0-259,0 0 0,1 0 0,-1 0 0,0 0 0,0 0 0,1 0 0,-1 0 0,0 0 0,1 0 0,-1 0 0,0 0-1,1 0 1,-1 0 0,0 0 0,0 0 0,1 1 0,-1-1 0,0 0 0,0 0 0,1 0 0,-1 0 0,0 1 0,0-1 0,1 0 0,-1 0 0,0 1 0,0-1 0,0 0 0,0 0-1,1 1 1,-1-1 0,0 0 0,0 0 0,0 1 0,0-1 0,0 0 0,0 1 0,0-1 0,1 7 115,1-1 0,0 0 0,-1 0 0,2 0 0,-1 0-1,5 8 1,5 11 52,5 15 38,-12-30-143,0 2-1,7 22 1,8 35 150,9 36 90,10 48 137,0 18-101,-22-65-109,5 189 0,-22-147 42,21 164 1,-13-251-244,2 27-29,0-39-30,-10-48 14,-3-3-7,1 0 0,-1 0 0,1 0 0,0 0 0,0 0 0,0 0-1,0-1 1,1 1 0,-1-1 0,0 1 0,1-1 0,-2-3 0,0 0-30,-34-71-678,17 33 91,11 22-89,-10-37 0,8 25 62,-5-26-1665,-18-122-1,24 116 1510,-11-148-834,14 122 1276,4-155-42,5 136 386,-2-11 89,-21-174 0,17 281-39,0 0 1,0 0-1,-8-16 1,5 15 12,2 0 1,-5-18-1,6 17 208,-1-1 0,-1 1 0,0-1 0,-1 2 0,-14-24 0,17 25 61,-2 2 80,6 12-349,0 1 0,-1-1 0,1 1 0,0-1 0,-1 0 0,1 1 0,0-1-1,0 1 1,0-1 0,-1 0 0,1 1 0,0-1 0,0 0 0,0 1-1,0-1 1,0 0 0,0 1 0,0-1 0,1-1 0,-1 2-18,0 0 1,0 0-1,0-1 1,0 1-1,0 0 1,0 0-1,0-1 1,0 1-1,0 0 1,0 0-1,0-1 1,0 1-1,0 0 1,0 0-1,0-1 1,0 1-1,0 0 1,0 0-1,0-1 1,0 1-1,0 0 1,0 0-1,0-1 1,0 1-1,-1 0 0,1 0 1,0 0-1,0-1 1,0 1-1,-1 0 1,1 0-1,0 0 1,0 0-1,0-1 1,-1 1-1,1 0 1,0 0-1,0 0 1,-1 0-1,1 0 1,0 0-1,0 0 1,-1 0-1,1 0 1,0-1-1,0 1 1,-1 0-1,1 0 1,0 0-1,0 1 1,-1-1-1,1 0 1,-2 0 687,2 2-689,0 0 0,0 1-1,0-1 1,0 1 0,0-1 0,1 0 0,-1 1-1,1-1 1,-1 0 0,2 3 0,-1-2 11,0 0-1,0 0 1,0 0 0,0 0 0,-1 1 0,1 5-1,0-1 32,1 0 0,0 0 0,0 1 0,1-1 0,0-1 0,0 1 0,1 0 0,5 9 0,1 0 93,6 10 256,1-1 0,2-1 0,1-1 0,0 0 0,27 22 1,-28-27-222,0-3-63,0 0 0,1-2-1,1 0 1,23 11 0,7 5 40,2 0 58,2-3 0,71 26 1,-55-29-122,121 24 0,-142-37-79,125 20 0,-110-22-25,-1 3 0,110 35 1,-125-30 2,-24-9-9,0 2 0,31 15 0,-25-11 9,-26-12 3,0 0-1,1 0 1,-1 1 0,-1 0-1,1 0 1,0 0 0,-1 0-1,7 7 1,9 1 14,-19-10-16,0 0 1,1 0-1,-1 0 1,0-1-1,1 1 1,-1 0-1,1 0 1,-1-1-1,1 1 1,2 0-1,-3-1 0,0 0-1,0 0 0,-1 0 0,1 0 0,0 0 0,0 1 1,0-1-1,-1 0 0,1 1 0,0-1 0,0 0 0,-1 1 1,1-1-1,0 1 0,-1-1 0,1 1 0,0-1 0,-1 1 1,1 0-1,-1-1 0,1 1 0,-1 0 0,1-1 0,-1 1 1,0 0-1,1-1 0,-1 1 0,0 0 0,1 0 0,-1 0 1,0-1-1,0 2 0,-4 3 10,4-5-9,-1 0 0,1 0 1,0 1-1,-1-1 0,1 0 0,0 0 1,-1 0-1,1 1 0,0-1 0,0 0 1,-1 0-1,1 1 0,0-1 0,0 0 1,0 0-1,-1 1 0,1-1 0,0 0 0,0 1 1,0-1-1,0 0 0,0 1 0,0-1 1,0 0-1,-1 1 0,1 3 7,0-1 0,-1 1 0,0-1-1,1 1 1,-2-1 0,1 1 0,0-1 0,-1 1-1,1-1 1,-1 0 0,-4 6 0,-29 32 52,19-25-52,-27 36-1,-33 34-3,24-30 30,3 3 0,-70 107 0,79-107 48,9-12-13,-37 49 107,-40 53 39,-27 37 32,78-99-145,36-53-76,-48 89 51,17-27-132,51-93 58,-5 8-132,6-11 127,0 0 0,0 0 1,0 0-1,0 1 0,0-1 1,0 0-1,0 0 0,0 1 1,0-1-1,1 0 0,-1 0 1,0 0-1,0 0 0,0 1 1,0-1-1,0 0 0,0 0 1,1 0-1,-1 0 0,0 1 1,0-1-1,0 0 0,1 0 1,-1 0-1,0 0 0,0 0 1,0 0-1,1 0 0,-1 0 1,0 0-1,0 0 0,0 1 1,1-1-1,-1 0 0,0 0 1,0 0-1,1 0 0,-1-1 1,0 1-1,0 0 0,0 0 1,1 0-1,-1 0 0,0 0 1,0 0-1,0 0 0,1 0 1,-1 0-1,0 0 0,0-1 1,0 1-1,0 0 0,1 0 1,-1 0-1,0-1 0,2 1-48,0-1 0,-1 0 0,1-1-1,-1 1 1,1 0 0,-1 0 0,1-1 0,-1 1-1,0 0 1,0-1 0,0 0 0,2-2 0,13-26-946,-13 24 689,50-115-6466,-47 105 5851,2-10-561,-6-2 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0 452 120,'0'0'1594,"12"-10"-115,-11 9-1432,1 0 52,1 0 1,-1 0-1,0 0 0,0-1 0,0 1 0,0-1 1,0 1-1,-1-1 0,1 1 0,0-1 0,-1 0 1,2-2-1,-2 3-37,0 0 1,0 0-1,-1 0 1,1 0 0,0 0-1,0 1 1,0-1-1,0 0 1,0 1-1,0-1 1,0 0-1,0 1 1,0 0 0,0-1-1,3 0 1,17-6 530,-8-1-71,-12 8-481,0-1 0,-1 0 0,1 1-1,0-1 1,0 1 0,-1-1 0,1 0-1,0 1 1,0 0 0,0-1 0,0 1-1,0 0 1,0-1 0,0 1 0,0 0-1,0 0 1,1 0 0,47-6 1112,-43 6-1022,1-1-1,-1 0 1,1 0-1,-1-1 0,12-4 1,21-5 234,14 0 280,86-31-1,-9 2-78,464-129 122,-217 81-271,-345 82-319,-31 6-94,0 0-1,-1-1 1,1 1 0,0 0-1,0 0 1,0 0 0,0 0-1,0 0 1,-1 0 0,1 0-1,0 0 1,0 0 0,0 0-1,0 0 1,0 0 0,-1 1-1,1-1 1,0 0 0,0 1-1,0-1 1,1 1-1,-2 0 2,0 0-1,0-1 1,0 1-1,0 0 1,1-1-1,-1 1 0,0-1 1,0 1-1,0 0 1,-1-1-1,1 1 1,0 0-1,0-1 0,0 1 1,0 0-1,-1-1 1,1 1-1,0-1 1,0 1-1,-1 0 0,0 0 1,-29 36 122,25-31-130,-31 27 5,12-12-58,-3-4-71,23-15-73,-1 0-1,1 1 1,0-1-1,1 1 1,-1 0-1,-4 4 1,3-3-3992,12-8 1237,3-1 929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71 84,'0'-1'116,"0"-1"1,0 1-1,0 0 0,1-1 1,-1 1-1,1-1 1,-1 1-1,1-1 0,-1 1 1,2-3-1,3-10 629,4-14 801,-3 21-835,-3 4 193,-10 2-547,-3 17 255,7-12-494,-1 1 0,0-1 0,0 0 0,0 0 0,-1 0 0,-4 3 0,-18 16 83,17-12-172,-1-2 0,-19 14 0,-5 5-7,-43 50-28,70-68 13,2 0-1,-1 0 0,1 1 0,-7 16 0,2-3-2,-8 27-17,16-47 13,1 0 0,0 0 0,0 1 0,0-1 0,1 1 0,-1-1 1,1 1-1,0 0 0,1 0 0,-1-1 0,1 1 0,0 0 0,0 0 0,0 0 0,1-1 0,-1 1 0,1 0 0,1-1 0,-1 1 0,1 0 0,-1-1 0,1 0 0,0 1 0,1-1 0,-1 0 0,1 0 0,3 4 0,1 1 28,0-1 1,0-1-1,1 1 0,-1-1 0,2 0 1,-1-1-1,1 0 0,16 8 1,7 1 239,42 14 1,-42-17-147,11 2 9,23 10 185,59 21 705,-77-17-783,-46-27-221,0 0 1,0 1 0,1-1-1,-1 1 1,0 0 0,0 0-1,-1 0 1,1 0 0,0 0-1,-1 0 1,1 1 0,-1-1-1,0 0 1,1 1 0,-1-1-1,0 1 1,-1-1 0,1 1-1,0 0 1,-1-1 0,1 1-1,-1 0 1,0-1 0,0 1-1,0 0 1,-1 3 0,0-1 24,0 0 0,0 1 1,0-1-1,-1 0 1,0 0-1,0 0 0,-1 0 1,1 0-1,-1 0 0,0-1 1,-6 7-1,-15 17 82,0 1 22,-53 46-1,-110 90 326,140-116-415,43-45-59,0 0 1,1 1-1,0 0 0,0 0 1,-3 8-1,-1 0-10,7-13 12,0 1 1,0-1-1,0 0 0,0 0 1,0 1-1,-1-1 1,1 0-1,0 0 0,0 1 1,0-1-1,0 0 1,0 1-1,0-1 0,0 0 1,0 0-1,0 1 1,0-1-1,0 0 0,0 1 1,1-1-1,-1 0 1,0 0-1,0 1 0,0-1 1,0 0-1,0 0 0,0 1 1,1-1-1,-1 0 1,0 0-1,0 0 0,0 1 1,1-1-1,-1 0 1,1 0-1,13 7-12,24-1 7,-34-6 7,45-2-7,-12-1-8,60 1 2,-42 0 17,75 5 0,-125-2-5,11 1-9,0 0 1,17 5-1,-30-6 10,0 0 0,1 0 0,-1 1 0,0-1-1,0 1 1,1-1 0,-1 1 0,-1 0 0,1 0 0,0 0 0,0 1-1,-1-1 1,1 1 0,-1-1 0,3 4 0,-1 2 21,0 0 0,-1 0 1,1 1-1,-1-1 0,-1 1 1,0-1-1,0 1 0,-1 0 1,0 0-1,0-1 0,-1 1 1,0 0-1,-1 0 0,1 0 1,-5 16-1,1 15 163,3-30-126,1-1 0,-2 1 0,-3 15 0,-2 6 53,1 1 0,-3 35 0,4-17-69,3-21-9,1 1-1,2-1 1,1 0 0,2 0-1,7 33 1,-7-40-29,-1-12-14,0 0 0,1 0 0,0 0 0,0-1-1,1 1 1,0-1 0,1 0 0,0-1 0,0 1 0,15 14 0,-20-22-60,0 1 0,0-1 0,0 1 0,1-1 0,-1 0 0,1 0-1,-1 0 1,1 0 0,-1 0 0,1 0 0,-1 0 0,1 0 0,0-1 0,-1 1 0,1 0 0,0-1 0,0 0 0,-1 1 0,1-1 0,0 0 0,0 0 0,0 0 0,0 0 0,-1 0 0,1 0-1,0-1 1,0 1 0,1-1 0,1-1-360,0 0 1,-1 0-1,1-1 0,-1 1 0,0-1 0,1 0 0,-1 0 1,-1 0-1,1 0 0,0 0 0,2-6 0,13-13-2120,2 0-277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0 482 464,'0'1'99,"1"0"0,-1 0 1,1 0-1,-1 0 0,1 0 0,-1 0 1,1-1-1,0 1 0,-1 0 0,1 0 1,0-1-1,0 1 0,-1 0 0,1-1 0,0 1 1,0-1-1,0 1 0,0-1 0,0 0 1,0 1-1,0-1 0,0 0 0,0 0 0,0 1 1,0-1-1,0 0 0,0 0 0,0 0 1,1 0-1,43 1 1981,-35-1-1564,11-1-104,1-1 0,-1 0 0,1-2 0,27-8-1,82-34-70,-57 19-96,53-30 9,-109 49-244,-11 4 6,32-14-36,-1-1 1,-1-2-1,58-44 0,-89 60-8,35-32 327,-39 34-243,0 1 0,0-1 0,0 1 0,0-1 1,0 1-1,-1-1 0,1 0 0,-1 0 0,0 0 0,0 0 1,0 0-1,0 0 0,1-7 0,-3 7-33,1-1-1,-1 1 1,0-1 0,1 1-1,-1-1 1,-1 1 0,1-1-1,-1 1 1,1 0-1,-1 0 1,0 0 0,0 0-1,0 0 1,0 0-1,-1 1 1,1-1 0,-1 1-1,-3-3 1,-6-5-46,-1 1-1,-25-13 1,26 15 31,6 5-17,-1-1 1,1 1 0,0 0 0,0 0 0,-1 0-1,1 1 1,-1 0 0,-12 0 0,-55 5-77,63-3 74,-13 3 5,-1 0 0,1 2 0,0 0 0,1 2 0,0 1 0,0 0 0,1 2 0,0 0 0,-20 16 0,32-20 4,1 0 0,0 1 1,0 0-1,1 1 1,0 0-1,0 0 1,1 0-1,0 1 1,-8 18-1,2 0 6,1 2-1,-12 42 1,22-60-2,-1-1 0,2 1 0,-1 19 0,-1 7 8,1-10 8,1-1 0,1 0 0,6 40 0,-4-53 52,0 0 0,1 0 0,1 0 0,0 0 0,1-1 0,0 0 0,1 1 1,0-2-1,1 1 0,1-1 0,0 0 0,1-1 0,0 0 0,0 0 0,1-1 0,1 0 0,0-1 0,0 0 0,14 8 0,2-3 66,1-1-1,0-1 1,1-2-1,0-1 1,0-1-1,1-1 1,57 4-1,-50-9-123,1-1 0,-1-2 0,1-2-1,-1-2 1,0-1 0,38-11 0,-51 11-151,0-1 0,-1-1 0,0-1 0,0-1 1,-1 0-1,0-2 0,20-15 0,-38 23-90,0 1-1,0-1 0,-1 0 1,1 0-1,-1-1 0,0 1 1,0-1-1,-1 0 0,0 1 0,3-7 1,-1-1-1057,0 0 0,3-24 0,1 7-1318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60 500,'0'0'33,"-1"0"0,1 0 0,0 0 1,0 0-1,-1 0 0,1 0 0,0 0 0,-1 0 0,1 0 0,0 0 1,0 0-1,-1 0 0,1 0 0,0 0 0,-1 0 0,1 0 0,0 0 1,0 0-1,-1 0 0,1-1 0,0 1 0,0 0 0,-1 0 0,1 0 0,0-1 1,0 1-1,0 0 0,-1 0 0,1 0 0,0-1 0,0 1 0,0-1 1,3-7 1121,2-7 367,-5 15-1507,0 0 1,0 0-1,0 0 1,0-1-1,0 1 0,0 0 1,0 0-1,0 0 0,0-1 1,0 1-1,0 0 1,0 0-1,0 0 0,0-1 1,0 1-1,0 0 1,0 0-1,0 0 0,0-1 1,0 1-1,1 0 0,-1 0 1,0 0-1,0 0 1,0-1-1,0 1 0,0 0 1,1 0-1,-1 0 0,0 0 1,0 0-1,0 0 1,1-1-1,-1 1 0,0 0 1,0 0-1,0 0 1,1 0-1,-1 0 0,0 0 1,0 0-1,1 0 0,-1 0 2,0 0-1,0 0 0,1 0 1,-1 0-1,0 0 0,0 0 0,0 0 1,1 0-1,-1 0 0,0 0 0,0 0 1,0-1-1,1 1 0,-1 0 0,0 0 1,0 0-1,0 0 0,0 0 0,1 0 1,-1-1-1,0 1 0,0 0 1,0 0-1,0 0 0,0 0 0,0-1 1,1 1-1,-1 0 0,0 0 0,0 0 1,0-1-1,0 1 0,0 0 0,0 0 1,0 0-1,0-1 0,0 1 1,0 0-1,0 0 0,0-1 0,0 1 1,0 0-1,1-2 120,1 0 0,0 0 0,0 1 0,0-1 0,0 1 0,0-1 0,0 1 0,0 0 0,1 0 0,-1 0 0,0 0 0,1 0 0,-1 0 0,0 1 1,1-1-1,-1 1 0,1 0 0,-1-1 0,4 2 0,-3 0-99,0 0 0,-1 0 0,1 0 1,0 0-1,0-1 0,0 1 0,0-1 1,0 0-1,5 0 0,20 3 461,26 5 290,-27-4-448,-1 1-1,1 0 0,42 17 0,-41-11-189,-4-2 38,33 20 0,-49-25-151,0 2 0,-1-1 0,1 1-1,-1 0 1,-1 1 0,1 0 0,9 12-1,-11-13-4,-1 0 0,0 1 0,0-1 0,-1 1-1,0 0 1,0-1 0,0 1 0,-1 1-1,0-1 1,-1 0 0,1 0 0,-1 1-1,-1-1 1,1 1 0,-1-1 0,-1 1 0,1-1-1,-1 0 1,-4 15 0,4-18-19,0 0 0,-1 0 0,1-1 0,-1 1 0,1-1 0,-1 1 0,0-1 0,-1 1 0,1-1 0,-1 0 0,1 0 0,-5 4 0,-5 5 24,0 0 0,-12 19 0,14-16-49,-22 21 0,-75 88 15,91-107-8,1 0-1,1 1 0,1 0 1,0 1-1,-14 30 0,23-42-1,1 1 0,0 0 1,1 0-1,0 0 0,0 0 0,-1 16 0,2-21 1,1 1 0,0 0 1,0-1-1,0 1 0,0 0 0,1-1 0,0 1 0,0-1 0,0 1 1,0-1-1,0 1 0,0-1 0,1 0 0,0 1 0,0-1 0,0 0 1,0 0-1,3 3 0,6 3 5,0 0-1,1 0 1,1-2 0,-1 1 0,1-2-1,0 1 1,1-2 0,14 4 0,-5 1 9,27 13 0,-30-12-12,0-1-1,31 9 1,-44-17 2,-1 0 0,0 0 0,1 0 0,-1 1 0,0 0 0,0 1 0,0-1 0,-1 1 0,11 9 0,-15-11 2,1-1 1,0 2-1,-1-1 0,0 0 0,1 0 1,-1 0-1,0 1 0,0-1 1,0 0-1,0 1 0,-1-1 1,1 1-1,0-1 0,-1 1 0,0 0 1,0-1-1,0 1 0,0-1 1,0 1-1,0-1 0,-1 1 0,1 0 1,-1-1-1,0 1 0,0-1 1,0 0-1,0 1 0,-2 3 1,-4 6 16,-1 1 0,0-2 0,-1 1 0,0-1 0,-1 0 0,-12 10 1,-73 55-10,78-63-9,-22 14-5,27-19-7,-1 0 1,1 1 0,1 0-1,0 1 1,0 0 0,1 1 0,0 0-1,-8 12 1,16-20 8,1 0 0,-1 0 0,1 0 0,0 1 0,0-1 0,0 0 0,0 0 0,0 1 0,1-1 0,-1 0 0,1 1 0,0-1-1,0 1 1,1-1 0,-1 0 0,1 1 0,-1-1 0,1 0 0,0 1 0,0-1 0,0 0 0,1 0 0,-1 0 0,1 0 0,0 0 0,0 0 0,0-1 0,0 1 0,0 0 0,0-1-1,1 0 1,-1 0 0,1 1 0,0-1 0,4 2 0,18 8 11,0-1 1,1-2-1,0 0 0,40 7 0,-27-7 18,78 19 57,153 43 77,-256-67-118,-1 1 0,0 0 0,-1 1 0,1 0 0,-1 1 0,0 0 0,-1 1 0,0 1 0,17 15 0,-26-20-28,1-1-1,-1 1 0,0 0 1,0-1-1,0 1 0,-1 0 1,1 0-1,-1 0 0,0 0 1,0 0-1,0 1 0,-1-1 1,1 0-1,-1 0 0,0 1 1,-1-1-1,1 0 0,0 0 1,-3 8-1,1-3-1,0 0-1,-1-1 1,0 1-1,0 0 1,-1-1 0,0 0-1,0 0 1,-9 12-1,-6 3-43,-1-2-1,0 0 0,-2-2 1,0 0-1,-1-1 1,-1-1-1,-1-2 0,0 0 1,-39 16-1,39-21-121,-9 5-596,0-3 1,-39 10-1,-158 12-7447,180-28 5410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3 169 660,'0'-2'308,"0"0"0,0 0 0,0 1-1,0-1 1,1 0 0,-1 0 0,0 0 0,1 1 0,0-1-1,-1 0 1,1 1 0,0-1 0,0 0 0,1-1 0,-2 2-279,0 1 102,0-1 0,1 0 0,-1 0 0,0 1 0,0-1 1,0 0-1,0 0 0,0 0 0,-1 1 0,1-1 0,0 0 0,0 0 0,0 1 0,-1-1 0,1 0 0,0 0 0,-1 1 0,0-2 0,-4-15 2932,5-4-1227,0 20-1755,11 1-115,0-1 58,0 0-1,0-2 0,16-4 1,9-3 84,49-10 130,18-4-92,-75 20-127,79-10 27,-95 13-40,-1 1 0,1 0 0,-1 1 0,1 1 0,-1-1 0,0 2 1,15 4-1,-24-6-3,0 0 0,1 0 0,-1 0 0,0 0 0,0 0 0,0 0 0,0 1 1,0-1-1,0 1 0,0 0 0,0 0 0,0-1 0,-1 1 0,1 0 0,-1 0 1,1 0-1,-1 1 0,0-1 0,0 0 0,0 1 0,1 3 0,-1-2 0,-1 0 1,0 0-1,1 0 0,-2 0 0,1 1 0,0-1 0,-1 0 0,0 0 0,0 0 1,0 0-1,0-1 0,-4 7 0,-5 9 6,-1 0 0,-1-1 0,-1-1 0,0 0 0,-23 22 0,-15 20 23,-16 39-52,64-93 10,1 0 0,0 1 0,-1-1 0,2 1 1,-1 0-1,-1 10 0,0 0-20,2-15 22,1 1 1,0 0-1,-1 0 1,1 0 0,0 0-1,0 0 1,0 0-1,0 0 1,1 0 0,-1 0-1,1 0 1,-1-1-1,1 1 1,-1 0 0,1 0-1,1 2 1,20 22-120,-11-14 81,-4-7 37,1 1-1,0-1 1,0-1 0,0 1-1,0-2 1,1 1 0,-1-1 0,10 2-1,-10-2 4,69 19-22,18 6 9,-85-23 33,1 0 0,-1 0 1,-1 1-1,1 0 0,-1 0 0,0 1 0,-1 1 0,15 16 1,-16-17 6,-6-6-15,0 0 0,0-1 0,0 1 0,0 1 1,0-1-1,0 0 0,0 0 0,0 0 0,-1 0 1,1 0-1,-1 1 0,1-1 0,-1 0 0,1 1 0,-1-1 1,0 0-1,1 1 0,-1 1 0,5 15 95,-4-17-94,-1 0 0,1 0 0,-1 0 0,1 0 0,-1 0 0,1 0 0,-1 0 0,0 0 0,0 0 0,1 0 0,-1 0 0,0 0 0,0 1 0,0-1-1,0 0 1,-1 0 0,1 0 0,0 0 0,-1 2 0,-4 8 43,0 0-1,-1 0 1,0 0-1,-1-1 0,0 0 1,-1 0-1,0-1 1,0 0-1,-1 0 1,0-1-1,-1 0 0,0-1 1,-19 12-1,-78 52 143,-165 91 535,267-159-721,-27 15-84,-66 28 0,49-28-72,31-13-9,-10 2-500,27-7 554,0 0 1,0 0-1,0 0 0,0 0 1,0 0-1,-1 0 0,1 0 1,0 0-1,0 0 0,0-1 0,0 1 1,0 0-1,0-1 0,0 1 1,0-1-1,0 1 0,0-1 1,0 0-1,0 1 0,0-2 1,0 0-296,0 0 1,0-1-1,1 1 1,-1 0 0,1-1-1,0 1 1,0 0-1,0-1 1,0 1 0,0-1-1,0 1 1,1-3-1,0-7-2280,-1-3-155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1592,'41'6'7538,"-28"-7"-7056,0-1 0,0-1 0,0 0 0,0 0 0,21-10 0,4-1-124,147-45 307,-11 3-432,264-80-674,-390 124-1476,51-6 0,-91 17 1241,-6 1 304,1-1 0,0 1 0,0 0 0,0-1 0,0 1 0,0 1 0,-1-1 0,1 0 0,0 1 0,0-1 0,0 1 0,4 1 0,-6 3-1775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1 188,'68'11'5607,"-63"-10"-5427,-1 0 1,0 0 0,0 0 0,1 1 0,-1 0 0,0 0 0,0 0-1,0 0 1,-1 0 0,1 1 0,-1 0 0,1 0 0,-1 0 0,0 0-1,0 0 1,0 1 0,0-1 0,-1 1 0,1 0 0,-1 0 0,0-1-1,2 8 1,3 4 225,-5-12-335,-1-1 0,1 1-1,-1-1 1,0 1 0,0 0 0,0-1 0,-1 1 0,1 0-1,-1 0 1,1 4 0,-1 3 20,0-1 0,-1 0 0,0 0 0,0 1-1,-1-1 1,0 0 0,-1 0 0,0 0 0,0-1 0,-1 1 0,0-1-1,-1 0 1,0 0 0,0 0 0,-1-1 0,-9 12 0,-9 5-192,0-2 0,-2 0-1,0-1 1,-1-2 0,-1-1 0,-31 15 0,32-20-1207,-31 10 0,42-18-175,0-1-1,0 0 1,-25 2-1,10-5-1550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73 392,'13'-23'3935,"-12"20"-3392,1-1-1,0 1 0,-1 0 1,1 0-1,0 0 1,4-4-1,-5 6-362,1 0 76,0 0-1,0-1 1,-1 1-1,1-1 1,-1 1-1,1-1 1,-1 0-1,1 0 0,-1 1 1,2-5-1,-3 6-220,0 0-1,1 0 0,-1 0 1,1-1-1,-1 1 0,1 0 1,-1 0-1,1 0 0,-1 0 0,1 0 1,-1 0-1,1 0 0,-1 0 1,1 0-1,-1 0 0,1 0 1,-1 0-1,1 1 0,-1-1 1,0 0-1,1 0 0,-1 0 1,1 1-1,-1-1 0,1 0 0,-1 0 1,0 1-1,1 0 0,15 7 293,-13-2-262,1-1 1,-1 1 0,0 0-1,-1 0 1,0 0-1,0 0 1,0 0-1,2 11 1,0 1 27,9 25 81,33 128 337,2 28-100,-8-43-262,-34-133-142,1-1 1,1-1-1,18 34 0,-5-11-4,-19-40 1,0 0 0,1 0 0,-1 0 0,1 0 0,0 0 0,0-1 0,0 1 0,0-1 0,1 0 0,-1 0 0,7 4 0,-7-5 0,0-1 0,-1 1 0,1-1 0,0 0 0,0 0 0,0 0 0,0 0 0,0 0 0,0-1 0,0 0 0,1 1 0,-1-1 0,0 0-1,0 0 1,0-1 0,6 0 0,7-4 19,-1-1 0,0 0 0,1-1-1,-2-1 1,1-1 0,22-17 0,25-24-28,58-60-1,-71 63-5,-29 29 7,136-119 69,-105 94-56,-38 31-15,1 0 0,0 0 0,23-13 0,-32 22 1,1-1 1,0 1 0,1 0 0,-1 1 0,0 0-1,13-3 1,-17 5 8,0 0 0,1 0 0,-1 0 0,1 0 0,-1 0-1,1 1 1,-1-1 0,1 1 0,-1 0 0,0 0 0,0 0 0,1 0 0,-1 0 0,0 0-1,0 0 1,0 1 0,0-1 0,0 1 0,0 0 0,-1-1 0,4 4 0,-3-1 8,0 0 0,1 1 1,-1-1-1,-1 1 1,1-1-1,-1 1 1,1 0-1,-1 0 0,-1-1 1,1 9-1,1 0 11,0 6 11,0 1-1,-2 0 1,0-1-1,-1 1 0,-1 0 1,-1-1-1,-8 29 1,-50 127-3,49-145-49,-8 17-101,-3-1-1,-42 64 1,49-83-1221,2 2 0,-22 58 0,33-70-975,4-11-1119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55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2032,'1'1'280,"-1"0"1,0 0-1,1 0 0,-1 0 0,1 0 0,-1-1 1,1 1-1,-1 0 0,1 0 0,0 0 0,0-1 1,-1 1-1,1 0 0,0-1 0,0 1 0,-1 0 1,1-1-1,0 1 0,0-1 0,0 0 0,0 1 1,0-1-1,0 0 0,0 1 0,0-1 0,0 0 1,0 0-1,0 0 0,0 0 0,1 0 0,34 0 2661,-10-5-2364,0-1 0,-1-1 1,0-2-1,36-16 0,-11 4-411,0-1-105,51-32 0,-18 9-90,10 1-521,1 4 0,2 5 0,111-27-1,-115 37-1948,-64 16-605,34-16 1,-31 8-498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899 852 32,'0'0'98,"9"-1"78,21-14-137,-14 11 14,-8 2 46,1-1 1,0 0-1,-1 0 0,10-5 0,-15 7-69,0 0 0,1 0-1,-1 0 1,0 0 0,1 0 0,-1 1-1,6-1 1,16-3 177,-13 0-13,1 1 0,19-3 0,10-3 225,56-13 435,15-1-291,-29 8-56,14-2-293,27-5-180,80-11 104,-49 11 502,33-1-396,-106 14-234,-29 4-15,52-8 59,-18 0 84,-46 8-20,60-15 1,-77 16-94,9-3 71,3-7-1,66-14 0,19-6 257,-97 26-369,32-7 0,-36 11 31,-1-1-1,33-13 0,-21 6 2,51-14 1,18-6-14,-41 13 12,-47 16-12,0 0 0,0-1 0,-1-1 0,14-6 0,-21 8-1,1 1 0,0 0 1,0 0-1,0 1 0,12-2 0,24-6-5,25-9 22,-48 12-23,-1 0 0,23-3 0,16-6-18,40-10 22,-64 17 10,46-15-1,-47 14-4,-23 7-3,1-1 0,-1 0 1,-1 0-1,10-5 0,0 0-32,31-12 0,-9 5 69,-29 12-35,0-1 0,20-2 0,-22 4-3,-1 0 0,1 0-1,0 0 1,-1-1-1,13-6 1,-8 6 9,-12 3-8,1 0 0,0 0 0,0 0 1,0-1-1,-1 1 0,1 0 0,0-1 0,-1 0 0,1 1 0,0-1 0,-1 0 0,1 0 1,1 0-1,85-38 33,-87 38-18,7 1 117,-15 0 47,-1 0 0,0 1 0,0 0 0,1 0 0,-1 1 0,-14 4 0,15-4-174,0 0-1,0 0 1,-13 0 0,11-1-6,-1 1-1,1 0 1,-10 3 0,-215 65 1,87-15-28,69-28 18,-62 27-10,-19 8 13,140-54 4,-29 9 0,-4 2-5,-128 49-30,-29 12 46,-17 18-50,189-84 27,21-9 7,-29 15 1,23-9-1,0-2 1,-1-1 0,-33 8-1,33-9-1,-52 13-34,-67 20-6,108-28 20,11-3-175,1-2 1,-44 9-1,-126 22-813,171-33 924,-60 17-299,-49 11 74,-1 0 266,99-26-5,1 1 0,-54 22 0,53-17 7,-1-2 0,-39 8 0,18-6 71,-18 2 5,15 2-74,-43 5 10,34-6-37,49-12-65,0 1 1,-30 13 0,-11 4-34,-207 66 142,157-60-81,-13 5-400,39-12 294,-120 23 525,168-38-254,11-1 6,6-1-70,0-1 0,-30 1 0,45-4 275,12-11-241,-8 8-28,0-1 0,0 1-1,0 0 1,0 0 0,1 0 0,-1 1 0,1-1-1,0 0 1,0 1 0,0 0 0,0 0 0,6-4-1,40-28-27,8 8-3,-31 16 33,1 1-1,0 1 1,31-4 0,-40 8 2,0-1 0,-1 0 0,27-12 0,-12 5 4,-1-3 18,-21 10-22,0 0 0,1 1 0,-1 0-1,15-3 1,-8 3 4,-1-1 1,0 0-1,-1-1 0,29-16 0,-35 18-5,1 0-1,0 0 0,19-4 0,19-7-17,39-15-19,-58 20 54,0 0 1,39-20-1,-58 25-11,1 0 0,19-5 1,-20 6-5,1 1 0,16-10 0,24-13-6,33-7-35,-39 15 44,-20 8 10,45-11 15,51-12-9,-95 27-12,82-19-2,124-32 8,-136 35-21,-58 11-5,64-9 1,-55 11 14,281-62 59,-186 38-50,-26 11-13,-10 0 11,-74 16-6,203-54-10,-178 44 1,60-18 12,-70 19 125,-41 12-139,0 1 1,0-1-1,1 1 1,-1 0 0,10-1-1,-10 2-3,0 0 0,0-1 0,0 0 0,0 0 0,7-3 0,-10 3 8,-1 1 3,0-1-1,0 1 1,1 0-1,-1 0 1,0 0-1,1 1 1,-1-1 0,0 1-1,1-1 1,-1 1-1,1 0 1,3 0-1,-4 0 0,0 0-1,-2 0 1,0 0 0,0 0-1,1 0 1,-1 0 0,0 0 0,0 0 0,0 0 0,1 0 0,-1 0-1,0 0 1,0 0 0,0 0 0,1 0 0,-1 0 0,0 0 0,0 0 0,1 0-1,-1 0 1,0 0 0,0 0 0,0 0 0,1 0 0,-1 0 0,0 0-1,0 0 1,0 0 0,0 0 0,1-1 0,-1 1 0,0 0 0,0 0-1,0 0 1,0 0 0,0 0 0,1-1 0,-1 1 0,0 0 0,0 0-1,0 0 1,0 0 0,0-1 0,0 1 0,0 0 0,0 0 0,0 0-1,0-1 1,0 1 0,0 0 0,0 0 0,0-1 0,0 0 2,2 1 2,5 0 1,-8-3 206,-8 1 269,5 2-466,3 0 115,16 0 1500,-17 0-1515,1-1 0,0 1 1,0 0-1,0 0 0,0-1 0,0 1 1,0 0-1,1-1 0,-1 1 1,0-1-1,0 0 0,0 1 0,0-1 1,0 0-1,1 1 0,-1-1 0,0 0 1,0-1-1,-19-4 575,-4 12-5166,9-2 2896,-5-3-701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67 140,'0'-1'88,"0"0"0,0 0 0,0 0 0,-1 1 0,1-1 0,0 0 0,0 0 0,0 0 0,-1 1 0,1-1 0,-1 0 0,1 0 0,0 1 0,-1-1 0,0-1 0,0 2-19,1-1-1,-1 0 1,1 0-1,-1 1 0,1-1 1,0 0-1,-1 0 1,1 0-1,0 0 0,-1 0 1,1 0-1,0 0 1,0 0-1,0 1 0,0-3 1,-4-9 350,3 11-181,0-1 0,1 0 0,-1 1 1,0-1-1,1 0 0,-1 0 0,1 1 0,0-1 0,-1-3 0,1 4-153,0 1-1,0 0 0,0 0 1,0 0-1,0 0 0,0-1 1,0 1-1,0 0 0,0 0 1,0 0-1,0 0 0,0 0 1,0-1-1,0 1 0,0 0 1,0 0-1,0 0 0,0 0 1,0 0-1,0-1 1,0 1-1,0 0 0,0 0 1,1 0-1,-1 0 0,0 0 1,0 0-1,0-1 0,0 1 1,0 0-1,0 0 0,0 0 1,1 0-1,-1 0 0,0 0 1,0 0-1,0 0 1,0 0-1,0 0 0,1 0 1,-1 0-1,0 0 0,0 0 1,0 0-1,0 0 0,1 0 1,-1 0-1,0 0 0,0 0 1,0 0-1,0 0 0,0 0 1,1 0-1,-1 0 1,0 0-1,1 0-46,-1 1 1,0-1 0,1 0-1,-1 1 1,0-1 0,1 1-1,-1-1 1,0 1-1,1-1 1,-1 1 0,0-1-1,0 1 1,0-1-1,1 1 1,-1-1 0,0 1-1,0-1 1,0 1-1,0-1 1,0 2 0,10 31-35,-30 198 116,9-144-68,-15 39 65,21-88-76,-11 46-1,11-60-23,-4 43 0,8-45 28,-2 0 0,-9 35 0,5-26 13,-6 42 0,6-23-121,3-8 4,-2 8-5,5-42 58,0 0-1,0-1 0,1 1 1,1 14-1,-1-3 47,0-18 176,-8-13 154,5-15-203,-1 18-148,1-1 0,0 0 0,0 0-1,1 0 1,1 0 0,0 0 0,0-20 0,-4 4-1,4 23-17,0 0 1,0 1-1,0-1 1,1 0-1,0 1 1,-1-1-1,1 0 1,0 0-1,0 0 1,0 1-1,1-1 1,0-4-1,28-118-162,-15 98 45,-2 3 51,-9 16 65,1-1-1,0 1 0,0 0 1,1 0-1,0 0 1,0 1-1,1 0 1,0 0-1,0 0 1,1 1-1,0-1 1,0 2-1,0-1 1,1 1-1,16-8 0,-23 12-3,1 1-1,-1-1 0,1 1 1,-1 0-1,1-1 0,-1 1 1,1 0-1,-1 0 0,1 0 1,-1 0-1,1 1 0,-1-1 1,1 0-1,0 1 0,-1-1 1,0 1-1,1-1 0,-1 1 0,1-1 1,-1 1-1,0 0 0,1 0 1,-1 0-1,0 0 0,0 0 1,0 0-1,0 0 0,0 0 1,0 1-1,2 1 0,3 4-18,3 2 19,0 0 0,0 1 0,-1 1 0,-1-1 0,8 16 0,-6-12 1,21 27-1,9 4-8,-6-1 11,82 76 0,-112-116-4,1-1 0,-1 0 0,1 0 0,0-1 0,0 1 0,-1-1 0,2 0 0,-1 0 0,0 0 0,0 0 0,1-1 0,-1 0 0,1 1 0,-1-2 0,1 1-1,-1 0 1,1-1 0,5 0 0,9-2 14,-1 0 0,0-1 0,24-7 0,-16 4-10,-4 0-40,0-2 1,23-11-1,-19 7 45,-16 8 29,0-2-1,17-12 1,5-2 29,16-20-4,-37 31-33,-2 0-1,1-1 0,-1 0 0,-1 0 0,0-1 0,0-1 0,9-18 0,-9 15-1,-5 8 0,0-1 0,-1 1 0,-1-1 0,1 1 0,-1-1 0,0 0 0,-1 0 0,0 1 0,0-1 0,-2-10 0,1-13 35,-9-18 27,11 44-71,-1-1 0,-1 0 1,1 1-1,-1-1 0,0 0 0,0 1 1,-4-11-1,5 14-11,-1 0-1,1 0 1,0 0 0,0 0-1,0 0 1,0 0 0,0 0 0,0 0-1,1-2 1,-1 2 0,0 1-1,1-1 0,-1 0 1,0 1-1,0-1 1,0 1-1,0-1 0,0 1 1,0-1-1,-1 1 1,1-1-1,0 1 1,-1-1-1,1 1 0,-2-3 1,1 3 2,0 0 0,1 1-1,-1-1 1,0 0 0,1 0 0,-1 0 0,1 0 0,-1 0 0,1 0-1,-1 0 1,1 0 0,0 0 0,-1 0 0,1 0 0,0 0 0,0 0 0,0 0-1,0 0 1,0-2 0,0 2 104,-2-10-27,1 10-89,1 0 0,-1 0 0,0 0 0,0 0-1,1 1 1,-1-1 0,0 0 0,0 1 0,0-1 0,0 0 0,0 1 0,0-1 0,0 1 0,-1 0 0,0-1 0,0 1 2,-17-6-12,-11 7 45,11 4-57,11-3 11,1 0-1,-1 0 1,0 0 0,-10 6 0,-23 8 22,9-1-34,26-12 22,-1-1-1,0 2 0,1-1 0,0 1 1,0 0-1,0 0 0,0 0 0,-8 9 0,8-5-8,0 0-1,0 0 0,0 1 0,1 0 0,1 0 0,0 1 0,-6 16 0,9-21 17,0 0 0,0 0 1,1 0-1,-1 0 0,1 0 0,0 0 0,1 0 0,-1 0 0,1 0 0,0 0 1,2 7-1,3 26-28,-5-32 26,0 1 1,0-1-1,1 0 1,0 1-1,0-1 1,0 0-1,0 0 1,1-1-1,0 1 1,6 7-1,-7-10 3,5 17-3,-6-18-1,0 1 1,0-1-1,0 1 1,0-1-1,0 0 1,0 1-1,1-1 1,1 3-1,10 13-34,-11-15 33,0 0-1,0 0 1,0 0 0,1 0-1,-1 0 1,0-1-1,1 1 1,0-1 0,4 3-1,3 2 22,1-2 0,0 1 0,0-1 0,21 5-1,-17-7-1,0-2 0,0 0-1,0 0 1,0-1-1,0-1 1,1-1-1,-1 0 1,17-6-1,-8 1 4,1-1-1,-2-2 0,43-23 1,-45 21-533,36-26-1,-49 32-246,-1 0-1,0-1 1,-1 0-1,8-11 1,3 0-1023,-13 15 1326,-1-1 0,1 1 0,-1-1 0,0 0 0,3-5 0,3-11-1184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0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62 364,'0'-16'4002,"1"16"-3987,-1 0-1,0 0 0,0 1 0,0-1 1,0 0-1,0 0 0,0 0 0,0 0 1,0 0-1,0 1 0,0-1 0,0 0 1,0 0-1,0 0 0,0 0 0,0 0 0,-1 1 1,1-1-1,0 0 0,0 0 0,0 0 1,0 0-1,0 0 0,0 1 0,0-1 1,0 0-1,0 0 0,-1 0 0,1 0 1,0 0-1,0 0 0,0 0 0,0 0 1,0 0-1,0 1 0,-1-1 0,1 0 0,0 0 1,0 0-1,0 0 0,0 0 0,0 0 1,-1 0-1,1 0 0,0 0 0,0 0 1,0 0-1,0 0 0,-1 0 0,1 0 1,0 0-1,0 0 0,0-1 0,0 1 1,-1 0 28,1 0 1,-1-1 0,1 1 0,0-1 0,-1 1-1,1-1 1,0 1 0,-1-1 0,1 1 0,0-1-1,0 1 1,-1-1 0,1 1 0,0-1 0,0 1-1,0-1 1,0 1 0,0-1 0,0 0 0,0 1-1,0-1 1,0 0-29,0 1 0,0-1 0,0 1 0,0-1 0,0 1 0,0 0 0,0-1 0,0 1 0,-1-1 0,1 1 0,0 0 0,0-1 0,0 1 0,0-1 0,-1 1 0,1 0 0,0-1 0,0 1 0,-1 0 0,1-1 0,0 1 0,-1 0 0,1-1 0,0 1 0,-1 0 0,0-1-5,1 1-1,0 0 0,-1 0 0,1-1 0,0 1 1,-1 0-1,1-1 0,0 1 0,0 0 0,-1-1 1,1 1-1,0 0 0,0-1 0,0 1 0,-1-1 1,1 1-1,0 0 0,0-1 0,0 1 0,0-1 1,0 1-1,0-1 0,0 1 0,0 0 0,0-2 1,-1 1 97,0 0 0,-1 0 0,1-1 0,0 1 0,-1 0 0,1 0 0,-1 0 1,1 1-1,-1-1 0,0 0 0,-2 0 0,4 0-88,0 1 0,-1-1 0,1 1 0,-1-1 0,0 1 0,1 0 0,-1-1 0,1 1-1,-1 0 1,1-1 0,-1 1 0,0 0 0,1 0 0,-1 0 0,0 0 0,1-1 0,-1 1 0,0 0 0,1 0 0,-1 0 0,0 0 0,0 1-1,-25-1 140,18 0-182,-43 6 6,42-6 61,-1 1-1,1 1 0,-17 4 0,-8 2 193,27-7-223,0 1-1,-1 0 0,1 0 0,0 0 1,0 1-1,1 0 0,-1 1 0,0-1 1,1 1-1,0 1 0,0-1 0,-9 9 1,-2 3-19,14-14 5,0 0-1,1 0 1,-1 1 0,1-1-1,0 1 1,0-1-1,-3 5 1,-16 22-14,16-22-3,0-1 1,0 1-1,1 0 0,-5 8 1,-8 12-18,14-25 32,1 1 0,0 0 1,-1 0-1,1 0 0,1 1 0,-1-1 0,0 0 1,-1 7-1,-6 29 9,2-14-36,2-1 0,1 1 0,-2 43 0,16-41-24,-10-25 46,0 0 1,1 0 0,-1 0-1,1 0 1,0 0 0,0 0-1,-1 0 1,1 0-1,0 0 1,1-1 0,-1 1-1,0 0 1,0 0 0,1-1-1,-1 1 1,1-1-1,0 0 1,2 2 0,0 0-11,0 0 0,0 0 1,1-1-1,-1 1 0,1-1 0,5 2 1,-3-3 17,-1-1 0,0 1 0,1-1 0,-1 0 0,1 0 0,-1-1 0,0 0 0,1 0 0,-1-1 0,0 1 0,0-1 0,0 0 0,10-6 0,16-6 22,-26 11-12,0 1-1,0-1 1,0 0 0,0 0-1,10-8 1,-4 1 6,-1 0-1,0-1 1,-1 0-1,0 0 0,-1-1 1,0-1-1,-1 1 1,-1-1-1,0-1 1,0 1-1,-1-1 1,6-23-1,24-74 44,-33 99 67,0-1 0,-1 0 0,1-24 0,2 23 379,-5 14-488,0-1-1,0 1 1,1 0 0,-1-1-1,0 1 1,0 0 0,0-1 0,0 1-1,0-1 1,1 1 0,-1 0 0,0-1-1,0 1 1,0-1 0,0 1-1,0 0 1,0-1 0,0 1 0,0 0-1,0-1 1,0 1 0,-1-1 0,1 1-1,0 0 1,0-1 0,0 1-1,0 0 1,-1-1 0,1 1 0,0 0-1,0-1 1,-1 1 0,1 0 0,0 0-1,0-1 1,-1 1 0,1 0 0,0 0-1,-1-1 1,0 1 5,1-1 0,0 1 0,0-1 0,-1 1 0,1-1 0,0 1 0,0-1 0,0 1 0,0-1 0,0 1 0,0-1 0,-1 0 0,1 1 0,0-1 0,0 1 0,1-1 0,-1 1 0,0-1 0,0 1 0,0-1 0,0 1 0,0-1 0,1 0 0,-2 2-43,0 0 17,-2 2-7,1 0-1,1 0 1,-1 1 0,0-1-1,1 1 1,0-1-1,0 1 1,0-1 0,0 1-1,0 0 1,1-1-1,-1 1 1,1 0-1,0-1 1,1 6 0,-1-1 11,0 0 0,-1 0 0,-2 12 0,1-11-2,0 1 0,0-1 0,1 0 0,0 15 1,-9 52-86,20-11-124,-10-60 185,1 1 1,0-1 0,0 1-1,0-1 1,1 0-1,0 1 1,0-1 0,0 0-1,1 0 1,-1 0 0,1-1-1,0 1 1,1-1 0,-1 1-1,1-1 1,0 0 0,0 0-1,7 5 1,-4-4-124,1 1 0,0-1 0,1 0 0,-1-1 0,1 1 1,0-2-1,0 1 0,0-2 0,18 5 0,-12-6-336,0 1-1,0-2 1,0 0-1,0-1 1,0 0-1,0-1 1,0-1-1,0 0 1,0-1-1,-1-1 1,0 0-1,23-12 1,-19 5-357,-7-3-54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0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507 144 112,'-1'0'35,"1"0"0,-1-1 0,0 1 1,1-1-1,-1 1 0,1-1 0,-1 1 0,1-1 0,-1 0 1,1 1-1,-1-1 0,1 0 0,-1 1 0,1-1 0,0 0 0,0 1 1,-1-1-1,1 0 0,0 0 0,0 1 0,0-1 0,0 0 1,0 0-1,0 1 0,0-1 0,0 0 0,0 0 0,0 1 0,0-2 1,0 1 20,0 0 1,1-1 0,-1 1 0,0 0 0,-1 0 0,1 0-1,0-1 1,0 1 0,0 0 0,-1 0 0,1 0 0,-1-2 0,-3-2 194,4 4-218,-1 1-1,1-1 1,-1 1 0,1-1-1,-1 1 1,1-1-1,0 0 1,0 1-1,-1-1 1,1 0 0,0 1-1,0-1 1,0 0-1,0 0 1,-1 1-1,1-1 1,0-1 0,-9-24 1303,3 11-520,2 2-252,4 13-495,0-1 1,0 0-1,-1 0 0,1 0 1,0 0-1,0 0 0,-1 0 1,1 0-1,0 0 1,-1 0-1,1 1 0,-1-1 1,1 0-1,-1 0 0,0 0 1,1 1-1,-1-1 1,0 0-1,1 1 0,-2-1 1,1 0-9,0 0 1,1 1 0,-1-1-1,0 1 1,1-1-1,-1 0 1,1 1 0,-1-1-1,1 0 1,-1 0 0,1 1-1,-1-1 1,1 0-1,0 0 1,-1 0 0,1 0-1,0 0 1,0 1 0,0-1-1,-1-1 1,0 1 312,-3 7-317,0 12-95,-6 41 141,8-27 84,-1-1 0,-7 32 0,4-33 52,-2 62 0,-2 7-43,9-78-163,-8 43 1,5-43-20,1 1 0,0 21 1,-7 100 0,10-127-17,0 25 15,9 72-1,-6-77 4,-3-26-15,1 0 1,1 0-1,3 16 1,0-9-16,-1 0 1,0 0 0,-1 1-1,-1-1 1,0 24 0,-2-34 11,1-1 0,0 0 0,0 0 0,1 1 0,0-1 0,0 0 0,3 6 0,-2-7 1,-1 1 1,1 0 0,-2 0 0,1 0 0,-1 0 0,0 0 0,1 7 0,8 32-13,-6-32 21,-3-11-4,-1-1-1,1 0 1,0 1-1,-1-1 1,1 1 0,-1-1-1,1 1 1,-1-1-1,0 1 1,0 0-1,0 1 1,0-3-1,1-1 1,-1 1-1,0 0 1,0-1-1,0 1 0,0 0 1,0-1-1,0 1 1,1 0-1,-1-1 0,0 1 1,0 0-1,0 0 1,1 0-1,-1-1 1,0 1-1,0 0 0,1 0 1,-1-1-1,0 1 1,1 0-1,-1 0 0,0 0 1,1 0-1,-1 0 1,0 0-1,1 0 1,-1 0-1,0-1 0,1 1 1,-1 0-1,1 0 1,-1 0 5,0-1 0,0 0 0,1 0 0,-1 0 1,0 1-1,0-1 0,0 0 0,0 0 1,0 0-1,0 0 0,0 0 0,0 1 1,0-1-1,0 0 0,0 0 0,-1 0 0,1-1 1,-2 0-14,1 1 1,0-1 0,0 0 0,1 0 0,-1 1-1,0-1 1,0 0 0,1 0 0,0 0 0,-1 0-1,1 0 1,0 0 0,0 0 0,0 0 0,0 0 0,0-3-1,0-3 15,0 6-12,-1 0 1,1 1 0,-1-1 0,0 0-1,0 1 1,1-1 0,-1 0 0,0 1-1,-1-1 1,1 1 0,-2-2 0,-6-10 1,-27-43 463,9 21-469,26 33 8,0 0 0,-1 1 0,0-1 0,1 1 0,-1-1 0,0 1 1,0 0-1,0 0 0,0 0 0,0 0 0,0 0 0,0 0 0,0 1 1,-4-2-1,-7 0 14,12 2-17,0-1-1,0 1 0,1 0 0,-1 0 1,0 0-1,0 0 0,1 0 0,-1 0 1,0 0-1,0 0 0,0 0 0,1 0 1,-1 0-1,0 0 0,0 0 0,1 1 1,-1-1-1,0 0 0,0 1 0,1-1 1,-2 1-1,-24 10-19,21-10 19,1 1 0,0 0 0,-1 0 1,1 0-1,0 0 0,-4 4 1,-15 9-2,16-11-2,0 0 0,1 1-1,-1 0 1,1 0 0,-7 8-1,-5 7-14,8-10-11,0 1 0,1 0 0,-12 18-1,7-5-64,3-8-152,2 0 1,-14 32 0,10-16-202,9-24 248,0 1 0,1 0 0,-4 14-1,2 3-243,2-16 307,0 0-1,1 0 1,1 0-1,0 0 1,0 0-1,1 0 1,0 0-1,1 1 1,0-1-1,3 13 1,6 21-147,-9-40 279,0-1 0,0 0 0,1 0 0,-1 0-1,1 0 1,0 0 0,0-1 0,0 1 0,0 0 0,0-1 0,0 1-1,1-1 1,-1 0 0,1 0 0,0 0 0,-1 0 0,6 2 0,-4-2 5,1 1 0,-1-1 0,1 0 0,0-1 0,0 1 0,0-1 0,-1 0 0,1 0 1,1-1-1,-1 1 0,0-1 0,0 0 0,0-1 0,0 1 0,0-1 0,0 0 1,0 0-1,-1 0 0,1-1 0,0 0 0,0 0 0,5-3 0,8-3 3,-15 7 1,0-1-1,0 1 1,0 0 0,0-1-1,-1 1 1,1-1-1,-1 0 1,1 0-1,3-4 1,1-2 10,-1 3-1,-1-1-1,0-1 1,0 1 0,0-1-1,-1 0 1,0 0 0,5-12-1,21-79 180,-24 68-89,-1 5 253,10-29 0,-15 33 51,0 19-379,-1 1 0,1 0 0,0 0 0,0-1 0,0 1 0,0 0 0,0-1 0,0 1 0,0 0 1,0-1-1,1 1 0,-1 0 0,0 0 0,1-1 0,-1 1 0,2-2 0,-1 3-16,-1-1 0,1 0 0,0 0-1,-1 0 1,1 0 0,-1 0 0,1 0 0,-1 0 0,1 0 0,-1 0-1,0-1 1,1 1 0,-1 0 0,0 0 0,0 0 0,0-2-1,1-5-52,-1 8 38,1 0 0,-1 0 0,0 0 0,1 0 0,-1 0 0,0 0 0,1 0 0,-1 0 0,0 0 0,1 0 0,-1 0 0,0 0 0,1 0 0,-1 0 0,0 0 0,1 1 0,-1-1 0,0 0 0,1 0 0,-1 0 0,0 1 0,0-1 0,1 0 0,-1 0 0,0 1 0,0-1 0,1 0 0,-1 0 0,0 1 0,0-1 0,0 0 0,0 1 0,1-1 0,0 5-4,1-1 0,0-1-1,0 1 1,0 0 0,0 0 0,5 4-1,-6-6 12,38 74 114,-29-60-243,1 0-1,16 18 1,-15-15-344,-10-16 309,-1 0 0,1-1 0,-1 1 0,1-1 0,0 1 0,0-1 0,0 0 0,4 3 1,22 16-2504,-19-14 765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1033 284,'0'0'2239,"-10"-5"-931,10 4-1050,0 1-207,1-1 0,-1 0-1,0 0 1,1 1 0,-1-1 0,1 0 0,-1 0-1,1 1 1,-1-1 0,1 0 0,-1 1 0,1-1-1,0 1 1,-1-1 0,1 1 0,1-1-1,-2 0-42,0 0-1,0-1 1,0 1-1,0 0 1,0 0-1,0 0 1,0 0-1,0 0 1,1 0-1,-1 0 1,0 0-1,1 1 1,-1-1-1,1 0 1,-1 0-1,1 0 1,-1 0-1,1 0 0,0 1 1,1-2-1,-2 1-6,5-11-5,-5 11 4,0 0-1,0 0 1,0 0-1,1 0 1,-1 1-1,0-1 1,0 0-1,1 0 1,-1 1-1,0-1 1,1 0-1,-1 0 1,1 1-1,-1-1 1,1 0-1,0 0 1,3-3-1,0 0 0,-1-1 0,1 1 0,-1-1 0,4-8-1,-4 7 22,1 1 0,-1-1 0,1 1 0,8-9 0,116-122 716,-121 128-677,79-91 478,-17 10-155,-55 69-219,22-40 0,-7 10 21,-11 19 100,-3 0-1,0-1 1,13-45 0,-26 71-237,18-75 478,-16 70-410,0 1 0,-1-1 0,-1 0 0,1-1 0,-2 1 0,1-16 0,8-19 336,-9 40-511,-1-17 743,0 23-672,0 0 0,0 0 0,0-1 0,0 1 0,0 0 0,0 0-1,0-1 1,0 1 0,0 0 0,0-1 0,0 1 0,0 0 0,0 0-1,0-1 1,0 1 0,0 0 0,0 0 0,-1-1 0,1 1-1,0 0 1,0 0 0,0-1 0,0 1 0,0 0 0,-1 0 0,1-1-1,0 1 1,0 0 0,-1 0 0,1 0 0,0 0 0,0-1 0,0 1-1,-1 0 1,1 0 0,0 0 0,-1 0 0,1 0 0,0 0 0,0 0-1,-1 0 1,1 0 0,0 0 0,0 0 0,-1 0 0,1 0-1,0 0 1,-1 0 0,1 0 0,0 0 0,-1 0 0,-40 32 135,31-24-151,0-1-1,1 2 0,-1-1 0,2 2 1,-1-1-1,1 1 0,-9 14 1,2-4 3,5-6-1,1-1 0,0 1 0,1 0 0,0 1 0,1-1 0,1 2-1,-8 26 1,6-16 2,6-22 1,0 0 0,0 1 1,1 0-1,0-1 0,0 1 1,0 7-1,0 2-3,1 0 0,0 0-1,2-1 1,-1 1 0,2-1-1,-1 1 1,2-1 0,0 0 0,0 0-1,2 0 1,8 16 0,-7-17 7,1 2-4,0-1-1,16 19 0,-1 0-7,3 1 5,-19-24 6,1-1 1,-2 1-1,9 12 0,8 10 5,25 25 13,-15-14-18,-13-15-4,-17-22 5,1 0 0,-1 0-1,1 0 1,0-1-1,5 6 1,-5-7-11,-1 1 0,0 0 0,0 1 0,0-1-1,-1 0 1,1 1 0,2 8 0,7 11-15,-12-24 22,0 1 1,1 0-1,-1 0 0,0 0 1,1 0-1,-1 0 1,0 0-1,0 0 1,0 0-1,0 0 0,0 0 1,0 0-1,0 0 1,0 1-1,1 10 7,0-10-5,0 0-1,0 0 0,0 0 1,0 1-1,0-1 1,-1 0-1,1 0 1,-1 1-1,1-1 1,-1 0-1,0 1 1,0-1-1,0 3 1,4 5-7,-3-10 5,-1 1 0,1-1 0,-1 1 0,1-1 0,-1 1 0,1-1 0,-1 1 0,0 0 0,0-1 0,1 1 0,-1 0 0,0-1 0,0 1 0,0 0 1,1-1-1,-1 1 0,0 1 0,0 1 20,0 0 1,-1-1 0,1 1-1,-1 0 1,1 0-1,-1-1 1,0 1 0,0 0-1,0-1 1,0 1-1,0-1 1,-1 0 0,1 1-1,-1-1 1,-3 4 0,-1 0 58,0-1 1,-1 1-1,-12 7 1,-15 12 96,25-18-120,-1 0 0,1-1 0,-1 0 0,-21 9 0,-6 3 61,12-5-63,-38 13-1,36-16-26,-33 18 0,51-24-11,0 0-1,-1-1 1,1 0 0,-1-1 0,1 1 0,-1-2 0,0 0-1,1 0 1,-1-1 0,0 0 0,0 0 0,1-1-1,-12-2 1,15 1-18,-15-1-709,-30-11-1,45 12 0,1 0 0,-1 0 0,0-1 0,1 0 0,0 0 0,0 0 0,0-1 0,0 0 0,-8-7 0,4 0-1804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28 120 636,'0'0'875,"10"-6"3137,-17 18-655,4-7-3368,0 0 0,0 0 1,1 0-1,-1 1 1,1-1-1,0 1 1,0-1-1,0 8 1,2-10 12,0 0 0,0 1 0,0-1 0,-1 1 0,1-1 0,-1 1 0,0-1 0,0 0 0,0 0 0,-3 7 0,4-9-2,0 0-1,0 0 0,0 0 0,0 0 0,0 0 0,0 0 0,1 0 1,-1 0-1,0 0 0,0 0 0,1 0 0,-1 0 0,1 0 0,-1 0 1,1 0-1,-1 0 0,1 0 0,0-1 0,-1 1 0,1 0 0,0 0 1,0-1-1,-1 1 0,1 0 0,1 0 0,16 13 19,-17-14-5,1 1-1,0-1 1,0 0 0,-1 0 0,1 0 0,0 0-1,0-1 1,-1 1 0,1 0 0,0-1-1,-1 1 1,1-1 0,0 0 0,2-1 0,25-15 683,19-19 889,-43 31-1454,0 0 0,-1 0-1,0 0 1,0 0-1,0-1 1,-1 0 0,0 0-1,0 0 1,0 0-1,-1 0 1,1 0 0,-2 0-1,1-1 1,-1 1-1,1-14 1,-11-18-31,9 35-180,0 1 0,-1 0 0,1-1 0,0 1 0,-1 0 0,1-1 0,-1 1 0,0 0 1,0 0-1,0-1 0,0 1 0,0 0 0,0 0 0,0 0 0,-1 0 0,1 0 0,-1 1 0,1-1 0,-1 0 0,0 1 0,0-1 1,0 1-1,0-1 0,0 1 0,0 0 0,0 0 0,0 0 0,0 0 0,-1 0 0,1 1 0,-4-2 0,0 1-571,0 1 0,0-1-1,0 1 1,-1 0 0,1 0-1,0 1 1,0-1 0,0 1-1,0 1 1,0-1 0,-7 4-1,-7 5-1456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1 127 896,'0'13'627,"0"-8"-547,0 1 0,0 0 0,1-1 1,-1 1-1,2 6 0,-1-10-70,0 0 1,0 0-1,0 0 0,0 0 1,0 0-1,1 0 0,-1-1 1,0 1-1,1 0 0,-1-1 1,1 1-1,0-1 0,0 1 1,-1-1-1,1 0 0,3 2 1,1-1 211,0 1 1,0-1-1,1 0 1,-1-1-1,1 0 1,-1 0-1,1 0 1,-1 0-1,9-2 1,3 1 1029,37-7 0,-48 6-800,1-1 0,0 0 0,-1 0 0,0 0 0,1-1 0,-1-1 0,10-5 0,-15 8-376,0-1 0,0 1 0,-1-1 0,1 1 1,-1-1-1,1 0 0,-1 1 0,1-1 0,-1 0 0,0 0 1,0 0-1,0 0 0,0 0 0,0 0 0,-1 0 0,1 0 1,-1 0-1,1-1 0,-1 1 0,0 0 0,0 0 0,0-1 1,0 1-1,0 0 0,0 0 0,-1 0 0,1-1 0,-1 1 1,1 0-1,-3-4 0,0-4 27,3 7-88,-1 0 0,0 1 0,0-1 0,0 0 0,0 0 0,0 1 0,0-1 0,-1 1 0,0-1 0,-3-4 0,-7-4 29,6 5-323,1 0-1,-1 0 0,-1 1 1,1 0-1,-1 0 1,0 1-1,0 0 0,0 0 1,-1 0-1,1 1 1,-15-4-1,5 3-1635,0 1-1,-24-1 1,20 4-734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255 415 224,'20'-28'4119,"-19"26"-3890,0 1 0,0-1 0,0 1-1,0-1 1,0 0 0,0 1 0,0-1 0,0 0 0,0-2-1,6-9 1424,-6 12-1532,-1 1 0,0-1 1,1 1-1,-1-1 1,0 1-1,1-1 0,-1 1 1,0-1-1,0 1 0,0-1 1,0 1-1,1-1 0,-1 1 1,0-1-1,0 1 0,0-1 1,0 1-1,0-1 1,0 1-1,-1-1 0,1 0-106,0 1 0,0 0 0,0 0 0,0 0 0,0-1 0,0 1 0,0 0-1,0 0 1,0 0 0,0-1 0,0 1 0,0 0 0,0 0 0,0 0 0,0-1 0,1 1 0,-1 0 0,0 0-1,0 0 1,0-1 0,0 1 0,0 0 0,0 0 0,0 0 0,1 0 0,-1 0 0,0-1 0,0 1 0,0 0-1,0 0 1,0 0 0,1 0 0,-1 0 0,0 0 0,0 0 0,0 0 0,1 0 0,-1-1 0,0 1-1,0 0 1,0 0 0,1 0 0,-1 0 0,0 0 0,0 0 0,0 0 0,1 0 0,-1 0 0,0 1 0,0-1-1,0 0 1,0 0 0,1 0 0,-1 0 0,2 0 669,-2 12-427,-1-5-246,0-1-1,0 1 0,-1-1 1,-3 9-1,-3 14-2,-6 30 31,-1 14 16,10-45-12,-14 44-1,2-7-21,-22 71-6,-2 12-14,4-14 46,8-42-35,9-31 2,-18 66-213,35-113 165,-3 6-23,5-20 53,1 0 1,0 1-1,0-1 0,0 0 1,-1 1-1,1-1 0,0 1 1,0-1-1,0 1 0,0-1 1,0 0-1,0 1 0,0-1 1,-1 1-1,2-1 0,-1 1 1,0-1-1,0 1 1,0-1-1,0 0 0,0 1 1,0-1-1,0 1 0,0-1 1,1 1-1,-1-1 0,0 0 1,0 1-1,1-1 0,-1 0 1,0 1-1,1 0 1,-1-1-1,0 0 0,0 0 0,0 0 1,1 0-1,-1 0 0,0 0 0,0 0 1,0 0-1,0 1 0,1-1 1,-1 0-1,0 0 0,0 0 0,0 0 1,0 0-1,1 0 0,-1 0 0,0 0 1,0 0-1,0 0 0,0 0 1,1 0-1,-1 0 0,0 0 0,0 0 1,0 0-1,1-1 0,-1 1 0,0 0 1,0 0-1,0 0 0,0 0 1,0 0-1,1 0 0,-1 0 0,0 0 1,0-1-1,0 1 0,0 0 1,0 0-1,0 0 0,0 0 0,1 0 1,-1-1-1,0 1 0,0 0 0,0 0 1,0 0-1,0 0 0,0-1 1,0 1-1,0 0 0,0 0 0,0 0 1,0-1-1,0 1 0,0 0 0,0 0 1,1-6 0,1 0 0,0 0 0,1 1 0,-1-1 0,1 1 0,3-5 0,-1-2 17,0-1 1,-1 1-1,-1-1 0,0 1 0,2-24 0,-2 19-5,20-126 30,6 0-30,-11 65-26,21-64-40,0-2 36,-20 62 26,-7 35 13,-2-1 0,-2 0 1,2-62-1,0 13-22,-1 3 19,1 22-1,-10 70-10,0 0-1,0-1 1,0 1 0,0-1 0,0 1-1,0 0 1,1-1 0,0 1 0,-1 0-1,1-1 1,0 1 0,0 0 0,2-4-1,-2 5-6,-1 1 0,0-1 0,0 1 0,1-1 0,-1 1 0,0-1 0,0 0 0,0 1 0,1-1 0,-1 1 0,0-1 0,0 0 0,0 1 0,0-1 0,0 0 0,0 1 0,0-1 0,-1 1 0,1-1 0,0 0 0,0 1 0,0-1 0,-1 1 0,1-1 0,1 1-126,0 2 116,1 2 4,0 0-1,0 0 1,-1 0-1,1 1 1,-1-1-1,0 0 1,-1 1-1,1-1 1,-1 1-1,0 4 1,6 32 36,14 41 57,-1 13 35,5 21 24,-18-77-96,2 1 0,15 40 0,47 108 260,-49-140-150,50 83 1,-5-19-6,26 39-61,-72-123-36,19 37 0,-35-58-41,0-1-1,0 0 1,10 11 0,-10-13-12,0 0 0,-1 0 0,1 1 0,-1-1 0,0 1-1,-1 0 1,1 0 0,2 6 0,-2-3-10,0 0-1,0-1 0,1 1 1,6 8-1,-1-1-3,-2-8-294,5 6 433,-13-1-8479,-9-18 5331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0:38:1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12 110 188,'0'-4'204,"0"0"1,0 0-1,-1 0 0,1 0 1,-1 0-1,0 0 0,0 0 1,0 0-1,-2-4 1,2 4 2,0 1 0,0-1 0,1 0 0,-1 0 0,1 0 0,0 1 0,0-1 0,1-6 0,0-10 3491,7 17-2731,-7 1-587,-8 1-236,5 2-96,2-1-47,0 1-1,0-1 1,0 0 0,0 0-1,0 0 1,0 1 0,0-1-1,0 0 1,0 0 0,0 0-1,1 1 1,-1-1 0,0 0-1,0 0 1,0 0 0,0 0-1,0 1 1,0-1-1,0 0 1,1 0 0,-1 0-1,0 0 1,0 1 0,0-1-1,0 0 1,0 0 0,1 0-1,-1 0 1,0 0 0,0 0-1,0 0 1,1 0 0,-1 0-1,0 0 1,0 0-1,0 1 1,1-1 0,-1 0-1,0 0 1,0 0-1,1 0 0,-1 0-1,0 0 1,0 0 0,0 0-1,1 0 1,-1 0 0,0 0 0,0 0-1,0 0 1,0 0 0,1 0 0,-1 0-1,0 0 1,0 0 0,0 0-1,0 0 1,1 1 0,-1-1 0,0 0-1,0 0 1,0 0 0,0 0 0,0 0-1,0 1 1,0-1 0,1 0 0,-1 0-1,0 0 1,0 0 0,0 1-1,0-1 1,0 0 0,0 0 0,0 0-1,0 1 1,0-1 0,0 0 0,0 1-1,0 0 0,1 0 0,-1-1 0,0 1 0,0 0 0,1-1 0,-1 1 1,1 0-1,-1 0 0,1-1 0,-1 1 0,1-1 0,-1 1 0,1-1 1,-1 1-1,1-1 0,1 2 0,7 8-6,-4 4 12,-1-1 1,0 1 0,-1 0-1,2 28 1,-4-25 6,0-1 1,7 27 0,-5-27 9,0 0-1,1 25 1,-3-21 39,1 0-1,6 30 0,2 3 78,9 63 97,11 37-159,-27-134-54,12 36 1,-9-35-6,5 29 1,-7-27-6,0-1 1,10 28 0,8 36 7,-7-26 6,-12-29-22,-3-27-4,0 0 0,0 0-1,0 0 1,1 0 0,-1 0 0,1 0 0,0 0 0,0 0 0,2 5 0,-2 5-8,-1-12 7,-1 0 0,1 0 0,0 0 0,0 0-1,0 0 1,1 0 0,-1 1 0,0-1-1,0 0 1,0 0 0,1 0 0,-1 0 0,1 1-1,-1-2 3,1 0-1,-1 0 0,0 0 0,1 0 1,-1 1-1,1-1 0,-1 0 0,0 0 1,1 0-1,-1 0 0,0 0 1,1 0-1,-1 0 0,1 0 0,-1 0 1,0 0-1,1-1 0,-1 1 0,0 0 1,1 0-1,-1 0 0,1 0 1,-1-1-1,0 1 0,1 0 0,-1 0 1,0 0-1,0-1 0,1 1 0,-1-1 1,17-15 26,12-19 17,-6 4-39,1 2 1,2 1-1,0 1 1,31-24 0,119-86-113,-145 112 85,1 2 0,50-27 0,-81 49 19,-1 1 1,1 0-1,0 0 1,-1 0-1,1 0 1,0-1-1,0 1 1,-1 0-1,1 0 1,0 0-1,0 0 1,-1 0-1,1 1 0,0-1 1,-1 0-1,1 0 1,0 0-1,0 1 1,-1-1-1,1 0 1,0 1-1,-1-1 1,1 1-1,-1-1 1,1 0-1,-1 1 1,2 0-1,10 15-17,-8-9 21,0-1 0,0 1 0,-1 0 0,0 1 0,-1-1 1,0 0-1,0 1 0,0 0 0,-1-1 0,0 1 1,-1 0-1,0 9 0,0 3 10,0-1 0,-2 0 1,0 1-1,-1-1 0,-1 0 0,-1 0 1,-1-1-1,-11 27 0,7-22 29,7-14-15,-1 0 0,0 1-1,-1-1 1,0-1-1,-1 1 1,-6 7-1,-4 2 9,-2-2 0,0 0 0,0-1 0,-2-1 0,0 0 0,0-2 0,-1-1 0,-1 0 1,0-1-1,0-2 0,-1 0 0,0-1 0,0-1 0,-44 4 0,19-5-456,1-2-1,-79-4 1,17 0-3114,107 1 3385,0 0-1,1 0 1,-1 0 0,0-1-1,1 1 1,-1 0 0,1-1-1,-1 1 1,0 0-1,1-1 1,-1 0 0,1 1-1,-1-1 1,1 0-1,0 0 1,-1 0 0,-1-1-1,-6-5-1597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6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1 182 584,'29'-11'896,"0"5"-136,10-5-48,-9 0-52,9 0-52,10 1-124,-10-1-124,0 0-140,10 0-100,-1-6-59,-9 6-37,10 0-28,-10 6-117,10-6-151,-10 0-208,0 5-256,0-5-344,-9 6-612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0 200,'0'0'470,"-10"10"1243,10-10-1624,0 0 1,0-1-1,0 1 0,0 0 1,0 0-1,0-1 0,0 1 1,0 0-1,0-1 0,0 1 0,0 0 1,0-1-1,0 1 0,0 0 1,0-1-1,0 1 0,0 0 1,0-1-1,0 1 0,0 0 1,-1 0-1,1-1 0,0 1 1,0 0-1,0 0 0,-1-1 1,1 1-1,0 0 0,0 0 1,-1 0-1,1-1 0,0 1 1,0 0-1,-1 0 0,1 0 1,0 0-1,0-1 0,-1 1 1,1 0-1,0 0 0,-1 0 1,1 0-1,0 0 0,-1 0 1,1 0-1,0 0 0,-1 0 1,1 0-1,-13 10 168,-10 0-106,17-7-90,0-1-1,1 1 1,-1-1 0,-7 7-1,-25 14 257,27-17-213,0 1 1,-15 12-1,-21 14 87,33-25-136,-25 22-1,-11 12-7,27-24-23,-37 37 0,-78 116 20,125-155-43,6-6-1,1-1 0,-1 1 0,1 0 0,-4 11 0,-2 5 0,8-21-1,2 1 0,-1 0-1,1 0 1,-3 9-1,5-13 2,0 1 0,-1-1-1,1 1 1,0-1-1,0 1 1,1-1 0,-1 0-1,0 1 1,1-1-1,0 1 1,-1-1 0,1 0-1,0 1 1,0-1 0,2 3-1,2 4 0,1 0-1,0 0 1,0-1-1,1 0 0,0 0 1,1-1-1,-1 1 1,1-2-1,12 9 1,22 10 10,30 17 14,-16-12-17,-40-21-5,0-1-1,23 10 1,16 7 0,-12-5-14,-36-18 15,0 0-1,0 1 0,-1 0 0,1 1 1,-1-1-1,1 1 0,-1 1 1,9 7-1,-12 5-5,0-12 4,2 12 13,1-5 14,-6-11-23,1-1-1,-1 1 0,1 0 1,-1-1-1,0 1 0,1 0 0,-1-1 1,0 1-1,1 0 0,-1-1 1,0 1-1,0 0 0,1 0 0,-1-1 1,0 1-1,0 0 0,0 0 1,0-1-1,0 1 0,0 0 0,0 0 1,-1 0-1,1-1 0,0 1 1,0 0-1,-1-1 0,0 2 0,0 1 11,0-1 0,0 0 0,0 0-1,0 0 1,1 1 0,-1-1 0,0 0-1,1 1 1,0-1 0,-1 1-1,1 3 1,-1-3 23,0 1 0,0 0 0,0 0 0,-1 0 0,0-1 0,0 1 0,0-1 0,0 1 0,0-1 0,-1 0 0,1 0 0,-5 4 0,6-6-26,-18 19 374,0-1 0,-2-1 0,-41 28 0,-75 35 495,92-56-732,-8 1 198,-86 31 0,128-52-233,5-4-66,1 1 1,-1-1 0,0 0-1,0-1 1,1 1 0,-1-1 0,0 0-1,0-1 1,0 1 0,-7-3 0,3 1-64,0-1 0,0 0 0,0 0 0,1-1 0,-9-5 0,-12-13-1938,28 20 1351,-1 0-1,1-1 1,-1 1 0,1 0-1,0-1 1,0 1-1,0-1 1,0 0-1,1 0 1,-1 0-1,1 0 1,-2-4-1,3 6 486,-2-10-2237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0 773 168,'0'0'558,"12"11"133,1-11-564,0-1 0,0-1-1,0 0 1,0-1-1,0-1 1,-1 0-1,1 0 1,-1-1-1,0-1 1,0 0 0,-1-1-1,0 0 1,0 0-1,0-1 1,17-18-1,-9 9-55,42-44 254,-58 58-247,0 0 0,-1 0 0,1 0 0,-1-1 0,1 1 0,-1-1 0,0 1 0,-1-1 0,1 0 0,-1 0 0,1 0 0,-1 0 0,0 0 0,-1 0 0,1 0 0,-1 0 0,1 0 0,-2-6 0,2 7-35,-1 1 0,0-1 0,0 1 0,0-1 0,-1 1 0,1 0 1,-1-1-1,1 1 0,-1-1 0,0 1 0,0 0 0,0-1 0,0 1 0,0 0 0,0 0 0,-1 0 1,-1-3-1,1 4-12,-1-1-1,1 1 1,-1 0 0,0-1 0,1 1 0,-1 1 0,0-1 0,0 0 0,1 1 0,-1-1 0,0 1 0,0 0-1,0 0 1,-4 0 0,0 1-33,0 0-1,1 0 0,-1 0 1,1 1-1,0 0 0,-1 0 1,1 1-1,0 0 0,0 0 1,-8 5-1,6-2-3,0 0 1,0 0 0,1 0-1,0 1 1,0 0-1,-7 10 1,8-10 2,1 0 0,1 1-1,-1 0 1,-6 17 0,-5 3-17,12-13 9,1 0-1,1 1 1,0-1 0,1 28-1,2-39 11,-1-1 0,1 0 0,0 0 0,0 0 0,0 0 0,0 1-1,1-2 1,-1 1 0,1 0 0,-1 0 0,1 0 0,0-1 0,3 4 0,-1-1 4,1-1 1,0 1-1,0-1 1,0 0-1,9 6 1,-7-6-7,0-1 1,0-1-1,0 1 0,1-1 1,-1 0-1,1-1 1,-1 1-1,1-2 1,13 1-1,7-2 9,38-7-1,-24 2-7,-22 3 2,-1-1 0,0-1 0,24-10 0,-24 9-3,-9 3 3,24-9 0,0 0 0,35-20 0,45-25 0,-108 53 0,0-1-1,0 1 1,0-2-1,-1 1 1,7-8-1,15-15 43,-18 20-40,-1 0-1,-1-1 1,0 0 0,0-1 0,0 1-1,-1-2 1,-1 1 0,7-16 0,10-16-24,-9 10 16,-11 27 5,-1 0 1,1-1 0,1 2-1,-1-1 1,4-5-1,-3 5 7,0-1 0,-1 1 0,0 0 0,0-1-1,0 0 1,0 1 0,-1-1 0,0 0 0,0 0-1,-1-8 1,10-21 37,-10-106 480,-10 97-270,11 34-252,-1 9 22,0-1 1,1 1 0,-1-1 0,0 1 0,0-1-1,0 1 1,0-1 0,0 0 0,-1 1 0,1-1-1,0 1 1,-1-1 0,1 1 0,-1-1-1,1 1 1,-1-1 0,0 1 0,0 0 0,0-1-1,1 1 1,-3-1 0,3 1-19,-1 0 0,1 1 0,0-1 0,-1 0 1,1 1-1,0-1 0,0 0 0,-1 0 0,1 1 0,0-1 0,0 0 0,0 0 0,0 1 1,0-1-1,0 0 0,0 0 0,0 0 0,0 1 0,0-1 0,0 0 0,1 0 0,-1 0 1,1 0-4,-1 0 1,0 1-1,0-1 1,0 0 0,0 1-1,1-1 1,-1 0 0,0 1-1,0-1 1,0 0-1,0 1 1,0-1 0,-1 0-1,1 1 1,0-1 0,0 0-1,0 1 1,-1-1-1,1 0 1,-1 0 0,-2-1-7,2 2 24,1 0 0,0-1 0,-1 1 0,1 0 0,0 0 0,0 0 0,-1 0 0,1 0 0,0-1 0,0 1 0,-1 0 0,1 0 0,0-1 0,0 1 0,0 0 0,-1 0 0,1-1 0,0 1 0,0 0 0,0 0 0,0-1 0,0 1 0,0 0 0,0-1 0,0 1 0,0 0 0,0-1 0,0 1 0,0 0 0,0 0 0,0-1 0,0 1 0,0 0 0,0-1 0,0 1 0,-1-1 26,1 0 0,-1 0 0,0 0 0,0 0 0,0 0 0,0 1 0,1-1 0,-1 0 0,0 1-1,0-1 1,0 0 0,-1 1 0,1-1 0,0 1 0,0 0 0,0-1 0,0 1 0,-2 0 0,2 0-40,-1 0 1,1 0 0,-1 0 0,1 0 0,-1-1 0,1 1 0,-1 0 0,1-1 0,-1 1 0,1-1 0,0 1 0,-1-1 0,1 0 0,0 1 0,-1-1 0,-1-1 0,-8-6-1,8 7-13,1 0 0,-1 0 0,1 1 0,-1-1 1,0 1-1,1-1 0,-1 1 0,0 0 0,0 0 1,1 0-1,-1 0 0,0 1 0,1-1 0,-1 1 1,0 0-1,1-1 0,-1 1 0,-2 2 0,-10 3-12,1 1 0,-13 10 0,7-6 0,-28 29-10,38-33 28,1 1 1,-15 18-1,0-2-3,17-16-3,1 0-1,0 0 1,1 0 0,0 0-1,0 1 1,-7 18 0,9-21 5,2-4-1,0-1 1,1 1-1,-1 0 1,0 0-1,1 0 1,0 0-1,-1 0 1,1 0-1,0-1 0,0 1 1,0 0-1,0 0 1,0 0-1,1 0 1,-1 2-1,2 12-9,-1-13 13,-1-1-1,1 0 1,0 0 0,0 0 0,-1 0-1,1 0 1,1-1 0,-1 1 0,0 0 0,0 0-1,1-1 1,-1 1 0,0-1 0,3 3-1,26 20 15,-27-22-15,8 5 1,0-1 0,0 0 1,1-1-1,0 0 0,15 4 0,-10-4 2,-1 1 0,21 11-1,2 2 2,-31-15-6,0-1 0,0 1 1,0 1-1,-1-1 1,1 1-1,-1 0 1,0 1-1,-1 0 0,1 0 1,7 11-1,4 5 30,-13-18-14,-1 1 0,0 1 0,0-1 0,0 1 0,-1-1 0,6 13 0,1 6 19,-7-19-25,0 1 1,-1-1-1,0 0 0,0 1 0,0 0 1,-1-1-1,0 1 0,1 7 1,-1 2-10,1-1 1,0 0 0,9 27 0,0 1 6,-6-13 22,-4-19-27,1 1 1,1 0 0,-1-1 0,6 13 0,12 49 6,-14-53 18,0-1-1,3 21 1,0-12-11,-8-23-15,1 0 1,-1 1-1,1-1 0,-1 1 0,0-1 0,0 9 0,0-4-10,0 0 1,0-1-1,1 1 0,0-1 0,4 10 1,2 8 1,18 29 8,-11 10 12,-8-32-4,2 1 0,19 49 1,-18-49 7,-9-19-6,-1-14-10,-1 0 1,1 1-1,0-1 0,0 0 1,0 0-1,0 0 0,0 1 0,0-1 1,1 0-1,-1 0 0,0 0 1,1 0-1,0 2 0,2 2 1,-1-2 1,0 0 0,-1 0 0,1 0 0,-1 0 0,1 0 0,-1 0 0,0 1 0,0-1 0,1 6 0,-2-8 9,9 0 171,-9-2-80,2-16 438,6 2-151,0-1 0,-1 1 0,9-32 0,-4 23-81,-9 20-250,-1 0 0,0 0-1,0 0 1,-1 0 0,3-7 0,-1 1 69,-1 0 0,9-17 0,4-14 164,38-105 443,-18 56-466,12-51-51,23-64-177,-23 74-23,23-72-57,-66 193 46,0-1-1,-1 1 0,0-1 1,-1 0-1,2-18 0,6-32-169,-10 23-1877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76,'1'-4'95,"0"-1"0,0 0 0,1 1 1,0-1-1,0 0 0,0 1 0,0 0 0,1 0 0,0-1 0,0 1 1,0 1-1,0-1 0,4-3 0,-5 5 54,10-16 2377,-12 18-2503,0 0-1,0 0 1,0 0 0,0-1-1,0 1 1,0 0 0,0 0-1,0 0 1,0 0 0,0-1-1,0 1 1,0 0 0,0 0-1,0 0 1,0 0 0,0 0-1,0-1 1,0 1 0,0 0-1,0 0 1,0 0 0,1 0-1,-1 0 1,0 0 0,0-1-1,0 1 1,0 0 0,0 0-1,0 0 1,1 0 0,-1 0-1,0 0 1,0 0 0,0 0-1,0 0 1,0 0 0,1 0-1,-1 0 1,0 0 0,0 0-1,0 0 1,0 0 0,1 0-1,-1 0 1,0 0 0,0 0-1,0 0 1,1 0 0,-1 0 36,0 0 0,1 1 0,-1-1 0,1 1 0,-1-1 0,0 0 0,1 1 0,-1-1 0,0 1 0,0-1 0,1 1 0,-1-1 0,0 1 0,0-1 0,0 1 0,0-1 0,0 1 0,1-1 0,-1 1 0,0-1 0,0 1 0,0-1 0,-1 2 0,2 23 129,-2 1-1,-7 38 1,6-44-23,0 0 1,2 0 0,1 26 0,1 2 269,-12 142 606,0-58-855,-4 43-116,7-118-65,-19 106 8,23-141 71,-1-1-1,-1 0 0,-14 36 1,15-46-22,0-1 0,1 1 0,1 0 0,-1 0 0,2 0 0,-1 19 0,-8 13 150,10-42 454,-1-1-645,1-1 0,0 1 0,-1 0 0,1 0-1,-1 0 1,1 0 0,0 0 0,-1 0 0,1 0-1,-1-1 1,1 1 0,0 0 0,-1 0 0,1 0-1,0-1 1,-1 1 0,1 0 0,0-1 0,0 1 0,-1 0-1,1-1 1,0 1 0,0 0 0,-1-1 0,1 1-1,0 0 1,0-1 0,0 1 0,0 0 0,0-1-1,-1 1 1,1-1 0,-1-18 239,0 2-164,-1 9-83,0 0 0,1 0-1,0-1 1,0 1 0,1-16 0,-2-27-13,-1 26-12,1 1 0,1-1 0,1 0 0,6-35 0,3-87-14,14-50 54,-17 154-42,13-44-1,5-27-12,-4 16 12,-1 5-85,7-17 103,-25 107 3,0-11-4,2 0 1,0 0 0,0 0 0,1 0-1,1 1 1,0-1 0,1 1 0,14-21-1,-12 15-12,-8 17 11,1 1-1,-1-1 0,1 1 1,0-1-1,-1 0 0,1 1 0,0-1 1,0 1-1,0 0 0,0-1 1,2-1-1,0 1-5,-1-1-1,0 0 1,1 0 0,-1 0 0,0 0-1,0 0 1,2-5 0,-3 8-4,1 1 1,-1-1-1,0 1 0,1-1 1,-1 1-1,1 0 1,-1 0-1,0 0 0,0 0 1,1 0-1,-1 0 1,0 0-1,0 0 0,0 0 1,0 0-1,0 1 1,0 0-1,20 31-6,-16-23 7,43 85 0,-21-26 36,-15-35-11,27 88 88,44 186 528,-38-124-688,14 26 35,-48-163 45,-7-29-11,10 31 1,7 17-63,-18-58-27,1 0 0,-1-1 0,1 1 0,1-1 0,8 12 0,1 1-974,-14-19 901,1 0 0,-1-1-1,0 1 1,1 0 0,-1 0 0,1-1 0,-1 1-1,1-1 1,0 1 0,-1 0 0,1-1 0,-1 1-1,1-1 1,0 0 0,-1 1 0,1-1 0,0 1-1,0-1 1,0 0 0,-1 0 0,1 1 0,0-1-1,0 0 1,0 0 0,-1 0 0,1 0 0,1 0-1,0 0-1183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1 209 700,'10'-5'1352,"9"-1"-324,1-5-252,-1 6-168,10-6-112,1 0-136,9 0-127,0-6-89,0 6-56,0-5-36,0 5-60,10-5-136,0-1-209,0 6-259,9-11-320,-9 11-440,0-5-668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4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20 616 92,'0'0'207,"-10"5"2177,0-3 1422,10-3-4166,0 0 521,12-4 341,46-55-257,-41 46-234,-11 9-8,-1 1 0,1-1 1,-1 0-1,5-8 0,67-68 5,-10 13-1,-39 42 4,33-40 0,-30 26 170,26-46 0,-35 51 290,-12 21-94,15-30 0,-16 22-166,-8 21-181,-1 1 1,1-1-1,-1 0 1,1 1-1,-1-1 1,0 0-1,0 0 1,1 1-1,-1-1 0,0 0 1,0 0-1,0 1 1,0-1-1,0 0 1,0 0-1,0 0 1,0 1-1,0-1 1,0 0-1,0 0 1,-1 0-1,1 1 0,0-1 1,0 0-1,-1 1 1,1-1-1,-1 0 1,1 1-1,0-1 1,-1 0-1,1 1 1,-1-1-1,0 1 1,1-1-1,-1 1 1,1-1-1,-1 1 0,-1-1 1,-8 12 98,-16 17-146,0 2 1,3 1-1,-40 65 1,59-88 6,0-2-2,1 1 0,0-1-1,0 1 1,0 0 0,1 0-1,0 0 1,0 0 0,1 0-1,-1 14 1,-3-1 1,4-18 8,0 0-1,0 0 1,1 0 0,-1-1-1,1 1 1,-1 0-1,1 0 1,0 0 0,0 0-1,0 0 1,0 0 0,0 0-1,0 0 1,1 3 0,4 2-20,-1 4-8,-4-8 25,2 0-1,-1 0 0,0 0 1,0 0-1,1 0 1,0-1-1,-1 1 1,1 0-1,0-1 0,1 1 1,-1-1-1,3 3 1,1 2-10,0-4 13,1 1 1,-1-1-1,0 0 1,1 0-1,0 0 1,7 1-1,-1 0 12,22 5-7,-30-9-4,1 1 0,-1 0-1,1 1 1,-1 0 0,0-1 0,7 5-1,9 2 0,-18-7 2,0 1 1,1-1 0,-1 0-1,0 1 1,0-1 0,0 1 0,3 3-1,17 7-4,-21-11 3,1 0 0,-1 0 0,1 0 1,-1 0-1,1 1 0,-1-1 1,0 1-1,0-1 0,0 1 0,0 0 1,0 0-1,0 0 0,0 0 1,1 2-1,8 18-14,-8-16 11,0-1-1,-1 1 0,1 0 0,-1 0 0,0 0 0,-1 0 0,0 0 0,1 0 1,-2 0-1,1 8 0,-1-9 10,1 1-1,-1 0 1,-1 0-1,1-1 1,-1 1 0,0 0-1,-1-1 1,1 1 0,-1-1-1,0 1 1,0-1 0,-6 10-1,-5 7 26,-2 5 5,-16 9-3,17-18-13,-2 0 0,-22 19 0,-11 7 14,35-29-1,-2-1 0,1-1 0,-2 0 0,0-1 0,-1 0 0,-30 14 0,23-16 103,19-7-93,0 0 0,0-1 1,1 0-1,-1 0 0,-1 0 0,1-1 0,0 0 0,-12 0 0,-39 5 19,19-1-2030,37-5 778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1 130 160,'0'3'293,"0"-3"-217,0 1 0,0-1 0,0 0 0,0 1 0,-1-1 0,1 0 0,0 1 0,0-1 0,0 1 0,0-1 0,0 0 0,0 1 0,0-1 0,0 1 0,0-1 0,0 0 0,0 1 0,0-1 0,1 0 0,-1 1 0,0-1 0,0 1 0,0-1 0,0 0 0,1 1 0,-1-1 0,0 0 0,0 0 0,1 1 0,-1-1 0,0 0 0,0 0 0,1 1 0,-1-1 0,0 0 0,1 0 0,-1 1 0,0-1-1,1 0 1,-1 0 0,1 0 0,-1 0 0,0 0 0,1 0 0,-1 0 0,0 0 0,1 0 0,1 0 310,-2 1-382,0-1 1,1 1-1,-1-1 1,0 1-1,1-1 0,-1 0 1,0 1-1,0-1 1,1 0-1,-1 1 1,1-1-1,-1 0 1,0 1-1,1-1 0,-1 0 1,1 0-1,-1 0 1,0 1-1,1-1 1,-1 0-1,1 0 1,-1 0-1,1 0 1,-1 0-1,1 0 0,-1 0 1,1 0-1,-1 0 1,1 0-1,-1 0 1,1 0-1,-1 0 1,1 0-1,-1 0 0,1-1 1,26-4 94,-18 3 3,18-5 237,1-1 1,-1-2-1,32-16 0,-17 8-138,7-5 82,8-4-136,-40 17-115,-15 9-28,0-1 0,0 1 0,0 0 0,0-1 0,0 1 0,0 0 0,1 1 0,-1-1 0,0 0 0,1 1 0,-1-1 0,4 1 0,-4-4-112,-2 7-97,0-2-60,0 10-5028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1 166 400,'29'-14'1236,"1"2"1,0 1-1,0 1 0,62-11 0,-51 12-499,-22 4-253,0-1 1,24-12-1,24-8 697,-28 12-682,-31 10-440,0 1-1,-1 0 1,1 1 0,0 0 0,0 0 0,12-1-1,-18 3-154,-2 0-149,0 0 205,1 0 1,-1 0-1,0 0 0,0-1 1,1 1-1,-1 0 1,0 0-1,1 0 1,-1 0-1,0 0 1,0 0-1,1 0 1,-1 0-1,0 0 1,0 0-1,1 0 0,-1 1 1,0-1-1,0 0 1,1 0-1,-1 0 1,0 0-1,0 0 1,0 0-1,1 1 1,-1-1-1,0 0 1,0 0-1,0 0 1,1 0-1,-1 1 0,0-1 1,0 0-1,0 0 1,0 1-1,0-1 1,1 0-1,-1 0 1,0 1-1,0-1 1,0 0-1,0 0 1,0 1-1,0-1 1,0 0-1,0 0 0,0 1 1,0-1-1,0 0 1,0 0-1,0 1 1,0-1-1,0 0 1,0 0-1,0 1 1,-1-1-1,1 0 1,0 0-1,0 1 1,0-1-1,-7 13-3119,4-6 1009,-5 3-322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128 181 60,'-4'-9'544,"3"8"-479,1 1 0,-1-1 0,1 0 0,-1 1 0,1-1 0,-1 1 0,1-1 0,0 0 0,-1 0 0,1 1 0,0-1 0,0 0 0,-1 1 0,1-1 0,0 0 0,0 0 0,0 1 0,0-2 0,0 1-12,0 1 1,1-1-1,-1 1 1,0-1-1,0 1 0,0-1 1,0 1-1,0-1 1,0 1-1,0-1 0,0 1 1,0-1-1,0 1 1,0-1-1,-1 1 1,1-1-1,0 1 0,0-1 1,0 1-1,-1-1 1,1 1-1,0 0 1,0-1-1,-1 1 0,1-1 1,0 1-1,-1 0 1,1-1-1,-1 1 0,1 0 1,0-1-1,-1 1 1,1 0-1,-2-1 1,1 0-34,-2-9 1035,1 10-950,1 0 0,0-1 0,-1 1 0,1-1-1,0 1 1,0-1 0,0 1 0,-1-1-1,1 0 1,0 0 0,0 1 0,0-1-1,-1-2 1,2 3-92,-1 0-1,1 0 1,0 0-1,0 0 1,-1 0-1,1-1 1,0 1-1,-1 0 1,1 0-1,0 0 1,0 0-1,-1 0 1,1 0-1,0 0 1,0 0-1,-1 0 1,1 0-1,0 0 1,-1 0-1,1 0 1,0 1-1,0-1 1,-1 0-1,1 0 0,0 0 1,0 0-1,-1 0 1,1 1-1,0-1 1,0 0-1,0 0 1,-1 0-1,1 1 1,0-1-1,0 0 1,0 0-1,0 1 1,-9 5 242,7-5-189,1 0-63,0-1 1,0 0-1,0 1 1,0-1-1,0 1 1,0-1 0,0 1-1,0 0 1,0-1-1,0 1 1,0 0-1,1 0 1,-1 0-1,0-1 1,1 1 0,-1 0-1,0 0 1,1 0-1,-1 0 1,1 0-1,-1 0 1,1 0-1,0 0 1,-1 1 0,1-1-1,0 1 1,-5 12-19,5-13 15,-1 0-1,0 1 1,1-1-1,-1 1 1,1-1 0,-1 1-1,1-1 1,-1 1-1,1-1 1,0 1-1,0 1 1,0 4-4,0-3 2,-1 0 0,1 0 0,1 0 0,-1-1 0,0 1 0,1 0 0,0 0 0,0 0 0,0 0 0,3 5 0,16 29-106,-19-36 104,1 0-1,0-1 1,0 1-1,0 0 1,0-1-1,1 1 1,-1-1-1,0 1 1,1-1-1,-1 0 1,1 0-1,-1 0 0,1 0 1,-1-1-1,1 1 1,0-1-1,-1 0 1,5 1-1,5-7 59,-11 6-43,0 0 1,0 0-1,0 0 1,0 0-1,0 0 1,1 0-1,-1-1 1,0 1-1,0 0 1,0-1-1,0 1 1,0-1-1,0 1 1,0-1-1,0 0 1,0 1-1,-1-1 1,1 0-1,0 1 1,0-1-1,1-2 1,-1 1 40,0 0 0,0 0 1,-1 0-1,1 0 0,0 0 0,-1 0 1,1 0-1,-1 0 0,0 0 0,0-1 0,0-1 1,0-11 290,0 1 1,-1 0 0,-1 0 0,0 0-1,-4-14 1,-1 10-190,0 0-1,-1 1 1,-17-29 0,18 31-138,6 13-13,0-1 0,0 1 0,0 0 1,0 0-1,0 0 0,0 0 0,0 0 0,-1 0 0,-1-2 1,-6-6 2,-1-1-202,9 11 163,1 0 0,0 0 0,-1 0 0,1 0 0,0-1 1,-1 1-1,1 0 0,-1 0 0,1 0 0,0 0 0,-1 0 1,1 0-1,-1 0 0,1 1 0,0-1 0,-1 0 0,1 0 1,0 0-1,-1 0 0,1 0 0,-1 1 0,1-1 0,0 0 1,-1 0-1,1 0 0,0 1 0,0-1 0,-1 0 0,1 1 1,0-1-1,0 0 0,-1 1 0,-9 6-962,9-6 870,-1 0 0,1-1 1,0 1-1,0 0 1,0 0-1,0 0 1,0 0-1,0 0 0,0 0 1,0 0-1,0 0 1,0 0-1,1 0 1,-2 2-1,-17 46-3969,17-28 2248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1:05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216 163 112,'0'-13'475,"0"8"-330,1 0 0,-1 0 0,-1 0 0,1 1 0,0-1 0,-1 0 0,0 0 1,0 1-1,-1-1 0,-1-5 0,2 9-124,1 0 1,-1 0-1,1 0 0,0 0 1,0 0-1,-1 0 1,1 0-1,0 0 0,0 0 1,0 0-1,0 0 1,0 0-1,1 0 0,-1-2 1,1 2-6,-1 0 1,0 1 0,0-1-1,0 0 1,0 0 0,0 0-1,0 1 1,0-1 0,0 0-1,0 0 1,0 1 0,0-1-1,0 0 1,0 0 0,-1 0-1,1 1 1,0-1 0,-1 0-1,0-1 1,-17-20 1048,18 21-1011,-1 0 0,0 0 0,1 0 0,-1 1 0,0-1 0,0 0 0,1 1 0,-1-1 0,0 1 0,0-1 0,0 1 0,0-1 0,0 1 0,0 0 0,0-1 0,0 1 0,0 0 0,-2 0 0,0 1 148,-7 3-94,7-2-105,-1-1 0,0 1 1,0 0-1,1 0 0,-1 0 1,1 1-1,0-1 0,0 1 0,0 0 1,0 0-1,0 0 0,-3 5 1,4-6-13,-1 1 6,3-2 1,-1-1 1,1 0-1,-1 1 1,1 0-1,-1-1 0,1 1 1,0-1-1,-1 1 1,1-1-1,0 1 0,-1 0 1,1-1-1,0 1 1,0 0-1,0-1 0,0 1 1,-1 0-1,1-1 1,0 1-1,0 0 0,0 0 1,-9 26-16,9 51-24,1-74 36,0-1 0,0 0 0,0 0 0,1 1 0,-1-1 0,1 0 0,0 0 0,0-1 0,0 1 0,4 4-1,2-3-16,-2-2 7,-5-1 17,0-1 0,0 1 0,0-1 0,0 0 0,0 0 0,0 1 0,0-1 0,0 0 0,0 0 0,0 0 0,0 0 0,0 0 0,0 0 0,0 0 0,0-1 0,0 1 0,0 0 0,0 0 0,-1-1 0,3 0 0,-2 0 14,0 1-5,0 0-1,0-1 0,0 1 1,0 0-1,0-1 1,-1 1-1,1-1 1,0 1-1,0-1 0,-1 0 1,1 1-1,0-1 1,-1 0-1,1 0 0,0 1 1,-1-1-1,1 0 1,-1 0-1,1 0 1,-1-1-1,11-21 347,-9 16-273,-1 3 37,0 0 0,0-1 0,-1 1 0,1-1 0,-1 1 0,0-1 0,-2-8 0,2-2 638,0 14-738,0 1 0,0 0-1,0-1 1,0 1 0,0 0 0,0-1-1,0 1 1,-1 0 0,1-1-1,0 1 1,0-1 0,0 1 0,0 0-1,0-1 1,0 1 0,-1 0 0,1-1-1,0 1 1,0 0 0,-1 0 0,1-1-1,0 1 1,0 0 0,-1 0 0,1-1-1,0 1 1,-1 0 0,1 0 0,-1 0-4,1-1-1,0 1 1,-1 0 0,1 0 0,0-1 0,0 1-1,-1 0 1,1 0 0,0-1 0,0 1 0,-1 0 0,1 0-1,0-1 1,0 1 0,0 0 0,-1-1 0,1 1-1,0 0 1,0-1 0,0 1 0,0-1 0,0 1 0,0 0-1,0-1 1,0 1 0,0 0 0,0-1 0,0 1-1,-1-2 16,1 1-1,-1-1 1,1 1-1,-1 0 1,1 0-1,-1-1 1,0 1-1,0 0 1,0 0-1,0 0 1,0 0-1,0 0 1,0 0-1,0 0 1,-1-1-1,1 2-21,0-1-1,0 0 1,0 1-1,1-1 0,-1 0 1,0 1-1,0-1 0,0 1 1,0 0-1,0-1 1,0 1-1,0 0 0,0 0 1,0-1-1,0 1 0,0 0 1,0 0-1,0 0 0,0 0 1,0 0-1,-1 0 1,0 1-1,-11 2 14,11-2-25,-1-1 1,1 1-1,-1-1 1,1 1-1,-1 0 0,1 0 1,-1 0-1,1 0 1,0 0-1,-1 1 0,1-1 1,0 1-1,0-1 1,-2 3-1,-3 4-3,1-2 0,0 0 0,1 1 0,0-1 0,0 1 0,0 0-1,1 1 1,-4 7 0,-4 10-29,10-22 22,0 0 0,0 0 0,1 0 0,-1 0 0,1 0 0,0 1-1,0-1 1,0 1 0,0-1 0,0 7 0,1-7-5,0 0-1,0 1 1,1-1 0,-1 0 0,1 0 0,0 0-1,0 0 1,0-1 0,0 1 0,1 0-1,-1 0 1,1-1 0,-1 1 0,1 0 0,0-1-1,0 0 1,0 1 0,0-1 0,1 0 0,-1 0-1,1 0 1,-1-1 0,1 1 0,-1-1 0,1 1-1,0-1 1,0 0 0,0 0 0,0 0-1,0 0 1,0 0 0,6 0 0,3-1 10,0-1 0,0 0 1,1-1-1,-1 0 0,0-1 0,17-7 1,-23 8 37,0 0 0,0-1 1,-1 0-1,1 0 0,-1-1 1,0 0-1,0 1 0,0-2 1,-1 1-1,1 0 0,-1-1 0,0 0 1,3-5-1,-6 7 33,0 0 1,0 0-1,-1 0 0,1-1 0,-1 1 0,0 0 1,0 0-1,0 0 0,0 0 0,-1-4 0,0-7 180,0 7-161,0 0-1,0 0 1,0 1-1,-1-1 1,0 0 0,-1 0-1,-4-9 1,-28-47 41,29 54-133,3 3-65,0 1-49,0 0-1,0 0 0,0 0 0,-1 1 1,1-1-1,-8-5 0,10 9-46,0 0-1,-1 0 1,1 0-1,0 1 0,-1-1 1,1 1-1,-1-1 1,1 1-1,-1-1 1,1 1-1,-1 0 1,1 0-1,-1 0 0,1-1 1,-1 2-1,1-1 1,-1 0-1,1 0 1,-1 0-1,1 1 1,-1-1-1,1 1 0,-1-1 1,1 1-1,-1-1 1,1 1-1,0 0 1,-1 0-1,1 0 1,0 0-1,-1 1 0,-16 13-2315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2880D-1348-4550-87C7-9B6C06FC45C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E739-617F-441E-8FA7-0C17F3C4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FE67-0460-4BAA-B165-2DDEC5509A6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B98-CD7D-48A3-AD72-A446D5EA369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3AA-02F5-45BD-8C4A-863D8F86108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CF2-8349-4CE5-9ED5-2E741E15632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8EF-DD81-442C-8F50-04261BEA677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6FEF-AB60-447A-A718-5E4AB63C7DF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4DA-6E1E-4184-B419-EEE6D99612A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670A-E53F-43B5-A9F7-92A2E7BC75E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77B-876A-4285-BE4E-C3D4E5A9C0C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9948-674B-4168-838D-1849C45666A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672-C188-476D-A5C1-AFD0D36EBB0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F63F-AAC3-4B95-8547-5E8E3210A69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971A-BE87-44EC-BBEB-267A2BE513E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30AF-40C5-41DF-ADFB-9C2EF930CDD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286-78D8-4CE3-92CA-BFF77F3D570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D605-6B10-49E4-8C91-DE2077EA854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FA2-6CE1-4F6D-86B5-52E2C6B7B0F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customXml" Target="../ink/ink52.xml"/><Relationship Id="rId42" Type="http://schemas.openxmlformats.org/officeDocument/2006/relationships/image" Target="../media/image70.png"/><Relationship Id="rId47" Type="http://schemas.openxmlformats.org/officeDocument/2006/relationships/customXml" Target="../ink/ink65.xml"/><Relationship Id="rId63" Type="http://schemas.openxmlformats.org/officeDocument/2006/relationships/customXml" Target="../ink/ink73.xml"/><Relationship Id="rId68" Type="http://schemas.openxmlformats.org/officeDocument/2006/relationships/image" Target="../media/image83.png"/><Relationship Id="rId16" Type="http://schemas.openxmlformats.org/officeDocument/2006/relationships/image" Target="../media/image57.png"/><Relationship Id="rId11" Type="http://schemas.openxmlformats.org/officeDocument/2006/relationships/customXml" Target="../ink/ink47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60.xml"/><Relationship Id="rId40" Type="http://schemas.openxmlformats.org/officeDocument/2006/relationships/image" Target="../media/image69.png"/><Relationship Id="rId45" Type="http://schemas.openxmlformats.org/officeDocument/2006/relationships/customXml" Target="../ink/ink64.xml"/><Relationship Id="rId53" Type="http://schemas.openxmlformats.org/officeDocument/2006/relationships/customXml" Target="../ink/ink68.xml"/><Relationship Id="rId58" Type="http://schemas.openxmlformats.org/officeDocument/2006/relationships/image" Target="../media/image78.png"/><Relationship Id="rId66" Type="http://schemas.openxmlformats.org/officeDocument/2006/relationships/image" Target="../media/image82.png"/><Relationship Id="rId74" Type="http://schemas.openxmlformats.org/officeDocument/2006/relationships/image" Target="../media/image86.png"/><Relationship Id="rId79" Type="http://schemas.openxmlformats.org/officeDocument/2006/relationships/customXml" Target="../ink/ink81.xml"/><Relationship Id="rId61" Type="http://schemas.openxmlformats.org/officeDocument/2006/relationships/customXml" Target="../ink/ink72.xml"/><Relationship Id="rId19" Type="http://schemas.openxmlformats.org/officeDocument/2006/relationships/customXml" Target="../ink/ink51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55.xml"/><Relationship Id="rId30" Type="http://schemas.openxmlformats.org/officeDocument/2006/relationships/image" Target="../media/image64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64" Type="http://schemas.openxmlformats.org/officeDocument/2006/relationships/image" Target="../media/image81.png"/><Relationship Id="rId69" Type="http://schemas.openxmlformats.org/officeDocument/2006/relationships/customXml" Target="../ink/ink76.xml"/><Relationship Id="rId77" Type="http://schemas.openxmlformats.org/officeDocument/2006/relationships/customXml" Target="../ink/ink80.xml"/><Relationship Id="rId8" Type="http://schemas.openxmlformats.org/officeDocument/2006/relationships/image" Target="../media/image53.png"/><Relationship Id="rId51" Type="http://schemas.openxmlformats.org/officeDocument/2006/relationships/customXml" Target="../ink/ink67.xml"/><Relationship Id="rId72" Type="http://schemas.openxmlformats.org/officeDocument/2006/relationships/image" Target="../media/image85.png"/><Relationship Id="rId80" Type="http://schemas.openxmlformats.org/officeDocument/2006/relationships/image" Target="../media/image89.png"/><Relationship Id="rId3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71.xml"/><Relationship Id="rId67" Type="http://schemas.openxmlformats.org/officeDocument/2006/relationships/customXml" Target="../ink/ink75.xml"/><Relationship Id="rId20" Type="http://schemas.openxmlformats.org/officeDocument/2006/relationships/image" Target="../media/image59.png"/><Relationship Id="rId41" Type="http://schemas.openxmlformats.org/officeDocument/2006/relationships/customXml" Target="../ink/ink62.xml"/><Relationship Id="rId54" Type="http://schemas.openxmlformats.org/officeDocument/2006/relationships/image" Target="../media/image76.png"/><Relationship Id="rId62" Type="http://schemas.openxmlformats.org/officeDocument/2006/relationships/image" Target="../media/image80.png"/><Relationship Id="rId70" Type="http://schemas.openxmlformats.org/officeDocument/2006/relationships/image" Target="../media/image84.png"/><Relationship Id="rId75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6.xml"/><Relationship Id="rId57" Type="http://schemas.openxmlformats.org/officeDocument/2006/relationships/customXml" Target="../ink/ink70.xml"/><Relationship Id="rId10" Type="http://schemas.openxmlformats.org/officeDocument/2006/relationships/image" Target="../media/image54.png"/><Relationship Id="rId31" Type="http://schemas.openxmlformats.org/officeDocument/2006/relationships/customXml" Target="../ink/ink57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65" Type="http://schemas.openxmlformats.org/officeDocument/2006/relationships/customXml" Target="../ink/ink74.xml"/><Relationship Id="rId73" Type="http://schemas.openxmlformats.org/officeDocument/2006/relationships/customXml" Target="../ink/ink78.xml"/><Relationship Id="rId78" Type="http://schemas.openxmlformats.org/officeDocument/2006/relationships/image" Target="../media/image88.png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58.png"/><Relationship Id="rId39" Type="http://schemas.openxmlformats.org/officeDocument/2006/relationships/customXml" Target="../ink/ink61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69.xml"/><Relationship Id="rId76" Type="http://schemas.openxmlformats.org/officeDocument/2006/relationships/image" Target="../media/image87.png"/><Relationship Id="rId7" Type="http://schemas.openxmlformats.org/officeDocument/2006/relationships/customXml" Target="../ink/ink45.xml"/><Relationship Id="rId71" Type="http://schemas.openxmlformats.org/officeDocument/2006/relationships/customXml" Target="../ink/ink77.xml"/><Relationship Id="rId2" Type="http://schemas.openxmlformats.org/officeDocument/2006/relationships/image" Target="../media/image51.png"/><Relationship Id="rId29" Type="http://schemas.openxmlformats.org/officeDocument/2006/relationships/customXml" Target="../ink/ink5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09.png"/><Relationship Id="rId21" Type="http://schemas.openxmlformats.org/officeDocument/2006/relationships/image" Target="../media/image100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04.png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95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08.png"/><Relationship Id="rId40" Type="http://schemas.openxmlformats.org/officeDocument/2006/relationships/customXml" Target="../ink/ink100.xml"/><Relationship Id="rId5" Type="http://schemas.openxmlformats.org/officeDocument/2006/relationships/image" Target="../media/image92.png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99.png"/><Relationship Id="rId31" Type="http://schemas.openxmlformats.org/officeDocument/2006/relationships/image" Target="../media/image105.png"/><Relationship Id="rId4" Type="http://schemas.openxmlformats.org/officeDocument/2006/relationships/customXml" Target="../ink/ink82.xml"/><Relationship Id="rId9" Type="http://schemas.openxmlformats.org/officeDocument/2006/relationships/image" Target="../media/image94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03.png"/><Relationship Id="rId30" Type="http://schemas.openxmlformats.org/officeDocument/2006/relationships/customXml" Target="../ink/ink95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8" Type="http://schemas.openxmlformats.org/officeDocument/2006/relationships/customXml" Target="../ink/ink84.xml"/><Relationship Id="rId3" Type="http://schemas.openxmlformats.org/officeDocument/2006/relationships/image" Target="../media/image91.png"/><Relationship Id="rId12" Type="http://schemas.openxmlformats.org/officeDocument/2006/relationships/customXml" Target="../ink/ink86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.xml"/><Relationship Id="rId21" Type="http://schemas.openxmlformats.org/officeDocument/2006/relationships/image" Target="../media/image132.png"/><Relationship Id="rId42" Type="http://schemas.openxmlformats.org/officeDocument/2006/relationships/customXml" Target="../ink/ink121.xml"/><Relationship Id="rId47" Type="http://schemas.openxmlformats.org/officeDocument/2006/relationships/image" Target="../media/image145.png"/><Relationship Id="rId63" Type="http://schemas.openxmlformats.org/officeDocument/2006/relationships/image" Target="../media/image153.png"/><Relationship Id="rId68" Type="http://schemas.openxmlformats.org/officeDocument/2006/relationships/customXml" Target="../ink/ink134.xml"/><Relationship Id="rId84" Type="http://schemas.openxmlformats.org/officeDocument/2006/relationships/customXml" Target="../ink/ink142.xml"/><Relationship Id="rId16" Type="http://schemas.openxmlformats.org/officeDocument/2006/relationships/customXml" Target="../ink/ink108.xml"/><Relationship Id="rId11" Type="http://schemas.openxmlformats.org/officeDocument/2006/relationships/image" Target="../media/image127.png"/><Relationship Id="rId32" Type="http://schemas.openxmlformats.org/officeDocument/2006/relationships/customXml" Target="../ink/ink116.xml"/><Relationship Id="rId37" Type="http://schemas.openxmlformats.org/officeDocument/2006/relationships/image" Target="../media/image140.png"/><Relationship Id="rId53" Type="http://schemas.openxmlformats.org/officeDocument/2006/relationships/image" Target="../media/image148.png"/><Relationship Id="rId58" Type="http://schemas.openxmlformats.org/officeDocument/2006/relationships/customXml" Target="../ink/ink129.xml"/><Relationship Id="rId74" Type="http://schemas.openxmlformats.org/officeDocument/2006/relationships/customXml" Target="../ink/ink137.xml"/><Relationship Id="rId79" Type="http://schemas.openxmlformats.org/officeDocument/2006/relationships/image" Target="../media/image161.png"/><Relationship Id="rId5" Type="http://schemas.openxmlformats.org/officeDocument/2006/relationships/image" Target="../media/image124.png"/><Relationship Id="rId19" Type="http://schemas.openxmlformats.org/officeDocument/2006/relationships/image" Target="../media/image131.png"/><Relationship Id="rId14" Type="http://schemas.openxmlformats.org/officeDocument/2006/relationships/customXml" Target="../ink/ink107.xml"/><Relationship Id="rId22" Type="http://schemas.openxmlformats.org/officeDocument/2006/relationships/customXml" Target="../ink/ink111.xml"/><Relationship Id="rId27" Type="http://schemas.openxmlformats.org/officeDocument/2006/relationships/image" Target="../media/image135.png"/><Relationship Id="rId30" Type="http://schemas.openxmlformats.org/officeDocument/2006/relationships/customXml" Target="../ink/ink115.xml"/><Relationship Id="rId35" Type="http://schemas.openxmlformats.org/officeDocument/2006/relationships/image" Target="../media/image139.png"/><Relationship Id="rId43" Type="http://schemas.openxmlformats.org/officeDocument/2006/relationships/image" Target="../media/image143.png"/><Relationship Id="rId48" Type="http://schemas.openxmlformats.org/officeDocument/2006/relationships/customXml" Target="../ink/ink124.xml"/><Relationship Id="rId56" Type="http://schemas.openxmlformats.org/officeDocument/2006/relationships/customXml" Target="../ink/ink128.xml"/><Relationship Id="rId64" Type="http://schemas.openxmlformats.org/officeDocument/2006/relationships/customXml" Target="../ink/ink132.xml"/><Relationship Id="rId69" Type="http://schemas.openxmlformats.org/officeDocument/2006/relationships/image" Target="../media/image156.png"/><Relationship Id="rId77" Type="http://schemas.openxmlformats.org/officeDocument/2006/relationships/image" Target="../media/image160.png"/><Relationship Id="rId8" Type="http://schemas.openxmlformats.org/officeDocument/2006/relationships/customXml" Target="../ink/ink104.xml"/><Relationship Id="rId51" Type="http://schemas.openxmlformats.org/officeDocument/2006/relationships/image" Target="../media/image147.png"/><Relationship Id="rId72" Type="http://schemas.openxmlformats.org/officeDocument/2006/relationships/customXml" Target="../ink/ink136.xml"/><Relationship Id="rId80" Type="http://schemas.openxmlformats.org/officeDocument/2006/relationships/customXml" Target="../ink/ink140.xml"/><Relationship Id="rId85" Type="http://schemas.openxmlformats.org/officeDocument/2006/relationships/image" Target="../media/image164.png"/><Relationship Id="rId3" Type="http://schemas.openxmlformats.org/officeDocument/2006/relationships/image" Target="../media/image123.png"/><Relationship Id="rId12" Type="http://schemas.openxmlformats.org/officeDocument/2006/relationships/customXml" Target="../ink/ink106.xml"/><Relationship Id="rId17" Type="http://schemas.openxmlformats.org/officeDocument/2006/relationships/image" Target="../media/image130.png"/><Relationship Id="rId25" Type="http://schemas.openxmlformats.org/officeDocument/2006/relationships/image" Target="../media/image134.png"/><Relationship Id="rId33" Type="http://schemas.openxmlformats.org/officeDocument/2006/relationships/image" Target="../media/image138.png"/><Relationship Id="rId38" Type="http://schemas.openxmlformats.org/officeDocument/2006/relationships/customXml" Target="../ink/ink119.xml"/><Relationship Id="rId46" Type="http://schemas.openxmlformats.org/officeDocument/2006/relationships/customXml" Target="../ink/ink123.xml"/><Relationship Id="rId59" Type="http://schemas.openxmlformats.org/officeDocument/2006/relationships/image" Target="../media/image151.png"/><Relationship Id="rId67" Type="http://schemas.openxmlformats.org/officeDocument/2006/relationships/image" Target="../media/image155.png"/><Relationship Id="rId20" Type="http://schemas.openxmlformats.org/officeDocument/2006/relationships/customXml" Target="../ink/ink110.xml"/><Relationship Id="rId41" Type="http://schemas.openxmlformats.org/officeDocument/2006/relationships/image" Target="../media/image142.png"/><Relationship Id="rId54" Type="http://schemas.openxmlformats.org/officeDocument/2006/relationships/customXml" Target="../ink/ink127.xml"/><Relationship Id="rId62" Type="http://schemas.openxmlformats.org/officeDocument/2006/relationships/customXml" Target="../ink/ink131.xml"/><Relationship Id="rId70" Type="http://schemas.openxmlformats.org/officeDocument/2006/relationships/customXml" Target="../ink/ink135.xml"/><Relationship Id="rId75" Type="http://schemas.openxmlformats.org/officeDocument/2006/relationships/image" Target="../media/image159.png"/><Relationship Id="rId83" Type="http://schemas.openxmlformats.org/officeDocument/2006/relationships/image" Target="../media/image163.png"/><Relationship Id="rId1" Type="http://schemas.openxmlformats.org/officeDocument/2006/relationships/tags" Target="../tags/tag2.xml"/><Relationship Id="rId6" Type="http://schemas.openxmlformats.org/officeDocument/2006/relationships/customXml" Target="../ink/ink103.xml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28" Type="http://schemas.openxmlformats.org/officeDocument/2006/relationships/customXml" Target="../ink/ink114.xml"/><Relationship Id="rId36" Type="http://schemas.openxmlformats.org/officeDocument/2006/relationships/customXml" Target="../ink/ink118.xml"/><Relationship Id="rId49" Type="http://schemas.openxmlformats.org/officeDocument/2006/relationships/image" Target="../media/image146.png"/><Relationship Id="rId57" Type="http://schemas.openxmlformats.org/officeDocument/2006/relationships/image" Target="../media/image150.png"/><Relationship Id="rId10" Type="http://schemas.openxmlformats.org/officeDocument/2006/relationships/customXml" Target="../ink/ink105.xml"/><Relationship Id="rId31" Type="http://schemas.openxmlformats.org/officeDocument/2006/relationships/image" Target="../media/image137.png"/><Relationship Id="rId44" Type="http://schemas.openxmlformats.org/officeDocument/2006/relationships/customXml" Target="../ink/ink122.xml"/><Relationship Id="rId52" Type="http://schemas.openxmlformats.org/officeDocument/2006/relationships/customXml" Target="../ink/ink126.xml"/><Relationship Id="rId60" Type="http://schemas.openxmlformats.org/officeDocument/2006/relationships/customXml" Target="../ink/ink130.xml"/><Relationship Id="rId65" Type="http://schemas.openxmlformats.org/officeDocument/2006/relationships/image" Target="../media/image154.png"/><Relationship Id="rId73" Type="http://schemas.openxmlformats.org/officeDocument/2006/relationships/image" Target="../media/image158.png"/><Relationship Id="rId78" Type="http://schemas.openxmlformats.org/officeDocument/2006/relationships/customXml" Target="../ink/ink139.xml"/><Relationship Id="rId81" Type="http://schemas.openxmlformats.org/officeDocument/2006/relationships/image" Target="../media/image162.png"/><Relationship Id="rId4" Type="http://schemas.openxmlformats.org/officeDocument/2006/relationships/customXml" Target="../ink/ink102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109.xml"/><Relationship Id="rId39" Type="http://schemas.openxmlformats.org/officeDocument/2006/relationships/image" Target="../media/image141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49.png"/><Relationship Id="rId76" Type="http://schemas.openxmlformats.org/officeDocument/2006/relationships/customXml" Target="../ink/ink138.xml"/><Relationship Id="rId7" Type="http://schemas.openxmlformats.org/officeDocument/2006/relationships/image" Target="../media/image125.png"/><Relationship Id="rId71" Type="http://schemas.openxmlformats.org/officeDocument/2006/relationships/image" Target="../media/image157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36.png"/><Relationship Id="rId24" Type="http://schemas.openxmlformats.org/officeDocument/2006/relationships/customXml" Target="../ink/ink112.xml"/><Relationship Id="rId40" Type="http://schemas.openxmlformats.org/officeDocument/2006/relationships/customXml" Target="../ink/ink120.xml"/><Relationship Id="rId45" Type="http://schemas.openxmlformats.org/officeDocument/2006/relationships/image" Target="../media/image144.png"/><Relationship Id="rId66" Type="http://schemas.openxmlformats.org/officeDocument/2006/relationships/customXml" Target="../ink/ink133.xml"/><Relationship Id="rId61" Type="http://schemas.openxmlformats.org/officeDocument/2006/relationships/image" Target="../media/image152.png"/><Relationship Id="rId82" Type="http://schemas.openxmlformats.org/officeDocument/2006/relationships/customXml" Target="../ink/ink14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22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 are just functions whose domains are consecutive numbers, starting with one. </a:t>
            </a:r>
          </a:p>
          <a:p>
            <a:r>
              <a:rPr lang="en-US" sz="2400" dirty="0"/>
              <a:t>Since sequences are just functions, operators defined for functions also apply to sequences, including function application itself.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weekday 3 = Wednesday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373987"/>
            <a:ext cx="7998416" cy="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6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626" y="2573492"/>
            <a:ext cx="2834299" cy="8661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26" y="3641105"/>
            <a:ext cx="1932709" cy="2410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2925" y="17256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b, e,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s : </a:t>
                </a:r>
                <a:r>
                  <a:rPr lang="en-US" dirty="0" err="1"/>
                  <a:t>Seq</a:t>
                </a:r>
                <a:r>
                  <a:rPr lang="en-US" dirty="0"/>
                  <a:t> A</a:t>
                </a:r>
              </a:p>
              <a:p>
                <a:r>
                  <a:rPr lang="en-US" dirty="0"/>
                  <a:t>s = &lt; b, e, e, r &gt;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725656"/>
                <a:ext cx="6096000" cy="646331"/>
              </a:xfrm>
              <a:prstGeom prst="rect">
                <a:avLst/>
              </a:prstGeom>
              <a:blipFill>
                <a:blip r:embed="rId6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D0E3852-7813-445A-8560-5D3941AAF545}"/>
              </a:ext>
            </a:extLst>
          </p:cNvPr>
          <p:cNvGrpSpPr/>
          <p:nvPr/>
        </p:nvGrpSpPr>
        <p:grpSpPr>
          <a:xfrm>
            <a:off x="6631635" y="2959050"/>
            <a:ext cx="1974600" cy="792720"/>
            <a:chOff x="6631635" y="2959050"/>
            <a:chExt cx="197460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AC8E64-6BB0-4A03-86B6-082D4C9D483C}"/>
                    </a:ext>
                  </a:extLst>
                </p14:cNvPr>
                <p14:cNvContentPartPr/>
                <p14:nvPr/>
              </p14:nvContentPartPr>
              <p14:xfrm>
                <a:off x="6631635" y="3099450"/>
                <a:ext cx="547200" cy="504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AC8E64-6BB0-4A03-86B6-082D4C9D48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22635" y="3090810"/>
                  <a:ext cx="564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8FACE0-5FE5-4DA2-B5F7-949E745523AA}"/>
                    </a:ext>
                  </a:extLst>
                </p14:cNvPr>
                <p14:cNvContentPartPr/>
                <p14:nvPr/>
              </p14:nvContentPartPr>
              <p14:xfrm>
                <a:off x="7410315" y="3077490"/>
                <a:ext cx="95400" cy="55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8FACE0-5FE5-4DA2-B5F7-949E745523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01675" y="3068490"/>
                  <a:ext cx="1130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972A75-D28B-44F6-AA66-564556FAAE08}"/>
                    </a:ext>
                  </a:extLst>
                </p14:cNvPr>
                <p14:cNvContentPartPr/>
                <p14:nvPr/>
              </p14:nvContentPartPr>
              <p14:xfrm>
                <a:off x="7450275" y="2959050"/>
                <a:ext cx="673560" cy="792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972A75-D28B-44F6-AA66-564556FAAE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1635" y="2950410"/>
                  <a:ext cx="6912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3DE04F-9444-4E13-A0B9-09BFCDA473A9}"/>
                    </a:ext>
                  </a:extLst>
                </p14:cNvPr>
                <p14:cNvContentPartPr/>
                <p14:nvPr/>
              </p14:nvContentPartPr>
              <p14:xfrm>
                <a:off x="8328315" y="2992890"/>
                <a:ext cx="277920" cy="72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3DE04F-9444-4E13-A0B9-09BFCDA473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9675" y="2983890"/>
                  <a:ext cx="295560" cy="74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527445-D0AF-4ADE-AE96-4B5C83B742B9}"/>
              </a:ext>
            </a:extLst>
          </p:cNvPr>
          <p:cNvGrpSpPr/>
          <p:nvPr/>
        </p:nvGrpSpPr>
        <p:grpSpPr>
          <a:xfrm>
            <a:off x="8760315" y="2902890"/>
            <a:ext cx="685800" cy="972000"/>
            <a:chOff x="8760315" y="2902890"/>
            <a:chExt cx="685800" cy="9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05392A-8DB3-4140-A303-196E6997F576}"/>
                    </a:ext>
                  </a:extLst>
                </p14:cNvPr>
                <p14:cNvContentPartPr/>
                <p14:nvPr/>
              </p14:nvContentPartPr>
              <p14:xfrm>
                <a:off x="8760315" y="3272250"/>
                <a:ext cx="408240" cy="29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05392A-8DB3-4140-A303-196E6997F5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51675" y="3263610"/>
                  <a:ext cx="425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9F29E3-6D78-4127-A83F-F225FA39D2D1}"/>
                    </a:ext>
                  </a:extLst>
                </p14:cNvPr>
                <p14:cNvContentPartPr/>
                <p14:nvPr/>
              </p14:nvContentPartPr>
              <p14:xfrm>
                <a:off x="9059115" y="2902890"/>
                <a:ext cx="387000" cy="972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9F29E3-6D78-4127-A83F-F225FA39D2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50475" y="2894250"/>
                  <a:ext cx="404640" cy="9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DDC8B5-E447-4C04-9DA0-D40EF61388C5}"/>
              </a:ext>
            </a:extLst>
          </p:cNvPr>
          <p:cNvGrpSpPr/>
          <p:nvPr/>
        </p:nvGrpSpPr>
        <p:grpSpPr>
          <a:xfrm>
            <a:off x="7062195" y="1351650"/>
            <a:ext cx="2821320" cy="1016640"/>
            <a:chOff x="7062195" y="1351650"/>
            <a:chExt cx="2821320" cy="10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8AFC4A-F4A2-4669-819C-79F08C4DFC8F}"/>
                    </a:ext>
                  </a:extLst>
                </p14:cNvPr>
                <p14:cNvContentPartPr/>
                <p14:nvPr/>
              </p14:nvContentPartPr>
              <p14:xfrm>
                <a:off x="7062195" y="1351650"/>
                <a:ext cx="299520" cy="85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8AFC4A-F4A2-4669-819C-79F08C4DFC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53195" y="1343010"/>
                  <a:ext cx="31716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D2F85C-3B97-4412-AA54-3561160F1FE7}"/>
                    </a:ext>
                  </a:extLst>
                </p14:cNvPr>
                <p14:cNvContentPartPr/>
                <p14:nvPr/>
              </p14:nvContentPartPr>
              <p14:xfrm>
                <a:off x="7410315" y="1606530"/>
                <a:ext cx="46080" cy="35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D2F85C-3B97-4412-AA54-3561160F1F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01675" y="1597530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A809A4-7747-4C47-9981-13BA867B449A}"/>
                    </a:ext>
                  </a:extLst>
                </p14:cNvPr>
                <p14:cNvContentPartPr/>
                <p14:nvPr/>
              </p14:nvContentPartPr>
              <p14:xfrm>
                <a:off x="7663395" y="1927290"/>
                <a:ext cx="127080" cy="16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A809A4-7747-4C47-9981-13BA867B44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54755" y="1918290"/>
                  <a:ext cx="144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C8D923-98A2-45D2-91B4-9CAC4D622894}"/>
                    </a:ext>
                  </a:extLst>
                </p14:cNvPr>
                <p14:cNvContentPartPr/>
                <p14:nvPr/>
              </p14:nvContentPartPr>
              <p14:xfrm>
                <a:off x="7877955" y="1632090"/>
                <a:ext cx="3520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C8D923-98A2-45D2-91B4-9CAC4D6228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69315" y="1623450"/>
                  <a:ext cx="369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F9548A-CC33-43B4-8D36-DF888E233C4D}"/>
                    </a:ext>
                  </a:extLst>
                </p14:cNvPr>
                <p14:cNvContentPartPr/>
                <p14:nvPr/>
              </p14:nvContentPartPr>
              <p14:xfrm>
                <a:off x="8208435" y="1382970"/>
                <a:ext cx="241920" cy="98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F9548A-CC33-43B4-8D36-DF888E233C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99795" y="1373970"/>
                  <a:ext cx="25956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3E8E67-703F-443C-9E10-D5582B1226B7}"/>
                    </a:ext>
                  </a:extLst>
                </p14:cNvPr>
                <p14:cNvContentPartPr/>
                <p14:nvPr/>
              </p14:nvContentPartPr>
              <p14:xfrm>
                <a:off x="8556555" y="1478010"/>
                <a:ext cx="675360" cy="690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3E8E67-703F-443C-9E10-D5582B1226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47555" y="1469010"/>
                  <a:ext cx="6930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AE4D02-269F-4B50-BA60-A1649C1D321B}"/>
                    </a:ext>
                  </a:extLst>
                </p14:cNvPr>
                <p14:cNvContentPartPr/>
                <p14:nvPr/>
              </p14:nvContentPartPr>
              <p14:xfrm>
                <a:off x="9126075" y="1533450"/>
                <a:ext cx="67680" cy="70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AE4D02-269F-4B50-BA60-A1649C1D32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7075" y="1524450"/>
                  <a:ext cx="853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09B3AD-9290-482B-AA4E-6C7A49EB075B}"/>
                    </a:ext>
                  </a:extLst>
                </p14:cNvPr>
                <p14:cNvContentPartPr/>
                <p14:nvPr/>
              </p14:nvContentPartPr>
              <p14:xfrm>
                <a:off x="8682915" y="1897050"/>
                <a:ext cx="608760" cy="7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09B3AD-9290-482B-AA4E-6C7A49EB075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73915" y="1888410"/>
                  <a:ext cx="62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F4DB85-79C8-4568-AA1F-12934B26F921}"/>
                    </a:ext>
                  </a:extLst>
                </p14:cNvPr>
                <p14:cNvContentPartPr/>
                <p14:nvPr/>
              </p14:nvContentPartPr>
              <p14:xfrm>
                <a:off x="9330555" y="1682130"/>
                <a:ext cx="552960" cy="60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F4DB85-79C8-4568-AA1F-12934B26F9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21555" y="1673490"/>
                  <a:ext cx="57060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791A13-FA44-4853-A47C-FE3CAF27B4AC}"/>
              </a:ext>
            </a:extLst>
          </p:cNvPr>
          <p:cNvGrpSpPr/>
          <p:nvPr/>
        </p:nvGrpSpPr>
        <p:grpSpPr>
          <a:xfrm>
            <a:off x="6397995" y="1578810"/>
            <a:ext cx="481680" cy="491040"/>
            <a:chOff x="6397995" y="1578810"/>
            <a:chExt cx="48168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FB94AD-29CB-41C5-85FD-72D0B4585CDC}"/>
                    </a:ext>
                  </a:extLst>
                </p14:cNvPr>
                <p14:cNvContentPartPr/>
                <p14:nvPr/>
              </p14:nvContentPartPr>
              <p14:xfrm>
                <a:off x="6397995" y="1578810"/>
                <a:ext cx="35640" cy="49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FB94AD-29CB-41C5-85FD-72D0B4585C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88995" y="1569810"/>
                  <a:ext cx="532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71032E-0618-4083-93FC-DD0B7B563564}"/>
                    </a:ext>
                  </a:extLst>
                </p14:cNvPr>
                <p14:cNvContentPartPr/>
                <p14:nvPr/>
              </p14:nvContentPartPr>
              <p14:xfrm>
                <a:off x="6510315" y="1857450"/>
                <a:ext cx="369360" cy="7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71032E-0618-4083-93FC-DD0B7B5635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01675" y="1848810"/>
                  <a:ext cx="3870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47DA57-2AB5-40A6-B62F-24EF8CFEBFB1}"/>
              </a:ext>
            </a:extLst>
          </p:cNvPr>
          <p:cNvGrpSpPr/>
          <p:nvPr/>
        </p:nvGrpSpPr>
        <p:grpSpPr>
          <a:xfrm>
            <a:off x="5918835" y="3100890"/>
            <a:ext cx="866160" cy="455040"/>
            <a:chOff x="5918835" y="3100890"/>
            <a:chExt cx="86616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8BE797-B9F7-4711-B398-39228CD0A773}"/>
                    </a:ext>
                  </a:extLst>
                </p14:cNvPr>
                <p14:cNvContentPartPr/>
                <p14:nvPr/>
              </p14:nvContentPartPr>
              <p14:xfrm>
                <a:off x="5918835" y="3100890"/>
                <a:ext cx="325080" cy="45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8BE797-B9F7-4711-B398-39228CD0A7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09835" y="3091890"/>
                  <a:ext cx="342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6CE149-0454-43FD-92C2-9AC87CDF8FB0}"/>
                    </a:ext>
                  </a:extLst>
                </p14:cNvPr>
                <p14:cNvContentPartPr/>
                <p14:nvPr/>
              </p14:nvContentPartPr>
              <p14:xfrm>
                <a:off x="6450555" y="3218250"/>
                <a:ext cx="334440" cy="9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6CE149-0454-43FD-92C2-9AC87CDF8F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41915" y="3209250"/>
                  <a:ext cx="3520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608EA4-96B0-480B-82CC-62671834ADB8}"/>
              </a:ext>
            </a:extLst>
          </p:cNvPr>
          <p:cNvGrpSpPr/>
          <p:nvPr/>
        </p:nvGrpSpPr>
        <p:grpSpPr>
          <a:xfrm>
            <a:off x="4948635" y="4202850"/>
            <a:ext cx="4494600" cy="2009520"/>
            <a:chOff x="4948635" y="4202850"/>
            <a:chExt cx="4494600" cy="20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16BA09-BE92-4C9A-B779-2EB7A4669B8D}"/>
                    </a:ext>
                  </a:extLst>
                </p14:cNvPr>
                <p14:cNvContentPartPr/>
                <p14:nvPr/>
              </p14:nvContentPartPr>
              <p14:xfrm>
                <a:off x="7393035" y="4252170"/>
                <a:ext cx="844200" cy="55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16BA09-BE92-4C9A-B779-2EB7A4669B8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84035" y="4243170"/>
                  <a:ext cx="8618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93E1B2-DCF7-4BB8-B984-33B242E922F5}"/>
                    </a:ext>
                  </a:extLst>
                </p14:cNvPr>
                <p14:cNvContentPartPr/>
                <p14:nvPr/>
              </p14:nvContentPartPr>
              <p14:xfrm>
                <a:off x="8180355" y="4202850"/>
                <a:ext cx="117000" cy="63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93E1B2-DCF7-4BB8-B984-33B242E922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71355" y="4194210"/>
                  <a:ext cx="13464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E65C74-C96A-4E58-8994-4898D8CE5A38}"/>
                    </a:ext>
                  </a:extLst>
                </p14:cNvPr>
                <p14:cNvContentPartPr/>
                <p14:nvPr/>
              </p14:nvContentPartPr>
              <p14:xfrm>
                <a:off x="8672475" y="4306170"/>
                <a:ext cx="534600" cy="58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E65C74-C96A-4E58-8994-4898D8CE5A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63835" y="4297170"/>
                  <a:ext cx="5522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6502BC-D625-40DC-AB33-0796C5FBD57D}"/>
                    </a:ext>
                  </a:extLst>
                </p14:cNvPr>
                <p14:cNvContentPartPr/>
                <p14:nvPr/>
              </p14:nvContentPartPr>
              <p14:xfrm>
                <a:off x="6081555" y="4647810"/>
                <a:ext cx="281520" cy="20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6502BC-D625-40DC-AB33-0796C5FBD5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2915" y="4639170"/>
                  <a:ext cx="299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BABD06-5653-4989-B08F-6EC3FF2EAAC0}"/>
                    </a:ext>
                  </a:extLst>
                </p14:cNvPr>
                <p14:cNvContentPartPr/>
                <p14:nvPr/>
              </p14:nvContentPartPr>
              <p14:xfrm>
                <a:off x="6450555" y="4766610"/>
                <a:ext cx="116280" cy="15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BABD06-5653-4989-B08F-6EC3FF2EAA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41915" y="4757610"/>
                  <a:ext cx="13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0253C0-0D67-4BF5-9B18-B6BEDCFAEB4A}"/>
                    </a:ext>
                  </a:extLst>
                </p14:cNvPr>
                <p14:cNvContentPartPr/>
                <p14:nvPr/>
              </p14:nvContentPartPr>
              <p14:xfrm>
                <a:off x="6756555" y="4479690"/>
                <a:ext cx="207720" cy="38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0253C0-0D67-4BF5-9B18-B6BEDCFAEB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47555" y="4471050"/>
                  <a:ext cx="225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70E723-2E4F-4C05-8E49-63153949CC29}"/>
                    </a:ext>
                  </a:extLst>
                </p14:cNvPr>
                <p14:cNvContentPartPr/>
                <p14:nvPr/>
              </p14:nvContentPartPr>
              <p14:xfrm>
                <a:off x="5859435" y="4418850"/>
                <a:ext cx="285840" cy="83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70E723-2E4F-4C05-8E49-63153949CC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50435" y="4409850"/>
                  <a:ext cx="3034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8E938E-6B6A-4103-BCD0-B7DAACB33455}"/>
                    </a:ext>
                  </a:extLst>
                </p14:cNvPr>
                <p14:cNvContentPartPr/>
                <p14:nvPr/>
              </p14:nvContentPartPr>
              <p14:xfrm>
                <a:off x="7009635" y="4283850"/>
                <a:ext cx="176400" cy="74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8E938E-6B6A-4103-BCD0-B7DAACB334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00995" y="4275210"/>
                  <a:ext cx="19404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435164-62E9-49F0-9D48-D5B5C38CC289}"/>
                    </a:ext>
                  </a:extLst>
                </p14:cNvPr>
                <p14:cNvContentPartPr/>
                <p14:nvPr/>
              </p14:nvContentPartPr>
              <p14:xfrm>
                <a:off x="6696795" y="5333250"/>
                <a:ext cx="465120" cy="53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435164-62E9-49F0-9D48-D5B5C38CC28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87795" y="5324610"/>
                  <a:ext cx="482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E6F0F1-51E5-4A2C-9608-774EDC0DDA27}"/>
                    </a:ext>
                  </a:extLst>
                </p14:cNvPr>
                <p14:cNvContentPartPr/>
                <p14:nvPr/>
              </p14:nvContentPartPr>
              <p14:xfrm>
                <a:off x="7438395" y="5349810"/>
                <a:ext cx="612360" cy="83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E6F0F1-51E5-4A2C-9608-774EDC0DDA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9755" y="5340810"/>
                  <a:ext cx="63000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6BF15D-39BC-44AC-B992-71B3BFBEBA42}"/>
                    </a:ext>
                  </a:extLst>
                </p14:cNvPr>
                <p14:cNvContentPartPr/>
                <p14:nvPr/>
              </p14:nvContentPartPr>
              <p14:xfrm>
                <a:off x="7449195" y="5644290"/>
                <a:ext cx="573120" cy="16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6BF15D-39BC-44AC-B992-71B3BFBEBA4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40195" y="5635650"/>
                  <a:ext cx="59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AFE563-A7CA-4C13-8B23-449DC06C60FC}"/>
                    </a:ext>
                  </a:extLst>
                </p14:cNvPr>
                <p14:cNvContentPartPr/>
                <p14:nvPr/>
              </p14:nvContentPartPr>
              <p14:xfrm>
                <a:off x="8276115" y="5419290"/>
                <a:ext cx="319320" cy="76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AFE563-A7CA-4C13-8B23-449DC06C60F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67475" y="5410290"/>
                  <a:ext cx="33696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508294-F21F-4F1D-B736-1FD45C8A1B25}"/>
                    </a:ext>
                  </a:extLst>
                </p14:cNvPr>
                <p14:cNvContentPartPr/>
                <p14:nvPr/>
              </p14:nvContentPartPr>
              <p14:xfrm>
                <a:off x="8637555" y="5575890"/>
                <a:ext cx="429120" cy="33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508294-F21F-4F1D-B736-1FD45C8A1B2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28555" y="5566890"/>
                  <a:ext cx="446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A1F7A1-4CD5-49E5-972E-F56A99DEFAD1}"/>
                    </a:ext>
                  </a:extLst>
                </p14:cNvPr>
                <p14:cNvContentPartPr/>
                <p14:nvPr/>
              </p14:nvContentPartPr>
              <p14:xfrm>
                <a:off x="9070275" y="5397690"/>
                <a:ext cx="372960" cy="81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A1F7A1-4CD5-49E5-972E-F56A99DEFA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61635" y="5388690"/>
                  <a:ext cx="39060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1D40D0-CA5D-4C3E-98E6-E467D3E0E3D3}"/>
                    </a:ext>
                  </a:extLst>
                </p14:cNvPr>
                <p14:cNvContentPartPr/>
                <p14:nvPr/>
              </p14:nvContentPartPr>
              <p14:xfrm>
                <a:off x="4948635" y="4703970"/>
                <a:ext cx="275400" cy="44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1D40D0-CA5D-4C3E-98E6-E467D3E0E3D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39995" y="4695330"/>
                  <a:ext cx="293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639495-1F3F-4107-9FD6-5B2A56BA1E92}"/>
                    </a:ext>
                  </a:extLst>
                </p14:cNvPr>
                <p14:cNvContentPartPr/>
                <p14:nvPr/>
              </p14:nvContentPartPr>
              <p14:xfrm>
                <a:off x="5410155" y="4769130"/>
                <a:ext cx="422280" cy="11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639495-1F3F-4107-9FD6-5B2A56BA1E9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01155" y="4760130"/>
                  <a:ext cx="439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96E82C-5812-49F0-8FA2-CE34A57E6329}"/>
                    </a:ext>
                  </a:extLst>
                </p14:cNvPr>
                <p14:cNvContentPartPr/>
                <p14:nvPr/>
              </p14:nvContentPartPr>
              <p14:xfrm>
                <a:off x="5118195" y="5709450"/>
                <a:ext cx="437400" cy="42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96E82C-5812-49F0-8FA2-CE34A57E632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09555" y="5700810"/>
                  <a:ext cx="455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E32B0D-874C-4545-8043-94AA293C7A7E}"/>
                    </a:ext>
                  </a:extLst>
                </p14:cNvPr>
                <p14:cNvContentPartPr/>
                <p14:nvPr/>
              </p14:nvContentPartPr>
              <p14:xfrm>
                <a:off x="5768715" y="5696130"/>
                <a:ext cx="436320" cy="162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E32B0D-874C-4545-8043-94AA293C7A7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59715" y="5687130"/>
                  <a:ext cx="45396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650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sequences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074" y="2241787"/>
            <a:ext cx="4275909" cy="3125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10" y="2240381"/>
            <a:ext cx="3336576" cy="30602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18E1E4-D9BE-4D8B-9311-965E3D3F6366}"/>
                  </a:ext>
                </a:extLst>
              </p14:cNvPr>
              <p14:cNvContentPartPr/>
              <p14:nvPr/>
            </p14:nvContentPartPr>
            <p14:xfrm>
              <a:off x="5621115" y="1525530"/>
              <a:ext cx="1620360" cy="492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18E1E4-D9BE-4D8B-9311-965E3D3F63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2115" y="1516530"/>
                <a:ext cx="1638000" cy="5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05882FF-E1DC-4721-AC46-71EE19246CC9}"/>
              </a:ext>
            </a:extLst>
          </p:cNvPr>
          <p:cNvGrpSpPr/>
          <p:nvPr/>
        </p:nvGrpSpPr>
        <p:grpSpPr>
          <a:xfrm>
            <a:off x="2966835" y="1104330"/>
            <a:ext cx="5157720" cy="844920"/>
            <a:chOff x="2966835" y="1104330"/>
            <a:chExt cx="5157720" cy="8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175EBE-AF89-4C28-87DD-9354276D4AF2}"/>
                    </a:ext>
                  </a:extLst>
                </p14:cNvPr>
                <p14:cNvContentPartPr/>
                <p14:nvPr/>
              </p14:nvContentPartPr>
              <p14:xfrm>
                <a:off x="5891475" y="1299810"/>
                <a:ext cx="478440" cy="40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175EBE-AF89-4C28-87DD-9354276D4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2835" y="1291170"/>
                  <a:ext cx="496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681727-428F-4E74-B829-DC36EC73F245}"/>
                    </a:ext>
                  </a:extLst>
                </p14:cNvPr>
                <p14:cNvContentPartPr/>
                <p14:nvPr/>
              </p14:nvContentPartPr>
              <p14:xfrm>
                <a:off x="6359115" y="1400610"/>
                <a:ext cx="28152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681727-428F-4E74-B829-DC36EC73F2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0475" y="1391610"/>
                  <a:ext cx="29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5D6A45-FA4C-4256-AD37-30D65504CB82}"/>
                    </a:ext>
                  </a:extLst>
                </p14:cNvPr>
                <p14:cNvContentPartPr/>
                <p14:nvPr/>
              </p14:nvContentPartPr>
              <p14:xfrm>
                <a:off x="6626955" y="1109730"/>
                <a:ext cx="189720" cy="61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5D6A45-FA4C-4256-AD37-30D65504CB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8315" y="1100730"/>
                  <a:ext cx="2073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7C8191-5A77-42EC-A486-ABAF22ED4B64}"/>
                    </a:ext>
                  </a:extLst>
                </p14:cNvPr>
                <p14:cNvContentPartPr/>
                <p14:nvPr/>
              </p14:nvContentPartPr>
              <p14:xfrm>
                <a:off x="6883275" y="1213050"/>
                <a:ext cx="260640" cy="46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7C8191-5A77-42EC-A486-ABAF22ED4B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4275" y="1204410"/>
                  <a:ext cx="2782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D47C38-1654-4F55-8A6C-31E0CF8DD792}"/>
                    </a:ext>
                  </a:extLst>
                </p14:cNvPr>
                <p14:cNvContentPartPr/>
                <p14:nvPr/>
              </p14:nvContentPartPr>
              <p14:xfrm>
                <a:off x="7382955" y="1322130"/>
                <a:ext cx="66600" cy="9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D47C38-1654-4F55-8A6C-31E0CF8DD7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3955" y="1313490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6801F2-63F3-452A-8FF8-20A9BA7F3B50}"/>
                    </a:ext>
                  </a:extLst>
                </p14:cNvPr>
                <p14:cNvContentPartPr/>
                <p14:nvPr/>
              </p14:nvContentPartPr>
              <p14:xfrm>
                <a:off x="7431195" y="1580610"/>
                <a:ext cx="9648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6801F2-63F3-452A-8FF8-20A9BA7F3B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2555" y="1571970"/>
                  <a:ext cx="114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F01653-1D3D-46C5-B916-3D8AA4D6CEFD}"/>
                    </a:ext>
                  </a:extLst>
                </p14:cNvPr>
                <p14:cNvContentPartPr/>
                <p14:nvPr/>
              </p14:nvContentPartPr>
              <p14:xfrm>
                <a:off x="7796955" y="1142850"/>
                <a:ext cx="327600" cy="527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F01653-1D3D-46C5-B916-3D8AA4D6CE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7955" y="1134210"/>
                  <a:ext cx="345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FD2C65-ECE7-4D40-9152-BFE0E8567B19}"/>
                    </a:ext>
                  </a:extLst>
                </p14:cNvPr>
                <p14:cNvContentPartPr/>
                <p14:nvPr/>
              </p14:nvContentPartPr>
              <p14:xfrm>
                <a:off x="7786515" y="1519410"/>
                <a:ext cx="257040" cy="6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FD2C65-ECE7-4D40-9152-BFE0E8567B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7875" y="1510770"/>
                  <a:ext cx="274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CEA521-62FE-4434-B50C-64FF2CD436AE}"/>
                    </a:ext>
                  </a:extLst>
                </p14:cNvPr>
                <p14:cNvContentPartPr/>
                <p14:nvPr/>
              </p14:nvContentPartPr>
              <p14:xfrm>
                <a:off x="3676755" y="1209090"/>
                <a:ext cx="306360" cy="50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CEA521-62FE-4434-B50C-64FF2CD43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8115" y="1200090"/>
                  <a:ext cx="324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F0F0A9-7A27-43D1-AA7A-E5BA10AF6197}"/>
                    </a:ext>
                  </a:extLst>
                </p14:cNvPr>
                <p14:cNvContentPartPr/>
                <p14:nvPr/>
              </p14:nvContentPartPr>
              <p14:xfrm>
                <a:off x="3972315" y="1211610"/>
                <a:ext cx="608400" cy="55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F0F0A9-7A27-43D1-AA7A-E5BA10AF61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63315" y="1202610"/>
                  <a:ext cx="6260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BC7A31-C1E1-4E38-ABBB-F9F9F2A2DCB2}"/>
                    </a:ext>
                  </a:extLst>
                </p14:cNvPr>
                <p14:cNvContentPartPr/>
                <p14:nvPr/>
              </p14:nvContentPartPr>
              <p14:xfrm>
                <a:off x="4764315" y="1191090"/>
                <a:ext cx="259560" cy="51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BC7A31-C1E1-4E38-ABBB-F9F9F2A2DC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5315" y="1182450"/>
                  <a:ext cx="2772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F1BB5D-12DA-49D1-891D-1CEFD523D897}"/>
                    </a:ext>
                  </a:extLst>
                </p14:cNvPr>
                <p14:cNvContentPartPr/>
                <p14:nvPr/>
              </p14:nvContentPartPr>
              <p14:xfrm>
                <a:off x="4727955" y="1527330"/>
                <a:ext cx="225360" cy="7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F1BB5D-12DA-49D1-891D-1CEFD523D8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9315" y="1518690"/>
                  <a:ext cx="24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DE0259-8AEC-4ADF-AAAD-241F8ED8F5FB}"/>
                    </a:ext>
                  </a:extLst>
                </p14:cNvPr>
                <p14:cNvContentPartPr/>
                <p14:nvPr/>
              </p14:nvContentPartPr>
              <p14:xfrm>
                <a:off x="2966835" y="1270290"/>
                <a:ext cx="228960" cy="372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DE0259-8AEC-4ADF-AAAD-241F8ED8F5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7835" y="1261650"/>
                  <a:ext cx="246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4667D7-BEB7-46A2-AC57-B366A75BC83D}"/>
                    </a:ext>
                  </a:extLst>
                </p14:cNvPr>
                <p14:cNvContentPartPr/>
                <p14:nvPr/>
              </p14:nvContentPartPr>
              <p14:xfrm>
                <a:off x="3310995" y="1405650"/>
                <a:ext cx="145080" cy="5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4667D7-BEB7-46A2-AC57-B366A75BC8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01995" y="1396650"/>
                  <a:ext cx="162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0244DA-29DD-4B55-85F4-DDCA13E1CA64}"/>
                    </a:ext>
                  </a:extLst>
                </p14:cNvPr>
                <p14:cNvContentPartPr/>
                <p14:nvPr/>
              </p14:nvContentPartPr>
              <p14:xfrm>
                <a:off x="3346275" y="1509330"/>
                <a:ext cx="186480" cy="6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0244DA-29DD-4B55-85F4-DDCA13E1CA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7635" y="1500330"/>
                  <a:ext cx="204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65A6FC-4986-4033-A421-E5F2A0BA60C2}"/>
                    </a:ext>
                  </a:extLst>
                </p14:cNvPr>
                <p14:cNvContentPartPr/>
                <p14:nvPr/>
              </p14:nvContentPartPr>
              <p14:xfrm>
                <a:off x="3437715" y="1286490"/>
                <a:ext cx="56520" cy="10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65A6FC-4986-4033-A421-E5F2A0BA60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9075" y="1277490"/>
                  <a:ext cx="74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B3E4D0-F767-4591-AA52-0DEAC1CB814E}"/>
                    </a:ext>
                  </a:extLst>
                </p14:cNvPr>
                <p14:cNvContentPartPr/>
                <p14:nvPr/>
              </p14:nvContentPartPr>
              <p14:xfrm>
                <a:off x="3423675" y="1546050"/>
                <a:ext cx="88920" cy="11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B3E4D0-F767-4591-AA52-0DEAC1CB81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15035" y="1537050"/>
                  <a:ext cx="106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CACC34-C3EE-4497-B7F4-C423C3F89ED5}"/>
                    </a:ext>
                  </a:extLst>
                </p14:cNvPr>
                <p14:cNvContentPartPr/>
                <p14:nvPr/>
              </p14:nvContentPartPr>
              <p14:xfrm>
                <a:off x="4488195" y="1104330"/>
                <a:ext cx="971280" cy="84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CACC34-C3EE-4497-B7F4-C423C3F89E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9555" y="1095330"/>
                  <a:ext cx="98892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367FEC-0667-447A-AE3D-8F79F85CF738}"/>
                    </a:ext>
                  </a:extLst>
                </p14:cNvPr>
                <p14:cNvContentPartPr/>
                <p14:nvPr/>
              </p14:nvContentPartPr>
              <p14:xfrm>
                <a:off x="7737555" y="1699410"/>
                <a:ext cx="381960" cy="9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367FEC-0667-447A-AE3D-8F79F85CF7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8555" y="1690770"/>
                  <a:ext cx="399600" cy="11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24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Example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750" y="2093884"/>
            <a:ext cx="7796290" cy="636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919021"/>
            <a:ext cx="3076698" cy="366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877632"/>
            <a:ext cx="4809513" cy="3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6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312" y="1905000"/>
            <a:ext cx="7940479" cy="43480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098" y="1994539"/>
            <a:ext cx="6820539" cy="13887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1" y="3931920"/>
            <a:ext cx="6622532" cy="25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operator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93" y="1904999"/>
            <a:ext cx="7267303" cy="46112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5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destination board at railway station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19" y="2451752"/>
            <a:ext cx="7201989" cy="4039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0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211" y="1905000"/>
            <a:ext cx="7793635" cy="4237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0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979" y="1904999"/>
            <a:ext cx="7619592" cy="42648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Sequence data type, sequences and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073" y="1905000"/>
            <a:ext cx="6867236" cy="4335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390" y="160712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system specification for an operating system requires that the computer operator be able to remove the </a:t>
            </a:r>
            <a:r>
              <a:rPr lang="en-US" sz="2400" i="1" dirty="0"/>
              <a:t>nth</a:t>
            </a:r>
            <a:r>
              <a:rPr lang="en-US" sz="2400" dirty="0"/>
              <a:t> to </a:t>
            </a:r>
            <a:r>
              <a:rPr lang="en-US" sz="2400" i="1" dirty="0" err="1"/>
              <a:t>mth</a:t>
            </a:r>
            <a:r>
              <a:rPr lang="en-US" sz="2400" dirty="0"/>
              <a:t> entries in a queue of programs awaiting execution. Define a function using lambda notation which, when applied to a sequence of programs, gives the set of </a:t>
            </a:r>
            <a:r>
              <a:rPr lang="en-US" sz="2400" i="1" dirty="0"/>
              <a:t>nth</a:t>
            </a:r>
            <a:r>
              <a:rPr lang="en-US" sz="2400" dirty="0"/>
              <a:t> to </a:t>
            </a:r>
            <a:r>
              <a:rPr lang="en-US" sz="2400" i="1" dirty="0" err="1"/>
              <a:t>mth</a:t>
            </a:r>
            <a:r>
              <a:rPr lang="en-US" sz="2400" dirty="0"/>
              <a:t> programs. </a:t>
            </a:r>
          </a:p>
          <a:p>
            <a:r>
              <a:rPr lang="en-US" sz="2400" dirty="0"/>
              <a:t>Answer: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98" y="4608712"/>
            <a:ext cx="7692111" cy="197694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9DA3472-E4B1-4164-A136-C372419FDA1F}"/>
              </a:ext>
            </a:extLst>
          </p:cNvPr>
          <p:cNvGrpSpPr/>
          <p:nvPr/>
        </p:nvGrpSpPr>
        <p:grpSpPr>
          <a:xfrm>
            <a:off x="4807875" y="93810"/>
            <a:ext cx="6411960" cy="1740600"/>
            <a:chOff x="4807875" y="93810"/>
            <a:chExt cx="6411960" cy="174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B20B820-4BA8-4ADF-8488-F1503FF80C32}"/>
                    </a:ext>
                  </a:extLst>
                </p14:cNvPr>
                <p14:cNvContentPartPr/>
                <p14:nvPr/>
              </p14:nvContentPartPr>
              <p14:xfrm>
                <a:off x="5824875" y="444450"/>
                <a:ext cx="221760" cy="44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B20B820-4BA8-4ADF-8488-F1503FF80C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6235" y="435810"/>
                  <a:ext cx="2394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D628BD-5055-4B2C-9DE9-BA74846E91B8}"/>
                    </a:ext>
                  </a:extLst>
                </p14:cNvPr>
                <p14:cNvContentPartPr/>
                <p14:nvPr/>
              </p14:nvContentPartPr>
              <p14:xfrm>
                <a:off x="6183435" y="601410"/>
                <a:ext cx="243000" cy="21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D628BD-5055-4B2C-9DE9-BA74846E91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4795" y="592770"/>
                  <a:ext cx="260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3460A9-F0AE-4830-97AF-0A427AC3DBB4}"/>
                    </a:ext>
                  </a:extLst>
                </p14:cNvPr>
                <p14:cNvContentPartPr/>
                <p14:nvPr/>
              </p14:nvContentPartPr>
              <p14:xfrm>
                <a:off x="6756555" y="634170"/>
                <a:ext cx="31680" cy="20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3460A9-F0AE-4830-97AF-0A427AC3DB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7555" y="625170"/>
                  <a:ext cx="49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1D8D63-993F-48DE-8338-46D95395C94B}"/>
                    </a:ext>
                  </a:extLst>
                </p14:cNvPr>
                <p14:cNvContentPartPr/>
                <p14:nvPr/>
              </p14:nvContentPartPr>
              <p14:xfrm>
                <a:off x="6967155" y="647850"/>
                <a:ext cx="329760" cy="28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1D8D63-993F-48DE-8338-46D95395C9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8515" y="638850"/>
                  <a:ext cx="347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14F771-E2EE-4976-A064-AFB0EF8A5651}"/>
                    </a:ext>
                  </a:extLst>
                </p14:cNvPr>
                <p14:cNvContentPartPr/>
                <p14:nvPr/>
              </p14:nvContentPartPr>
              <p14:xfrm>
                <a:off x="7375395" y="760170"/>
                <a:ext cx="109440" cy="15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14F771-E2EE-4976-A064-AFB0EF8A56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6395" y="751170"/>
                  <a:ext cx="127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978A3A-A1A7-49D5-8D40-76DFB8856238}"/>
                    </a:ext>
                  </a:extLst>
                </p14:cNvPr>
                <p14:cNvContentPartPr/>
                <p14:nvPr/>
              </p14:nvContentPartPr>
              <p14:xfrm>
                <a:off x="7818555" y="651810"/>
                <a:ext cx="158400" cy="32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978A3A-A1A7-49D5-8D40-76DFB88562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9555" y="643170"/>
                  <a:ext cx="176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086AC9-D5A7-4AFC-90F0-A59B852BDC46}"/>
                    </a:ext>
                  </a:extLst>
                </p14:cNvPr>
                <p14:cNvContentPartPr/>
                <p14:nvPr/>
              </p14:nvContentPartPr>
              <p14:xfrm>
                <a:off x="8232915" y="710490"/>
                <a:ext cx="158760" cy="22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086AC9-D5A7-4AFC-90F0-A59B852BDC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24275" y="701850"/>
                  <a:ext cx="176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F6335-2FB8-4C23-808E-50C6A11DD92F}"/>
                    </a:ext>
                  </a:extLst>
                </p14:cNvPr>
                <p14:cNvContentPartPr/>
                <p14:nvPr/>
              </p14:nvContentPartPr>
              <p14:xfrm>
                <a:off x="8710995" y="285330"/>
                <a:ext cx="243000" cy="51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F6335-2FB8-4C23-808E-50C6A11DD9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02355" y="276690"/>
                  <a:ext cx="2606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FA60A9-1A31-4190-B8AD-CD9F348825CD}"/>
                    </a:ext>
                  </a:extLst>
                </p14:cNvPr>
                <p14:cNvContentPartPr/>
                <p14:nvPr/>
              </p14:nvContentPartPr>
              <p14:xfrm>
                <a:off x="9147315" y="661170"/>
                <a:ext cx="133920" cy="27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FA60A9-1A31-4190-B8AD-CD9F348825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315" y="652530"/>
                  <a:ext cx="151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EB26A6-A17F-4F0C-B2F7-F352E3EDB0C1}"/>
                    </a:ext>
                  </a:extLst>
                </p14:cNvPr>
                <p14:cNvContentPartPr/>
                <p14:nvPr/>
              </p14:nvContentPartPr>
              <p14:xfrm>
                <a:off x="9435675" y="289290"/>
                <a:ext cx="263520" cy="50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EB26A6-A17F-4F0C-B2F7-F352E3EDB0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7035" y="280650"/>
                  <a:ext cx="2811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D084D1-8FA7-4224-9D2B-57FBBD4A6A29}"/>
                    </a:ext>
                  </a:extLst>
                </p14:cNvPr>
                <p14:cNvContentPartPr/>
                <p14:nvPr/>
              </p14:nvContentPartPr>
              <p14:xfrm>
                <a:off x="9825555" y="684930"/>
                <a:ext cx="84600" cy="21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D084D1-8FA7-4224-9D2B-57FBBD4A6A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16915" y="676290"/>
                  <a:ext cx="102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1032A0-CE7F-4355-A9FD-F0C79BE014DF}"/>
                    </a:ext>
                  </a:extLst>
                </p14:cNvPr>
                <p14:cNvContentPartPr/>
                <p14:nvPr/>
              </p14:nvContentPartPr>
              <p14:xfrm>
                <a:off x="10026075" y="530850"/>
                <a:ext cx="439920" cy="29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1032A0-CE7F-4355-A9FD-F0C79BE014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17075" y="521850"/>
                  <a:ext cx="45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25A315-D910-48C7-AACD-AF646182E892}"/>
                    </a:ext>
                  </a:extLst>
                </p14:cNvPr>
                <p14:cNvContentPartPr/>
                <p14:nvPr/>
              </p14:nvContentPartPr>
              <p14:xfrm>
                <a:off x="10348995" y="483690"/>
                <a:ext cx="419040" cy="68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25A315-D910-48C7-AACD-AF646182E8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40355" y="474690"/>
                  <a:ext cx="436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C14B55-67B5-43BC-B6BB-5F547F793823}"/>
                    </a:ext>
                  </a:extLst>
                </p14:cNvPr>
                <p14:cNvContentPartPr/>
                <p14:nvPr/>
              </p14:nvContentPartPr>
              <p14:xfrm>
                <a:off x="7136355" y="731370"/>
                <a:ext cx="1013400" cy="25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C14B55-67B5-43BC-B6BB-5F547F7938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7355" y="722730"/>
                  <a:ext cx="1031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B8324C-3275-432F-9020-8DED481EC9B0}"/>
                    </a:ext>
                  </a:extLst>
                </p14:cNvPr>
                <p14:cNvContentPartPr/>
                <p14:nvPr/>
              </p14:nvContentPartPr>
              <p14:xfrm>
                <a:off x="7167315" y="644250"/>
                <a:ext cx="2423160" cy="57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B8324C-3275-432F-9020-8DED481EC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58315" y="635610"/>
                  <a:ext cx="24408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766767-0168-4C76-BAE9-4D044A3BBC71}"/>
                    </a:ext>
                  </a:extLst>
                </p14:cNvPr>
                <p14:cNvContentPartPr/>
                <p14:nvPr/>
              </p14:nvContentPartPr>
              <p14:xfrm>
                <a:off x="6809115" y="503490"/>
                <a:ext cx="390960" cy="61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766767-0168-4C76-BAE9-4D044A3BBC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0475" y="494490"/>
                  <a:ext cx="4086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42BE18-5D60-4226-B939-F0E779380E55}"/>
                    </a:ext>
                  </a:extLst>
                </p14:cNvPr>
                <p14:cNvContentPartPr/>
                <p14:nvPr/>
              </p14:nvContentPartPr>
              <p14:xfrm>
                <a:off x="6868875" y="93810"/>
                <a:ext cx="2752920" cy="50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42BE18-5D60-4226-B939-F0E779380E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0235" y="84810"/>
                  <a:ext cx="27705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61B4E0-2217-41D6-BD79-3D1423155AB3}"/>
                    </a:ext>
                  </a:extLst>
                </p14:cNvPr>
                <p14:cNvContentPartPr/>
                <p14:nvPr/>
              </p14:nvContentPartPr>
              <p14:xfrm>
                <a:off x="8232915" y="1263810"/>
                <a:ext cx="344880" cy="39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61B4E0-2217-41D6-BD79-3D1423155A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4275" y="1254810"/>
                  <a:ext cx="362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6914B0-6FA6-4328-909F-32996A59461F}"/>
                    </a:ext>
                  </a:extLst>
                </p14:cNvPr>
                <p14:cNvContentPartPr/>
                <p14:nvPr/>
              </p14:nvContentPartPr>
              <p14:xfrm>
                <a:off x="8672475" y="1368570"/>
                <a:ext cx="3888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6914B0-6FA6-4328-909F-32996A5946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63835" y="1359570"/>
                  <a:ext cx="56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8D97A4-3FB0-4381-A3D0-B2A7031D18BB}"/>
                    </a:ext>
                  </a:extLst>
                </p14:cNvPr>
                <p14:cNvContentPartPr/>
                <p14:nvPr/>
              </p14:nvContentPartPr>
              <p14:xfrm>
                <a:off x="9062715" y="1228890"/>
                <a:ext cx="74520" cy="73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8D97A4-3FB0-4381-A3D0-B2A7031D18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54075" y="1219890"/>
                  <a:ext cx="92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E29B46-7096-43A3-822C-A27C50B5D101}"/>
                    </a:ext>
                  </a:extLst>
                </p14:cNvPr>
                <p14:cNvContentPartPr/>
                <p14:nvPr/>
              </p14:nvContentPartPr>
              <p14:xfrm>
                <a:off x="8665635" y="1388730"/>
                <a:ext cx="7560" cy="3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E29B46-7096-43A3-822C-A27C50B5D1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6635" y="1380090"/>
                  <a:ext cx="25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91FA74-E2CC-4EA4-BFB4-27266C6A341C}"/>
                    </a:ext>
                  </a:extLst>
                </p14:cNvPr>
                <p14:cNvContentPartPr/>
                <p14:nvPr/>
              </p14:nvContentPartPr>
              <p14:xfrm>
                <a:off x="9368355" y="1090290"/>
                <a:ext cx="236520" cy="34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91FA74-E2CC-4EA4-BFB4-27266C6A34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59715" y="1081650"/>
                  <a:ext cx="254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1141A1-6076-4BAE-83D3-0C55DB8D15EA}"/>
                    </a:ext>
                  </a:extLst>
                </p14:cNvPr>
                <p14:cNvContentPartPr/>
                <p14:nvPr/>
              </p14:nvContentPartPr>
              <p14:xfrm>
                <a:off x="9370155" y="1125930"/>
                <a:ext cx="253080" cy="4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1141A1-6076-4BAE-83D3-0C55DB8D15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1515" y="1117290"/>
                  <a:ext cx="270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F70F7-CCA3-4309-B0DE-A92EA4BDBC66}"/>
                    </a:ext>
                  </a:extLst>
                </p14:cNvPr>
                <p14:cNvContentPartPr/>
                <p14:nvPr/>
              </p14:nvContentPartPr>
              <p14:xfrm>
                <a:off x="9962715" y="1100370"/>
                <a:ext cx="448560" cy="339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F70F7-CCA3-4309-B0DE-A92EA4BDBC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54075" y="1091370"/>
                  <a:ext cx="466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3BD936-D77C-468F-A398-807E951C5DED}"/>
                    </a:ext>
                  </a:extLst>
                </p14:cNvPr>
                <p14:cNvContentPartPr/>
                <p14:nvPr/>
              </p14:nvContentPartPr>
              <p14:xfrm>
                <a:off x="4807875" y="550650"/>
                <a:ext cx="317880" cy="57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3BD936-D77C-468F-A398-807E951C5D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9235" y="541650"/>
                  <a:ext cx="3355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D2F0B1-8919-4D8C-A572-6AFC1C849533}"/>
                    </a:ext>
                  </a:extLst>
                </p14:cNvPr>
                <p14:cNvContentPartPr/>
                <p14:nvPr/>
              </p14:nvContentPartPr>
              <p14:xfrm>
                <a:off x="5501955" y="607530"/>
                <a:ext cx="155880" cy="6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D2F0B1-8919-4D8C-A572-6AFC1C849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3315" y="598890"/>
                  <a:ext cx="173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A032BE-A300-45FB-A3AC-0984637050E8}"/>
                    </a:ext>
                  </a:extLst>
                </p14:cNvPr>
                <p14:cNvContentPartPr/>
                <p14:nvPr/>
              </p14:nvContentPartPr>
              <p14:xfrm>
                <a:off x="5482875" y="696810"/>
                <a:ext cx="300240" cy="144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A032BE-A300-45FB-A3AC-0984637050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74235" y="688170"/>
                  <a:ext cx="31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EADAE2-480F-4618-B1EA-DC26AED05EA7}"/>
                    </a:ext>
                  </a:extLst>
                </p14:cNvPr>
                <p14:cNvContentPartPr/>
                <p14:nvPr/>
              </p14:nvContentPartPr>
              <p14:xfrm>
                <a:off x="10479675" y="888690"/>
                <a:ext cx="457560" cy="57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EADAE2-480F-4618-B1EA-DC26AED05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70675" y="879690"/>
                  <a:ext cx="4752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41AA67-F41E-428D-918D-E608F9A6EAF7}"/>
                    </a:ext>
                  </a:extLst>
                </p14:cNvPr>
                <p14:cNvContentPartPr/>
                <p14:nvPr/>
              </p14:nvContentPartPr>
              <p14:xfrm>
                <a:off x="8023035" y="1067610"/>
                <a:ext cx="357840" cy="70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41AA67-F41E-428D-918D-E608F9A6EA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14395" y="1058610"/>
                  <a:ext cx="37548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F5EB77-E9D0-46B2-A2D8-52D02EC9EEF0}"/>
                    </a:ext>
                  </a:extLst>
                </p14:cNvPr>
                <p14:cNvContentPartPr/>
                <p14:nvPr/>
              </p14:nvContentPartPr>
              <p14:xfrm>
                <a:off x="10869915" y="815610"/>
                <a:ext cx="349920" cy="101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F5EB77-E9D0-46B2-A2D8-52D02EC9EE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915" y="806610"/>
                  <a:ext cx="36756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D3A669-DC21-4CF0-B238-EE39DB5DD125}"/>
                    </a:ext>
                  </a:extLst>
                </p14:cNvPr>
                <p14:cNvContentPartPr/>
                <p14:nvPr/>
              </p14:nvContentPartPr>
              <p14:xfrm>
                <a:off x="7111515" y="1271010"/>
                <a:ext cx="243000" cy="43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D3A669-DC21-4CF0-B238-EE39DB5DD1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02515" y="1262010"/>
                  <a:ext cx="260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A970A1-70ED-4A19-A3F3-CC55E6D7D942}"/>
                    </a:ext>
                  </a:extLst>
                </p14:cNvPr>
                <p14:cNvContentPartPr/>
                <p14:nvPr/>
              </p14:nvContentPartPr>
              <p14:xfrm>
                <a:off x="7459275" y="1197210"/>
                <a:ext cx="580680" cy="52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A970A1-70ED-4A19-A3F3-CC55E6D7D9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50635" y="1188570"/>
                  <a:ext cx="598320" cy="54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796EB6-5857-400F-B4B1-6B6C7BC0D3FE}"/>
              </a:ext>
            </a:extLst>
          </p:cNvPr>
          <p:cNvGrpSpPr/>
          <p:nvPr/>
        </p:nvGrpSpPr>
        <p:grpSpPr>
          <a:xfrm>
            <a:off x="11193195" y="1507530"/>
            <a:ext cx="225360" cy="258120"/>
            <a:chOff x="11193195" y="1507530"/>
            <a:chExt cx="2253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9DDCB6-12D7-4BDE-B321-EF870EE506F7}"/>
                    </a:ext>
                  </a:extLst>
                </p14:cNvPr>
                <p14:cNvContentPartPr/>
                <p14:nvPr/>
              </p14:nvContentPartPr>
              <p14:xfrm>
                <a:off x="11224875" y="1507530"/>
                <a:ext cx="161640" cy="6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9DDCB6-12D7-4BDE-B321-EF870EE506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15875" y="1498890"/>
                  <a:ext cx="179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6EFCF6-63F1-4303-9629-A38CEBE47F22}"/>
                    </a:ext>
                  </a:extLst>
                </p14:cNvPr>
                <p14:cNvContentPartPr/>
                <p14:nvPr/>
              </p14:nvContentPartPr>
              <p14:xfrm>
                <a:off x="11193195" y="1701570"/>
                <a:ext cx="225360" cy="64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6EFCF6-63F1-4303-9629-A38CEBE47F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84555" y="1692570"/>
                  <a:ext cx="2430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D2D12A-DCD2-43B6-9D2F-2D9CBB0F059D}"/>
              </a:ext>
            </a:extLst>
          </p:cNvPr>
          <p:cNvGrpSpPr/>
          <p:nvPr/>
        </p:nvGrpSpPr>
        <p:grpSpPr>
          <a:xfrm>
            <a:off x="10765515" y="2118810"/>
            <a:ext cx="1488600" cy="955440"/>
            <a:chOff x="10765515" y="2118810"/>
            <a:chExt cx="1488600" cy="9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77C488-EF6E-44CD-92D3-9FAB1DC95563}"/>
                    </a:ext>
                  </a:extLst>
                </p14:cNvPr>
                <p14:cNvContentPartPr/>
                <p14:nvPr/>
              </p14:nvContentPartPr>
              <p14:xfrm>
                <a:off x="10765515" y="2174970"/>
                <a:ext cx="224280" cy="68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77C488-EF6E-44CD-92D3-9FAB1DC955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56515" y="2166330"/>
                  <a:ext cx="2419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BBEA05-79E3-4A07-BB18-A734FA5EB235}"/>
                    </a:ext>
                  </a:extLst>
                </p14:cNvPr>
                <p14:cNvContentPartPr/>
                <p14:nvPr/>
              </p14:nvContentPartPr>
              <p14:xfrm>
                <a:off x="11087355" y="2253090"/>
                <a:ext cx="279360" cy="45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BBEA05-79E3-4A07-BB18-A734FA5EB2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78715" y="2244450"/>
                  <a:ext cx="297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A37C8A-B171-4901-BE31-F993505BFC85}"/>
                    </a:ext>
                  </a:extLst>
                </p14:cNvPr>
                <p14:cNvContentPartPr/>
                <p14:nvPr/>
              </p14:nvContentPartPr>
              <p14:xfrm>
                <a:off x="11372475" y="2525970"/>
                <a:ext cx="124560" cy="233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A37C8A-B171-4901-BE31-F993505BFC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63835" y="2517330"/>
                  <a:ext cx="142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5560BA-514A-4B4F-A89B-6B130DCC8D9B}"/>
                    </a:ext>
                  </a:extLst>
                </p14:cNvPr>
                <p14:cNvContentPartPr/>
                <p14:nvPr/>
              </p14:nvContentPartPr>
              <p14:xfrm>
                <a:off x="11657235" y="2494290"/>
                <a:ext cx="141120" cy="231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5560BA-514A-4B4F-A89B-6B130DCC8D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48595" y="2485650"/>
                  <a:ext cx="158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2DB722-88BC-464B-A96E-873DCD6E3BAD}"/>
                    </a:ext>
                  </a:extLst>
                </p14:cNvPr>
                <p14:cNvContentPartPr/>
                <p14:nvPr/>
              </p14:nvContentPartPr>
              <p14:xfrm>
                <a:off x="11860995" y="2500410"/>
                <a:ext cx="15120" cy="221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2DB722-88BC-464B-A96E-873DCD6E3B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52355" y="2491410"/>
                  <a:ext cx="32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C1F13-C7C2-4394-8384-3AECD2A34197}"/>
                    </a:ext>
                  </a:extLst>
                </p14:cNvPr>
                <p14:cNvContentPartPr/>
                <p14:nvPr/>
              </p14:nvContentPartPr>
              <p14:xfrm>
                <a:off x="11836875" y="2176770"/>
                <a:ext cx="260280" cy="46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C1F13-C7C2-4394-8384-3AECD2A341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28235" y="2167770"/>
                  <a:ext cx="2779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BFD831-C4FC-47E9-9C61-7BE9D453ACE3}"/>
                    </a:ext>
                  </a:extLst>
                </p14:cNvPr>
                <p14:cNvContentPartPr/>
                <p14:nvPr/>
              </p14:nvContentPartPr>
              <p14:xfrm>
                <a:off x="11913915" y="2118810"/>
                <a:ext cx="340200" cy="95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BFD831-C4FC-47E9-9C61-7BE9D453AC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904915" y="2109810"/>
                  <a:ext cx="357840" cy="9730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5263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Concept of sequences in Z</a:t>
            </a:r>
          </a:p>
          <a:p>
            <a:r>
              <a:rPr lang="en-US" sz="2800" dirty="0"/>
              <a:t>Sequence data type</a:t>
            </a:r>
          </a:p>
          <a:p>
            <a:r>
              <a:rPr lang="en-US" sz="2800" dirty="0"/>
              <a:t>Declaring sequences</a:t>
            </a:r>
          </a:p>
          <a:p>
            <a:r>
              <a:rPr lang="en-US" sz="2800" dirty="0"/>
              <a:t>Operators for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4: Section 4.3 of the book “Software development with 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r>
              <a:rPr lang="en-US" sz="2400" dirty="0"/>
              <a:t>Sequence data type</a:t>
            </a:r>
          </a:p>
          <a:p>
            <a:r>
              <a:rPr lang="en-US" sz="2400" dirty="0"/>
              <a:t>Declaring sequence variable</a:t>
            </a:r>
          </a:p>
          <a:p>
            <a:r>
              <a:rPr lang="en-US" sz="2400" dirty="0"/>
              <a:t>Operators for sequence variables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77672-64D7-4656-BED0-330BF8B755A2}"/>
              </a:ext>
            </a:extLst>
          </p:cNvPr>
          <p:cNvGrpSpPr/>
          <p:nvPr/>
        </p:nvGrpSpPr>
        <p:grpSpPr>
          <a:xfrm>
            <a:off x="2908515" y="4645650"/>
            <a:ext cx="1341360" cy="781200"/>
            <a:chOff x="2908515" y="4645650"/>
            <a:chExt cx="134136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2A9F54-5267-4D96-B409-7A02285ED3B1}"/>
                    </a:ext>
                  </a:extLst>
                </p14:cNvPr>
                <p14:cNvContentPartPr/>
                <p14:nvPr/>
              </p14:nvContentPartPr>
              <p14:xfrm>
                <a:off x="2908515" y="4826010"/>
                <a:ext cx="462960" cy="40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2A9F54-5267-4D96-B409-7A02285ED3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9515" y="4817010"/>
                  <a:ext cx="480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56FE08-A012-45A7-80FB-E787B5A1977A}"/>
                    </a:ext>
                  </a:extLst>
                </p14:cNvPr>
                <p14:cNvContentPartPr/>
                <p14:nvPr/>
              </p14:nvContentPartPr>
              <p14:xfrm>
                <a:off x="3550035" y="4980450"/>
                <a:ext cx="183240" cy="5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56FE08-A012-45A7-80FB-E787B5A197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1395" y="4971810"/>
                  <a:ext cx="20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181EFA-6761-4105-8B81-69CAA94C2028}"/>
                    </a:ext>
                  </a:extLst>
                </p14:cNvPr>
                <p14:cNvContentPartPr/>
                <p14:nvPr/>
              </p14:nvContentPartPr>
              <p14:xfrm>
                <a:off x="3578475" y="5033370"/>
                <a:ext cx="253440" cy="6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181EFA-6761-4105-8B81-69CAA94C20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9475" y="5024730"/>
                  <a:ext cx="271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EAB9DB-03CB-4B47-9591-2B6D6627F1AE}"/>
                    </a:ext>
                  </a:extLst>
                </p14:cNvPr>
                <p14:cNvContentPartPr/>
                <p14:nvPr/>
              </p14:nvContentPartPr>
              <p14:xfrm>
                <a:off x="3993195" y="4645650"/>
                <a:ext cx="256680" cy="78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EAB9DB-03CB-4B47-9591-2B6D6627F1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4195" y="4637010"/>
                  <a:ext cx="274320" cy="79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F1B5E7-7533-4DB7-950E-E3A2C02DB012}"/>
                  </a:ext>
                </a:extLst>
              </p14:cNvPr>
              <p14:cNvContentPartPr/>
              <p14:nvPr/>
            </p14:nvContentPartPr>
            <p14:xfrm>
              <a:off x="6355875" y="5113650"/>
              <a:ext cx="119880" cy="19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F1B5E7-7533-4DB7-950E-E3A2C02DB0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6875" y="5105010"/>
                <a:ext cx="13752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E3085BB-C053-4E29-9E04-E885B239EFA2}"/>
              </a:ext>
            </a:extLst>
          </p:cNvPr>
          <p:cNvGrpSpPr/>
          <p:nvPr/>
        </p:nvGrpSpPr>
        <p:grpSpPr>
          <a:xfrm>
            <a:off x="6791835" y="4642050"/>
            <a:ext cx="2478600" cy="694440"/>
            <a:chOff x="6791835" y="4642050"/>
            <a:chExt cx="247860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8F550C-D94B-47E1-A095-8E6E77CC7294}"/>
                    </a:ext>
                  </a:extLst>
                </p14:cNvPr>
                <p14:cNvContentPartPr/>
                <p14:nvPr/>
              </p14:nvContentPartPr>
              <p14:xfrm>
                <a:off x="6791835" y="4770570"/>
                <a:ext cx="176040" cy="41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8F550C-D94B-47E1-A095-8E6E77CC72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2835" y="4761570"/>
                  <a:ext cx="193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94CE55-F3CA-4F86-AFFF-9DEEA022F0DE}"/>
                    </a:ext>
                  </a:extLst>
                </p14:cNvPr>
                <p14:cNvContentPartPr/>
                <p14:nvPr/>
              </p14:nvContentPartPr>
              <p14:xfrm>
                <a:off x="7034115" y="4818810"/>
                <a:ext cx="326880" cy="28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94CE55-F3CA-4F86-AFFF-9DEEA022F0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5475" y="4810170"/>
                  <a:ext cx="344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80E78F-0231-4478-A497-F2BCC2D33EBD}"/>
                    </a:ext>
                  </a:extLst>
                </p14:cNvPr>
                <p14:cNvContentPartPr/>
                <p14:nvPr/>
              </p14:nvContentPartPr>
              <p14:xfrm>
                <a:off x="7417515" y="5009610"/>
                <a:ext cx="172800" cy="18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80E78F-0231-4478-A497-F2BCC2D33E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08515" y="5000970"/>
                  <a:ext cx="190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C245D1-8CDC-43A6-A57B-5E2FFFF45B32}"/>
                    </a:ext>
                  </a:extLst>
                </p14:cNvPr>
                <p14:cNvContentPartPr/>
                <p14:nvPr/>
              </p14:nvContentPartPr>
              <p14:xfrm>
                <a:off x="7719195" y="4642050"/>
                <a:ext cx="303480" cy="47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C245D1-8CDC-43A6-A57B-5E2FFFF45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0195" y="4633050"/>
                  <a:ext cx="321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EB13C1-2E4E-42F7-94A6-6E0568741CDA}"/>
                    </a:ext>
                  </a:extLst>
                </p14:cNvPr>
                <p14:cNvContentPartPr/>
                <p14:nvPr/>
              </p14:nvContentPartPr>
              <p14:xfrm>
                <a:off x="7969395" y="4715130"/>
                <a:ext cx="247680" cy="62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EB13C1-2E4E-42F7-94A6-6E0568741C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60755" y="4706130"/>
                  <a:ext cx="2653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4CD941-8719-4421-980A-C9F0DF312FD5}"/>
                    </a:ext>
                  </a:extLst>
                </p14:cNvPr>
                <p14:cNvContentPartPr/>
                <p14:nvPr/>
              </p14:nvContentPartPr>
              <p14:xfrm>
                <a:off x="8268195" y="5059290"/>
                <a:ext cx="176400" cy="20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4CD941-8719-4421-980A-C9F0DF312F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9555" y="5050290"/>
                  <a:ext cx="194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491C9C-5918-40FA-BCB5-610F1FB44044}"/>
                    </a:ext>
                  </a:extLst>
                </p14:cNvPr>
                <p14:cNvContentPartPr/>
                <p14:nvPr/>
              </p14:nvContentPartPr>
              <p14:xfrm>
                <a:off x="8642955" y="4765530"/>
                <a:ext cx="121320" cy="37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491C9C-5918-40FA-BCB5-610F1FB440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33955" y="4756890"/>
                  <a:ext cx="138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58E9A8-CF01-44E2-86E5-F51784C4EE0A}"/>
                    </a:ext>
                  </a:extLst>
                </p14:cNvPr>
                <p14:cNvContentPartPr/>
                <p14:nvPr/>
              </p14:nvContentPartPr>
              <p14:xfrm>
                <a:off x="8732235" y="4871730"/>
                <a:ext cx="299880" cy="35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58E9A8-CF01-44E2-86E5-F51784C4EE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3595" y="4862730"/>
                  <a:ext cx="317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00D941-EB26-407C-A22B-9F3CAFEBB0A0}"/>
                    </a:ext>
                  </a:extLst>
                </p14:cNvPr>
                <p14:cNvContentPartPr/>
                <p14:nvPr/>
              </p14:nvContentPartPr>
              <p14:xfrm>
                <a:off x="9108435" y="4964250"/>
                <a:ext cx="162000" cy="21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00D941-EB26-407C-A22B-9F3CAFEBB0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9795" y="4955610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EEDFF5-5B29-4AC3-9A92-0B9CDA4DA99C}"/>
              </a:ext>
            </a:extLst>
          </p:cNvPr>
          <p:cNvGrpSpPr/>
          <p:nvPr/>
        </p:nvGrpSpPr>
        <p:grpSpPr>
          <a:xfrm>
            <a:off x="9449355" y="4631970"/>
            <a:ext cx="877320" cy="805320"/>
            <a:chOff x="9449355" y="4631970"/>
            <a:chExt cx="87732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DFF75A-2540-4A83-94CB-0962190790C9}"/>
                    </a:ext>
                  </a:extLst>
                </p14:cNvPr>
                <p14:cNvContentPartPr/>
                <p14:nvPr/>
              </p14:nvContentPartPr>
              <p14:xfrm>
                <a:off x="9449355" y="4826010"/>
                <a:ext cx="232200" cy="183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DFF75A-2540-4A83-94CB-0962190790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0715" y="4817010"/>
                  <a:ext cx="249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55D5F2-3173-4B40-B080-EC39799FD497}"/>
                    </a:ext>
                  </a:extLst>
                </p14:cNvPr>
                <p14:cNvContentPartPr/>
                <p14:nvPr/>
              </p14:nvContentPartPr>
              <p14:xfrm>
                <a:off x="9691995" y="4665810"/>
                <a:ext cx="277920" cy="58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55D5F2-3173-4B40-B080-EC39799FD4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3355" y="4656810"/>
                  <a:ext cx="2955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D8DCFF-9346-4C8C-A3FF-EB1A5A5FD8F2}"/>
                    </a:ext>
                  </a:extLst>
                </p14:cNvPr>
                <p14:cNvContentPartPr/>
                <p14:nvPr/>
              </p14:nvContentPartPr>
              <p14:xfrm>
                <a:off x="9959115" y="4631970"/>
                <a:ext cx="367560" cy="80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D8DCFF-9346-4C8C-A3FF-EB1A5A5FD8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0475" y="4623330"/>
                  <a:ext cx="385200" cy="82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549F7B-5D8E-48C3-9C3B-F7B3A0BBAF25}"/>
                  </a:ext>
                </a:extLst>
              </p14:cNvPr>
              <p14:cNvContentPartPr/>
              <p14:nvPr/>
            </p14:nvContentPartPr>
            <p14:xfrm>
              <a:off x="4436355" y="4776330"/>
              <a:ext cx="277920" cy="48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549F7B-5D8E-48C3-9C3B-F7B3A0BBAF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27355" y="4767690"/>
                <a:ext cx="2955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35EC31-4420-47A5-9894-A87A7BB2F7A8}"/>
                  </a:ext>
                </a:extLst>
              </p14:cNvPr>
              <p14:cNvContentPartPr/>
              <p14:nvPr/>
            </p14:nvContentPartPr>
            <p14:xfrm>
              <a:off x="4847475" y="4855890"/>
              <a:ext cx="67320" cy="245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35EC31-4420-47A5-9894-A87A7BB2F7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38835" y="4846890"/>
                <a:ext cx="84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70322B-D1AC-46E1-BFB0-D11CD02E358D}"/>
                  </a:ext>
                </a:extLst>
              </p14:cNvPr>
              <p14:cNvContentPartPr/>
              <p14:nvPr/>
            </p14:nvContentPartPr>
            <p14:xfrm>
              <a:off x="4798155" y="5217690"/>
              <a:ext cx="228960" cy="118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70322B-D1AC-46E1-BFB0-D11CD02E35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9515" y="5208690"/>
                <a:ext cx="24660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5D3FBB5-9845-4E42-B30E-0221DED3655E}"/>
              </a:ext>
            </a:extLst>
          </p:cNvPr>
          <p:cNvGrpSpPr/>
          <p:nvPr/>
        </p:nvGrpSpPr>
        <p:grpSpPr>
          <a:xfrm>
            <a:off x="5174715" y="4746810"/>
            <a:ext cx="928080" cy="631080"/>
            <a:chOff x="5174715" y="4746810"/>
            <a:chExt cx="92808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408EA2-C58F-4ADB-8E3A-E0A9B1C1472A}"/>
                    </a:ext>
                  </a:extLst>
                </p14:cNvPr>
                <p14:cNvContentPartPr/>
                <p14:nvPr/>
              </p14:nvContentPartPr>
              <p14:xfrm>
                <a:off x="5581875" y="4809090"/>
                <a:ext cx="359280" cy="26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408EA2-C58F-4ADB-8E3A-E0A9B1C147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3235" y="4800090"/>
                  <a:ext cx="376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B7D255-2D66-4BE6-8840-1DC62330A937}"/>
                    </a:ext>
                  </a:extLst>
                </p14:cNvPr>
                <p14:cNvContentPartPr/>
                <p14:nvPr/>
              </p14:nvContentPartPr>
              <p14:xfrm>
                <a:off x="5870595" y="4746810"/>
                <a:ext cx="232200" cy="63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B7D255-2D66-4BE6-8840-1DC62330A9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1955" y="4737810"/>
                  <a:ext cx="249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20DB7C-E00D-445B-86A2-22D6A37CA690}"/>
                    </a:ext>
                  </a:extLst>
                </p14:cNvPr>
                <p14:cNvContentPartPr/>
                <p14:nvPr/>
              </p14:nvContentPartPr>
              <p14:xfrm>
                <a:off x="5174715" y="4978290"/>
                <a:ext cx="127800" cy="29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20DB7C-E00D-445B-86A2-22D6A37CA6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5715" y="4969290"/>
                  <a:ext cx="145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A371CA-7E5D-4FBE-B30E-4CC6373BEDA9}"/>
                    </a:ext>
                  </a:extLst>
                </p14:cNvPr>
                <p14:cNvContentPartPr/>
                <p14:nvPr/>
              </p14:nvContentPartPr>
              <p14:xfrm>
                <a:off x="5481795" y="5211570"/>
                <a:ext cx="324360" cy="8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A371CA-7E5D-4FBE-B30E-4CC6373BED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3155" y="5202570"/>
                  <a:ext cx="342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BCD4A1-DAC8-48F9-B9A2-54C9667C40B7}"/>
              </a:ext>
            </a:extLst>
          </p:cNvPr>
          <p:cNvGrpSpPr/>
          <p:nvPr/>
        </p:nvGrpSpPr>
        <p:grpSpPr>
          <a:xfrm>
            <a:off x="3409635" y="6035970"/>
            <a:ext cx="403200" cy="212040"/>
            <a:chOff x="3409635" y="6035970"/>
            <a:chExt cx="4032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8DE514-9CC0-4B66-9AB5-2BC4E1F91495}"/>
                    </a:ext>
                  </a:extLst>
                </p14:cNvPr>
                <p14:cNvContentPartPr/>
                <p14:nvPr/>
              </p14:nvContentPartPr>
              <p14:xfrm>
                <a:off x="3409635" y="6035970"/>
                <a:ext cx="403200" cy="21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8DE514-9CC0-4B66-9AB5-2BC4E1F914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00995" y="6027330"/>
                  <a:ext cx="420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DE29FB-81E3-4E1F-B84A-6362B5586250}"/>
                    </a:ext>
                  </a:extLst>
                </p14:cNvPr>
                <p14:cNvContentPartPr/>
                <p14:nvPr/>
              </p14:nvContentPartPr>
              <p14:xfrm>
                <a:off x="3543195" y="6158730"/>
                <a:ext cx="221760" cy="7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DE29FB-81E3-4E1F-B84A-6362B55862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4555" y="6149730"/>
                  <a:ext cx="23940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145BAC-C94E-4C87-A343-1BBF41F88323}"/>
                  </a:ext>
                </a:extLst>
              </p14:cNvPr>
              <p14:cNvContentPartPr/>
              <p14:nvPr/>
            </p14:nvContentPartPr>
            <p14:xfrm>
              <a:off x="4126755" y="5623770"/>
              <a:ext cx="488520" cy="695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145BAC-C94E-4C87-A343-1BBF41F883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17755" y="5615130"/>
                <a:ext cx="506160" cy="71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FC65C49-8311-40C1-8750-D74A041CFD06}"/>
              </a:ext>
            </a:extLst>
          </p:cNvPr>
          <p:cNvGrpSpPr/>
          <p:nvPr/>
        </p:nvGrpSpPr>
        <p:grpSpPr>
          <a:xfrm>
            <a:off x="4816155" y="5915370"/>
            <a:ext cx="829800" cy="269640"/>
            <a:chOff x="4816155" y="5915370"/>
            <a:chExt cx="8298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4D0C0B-8C42-4287-94F8-ADA13935AE65}"/>
                    </a:ext>
                  </a:extLst>
                </p14:cNvPr>
                <p14:cNvContentPartPr/>
                <p14:nvPr/>
              </p14:nvContentPartPr>
              <p14:xfrm>
                <a:off x="4816155" y="5947770"/>
                <a:ext cx="439560" cy="237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4D0C0B-8C42-4287-94F8-ADA13935AE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7155" y="5938770"/>
                  <a:ext cx="45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7AEE3A-F04C-4EF9-AE4D-E4CA5C8D14F8}"/>
                    </a:ext>
                  </a:extLst>
                </p14:cNvPr>
                <p14:cNvContentPartPr/>
                <p14:nvPr/>
              </p14:nvContentPartPr>
              <p14:xfrm>
                <a:off x="5487555" y="5915370"/>
                <a:ext cx="158400" cy="25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7AEE3A-F04C-4EF9-AE4D-E4CA5C8D14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78555" y="5906730"/>
                  <a:ext cx="17604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130271-B662-4864-937C-60C8A6923B98}"/>
              </a:ext>
            </a:extLst>
          </p:cNvPr>
          <p:cNvGrpSpPr/>
          <p:nvPr/>
        </p:nvGrpSpPr>
        <p:grpSpPr>
          <a:xfrm>
            <a:off x="6162195" y="5571210"/>
            <a:ext cx="721080" cy="619560"/>
            <a:chOff x="6162195" y="5571210"/>
            <a:chExt cx="72108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471A3E-992A-4D78-93FB-7AA04BB33D57}"/>
                    </a:ext>
                  </a:extLst>
                </p14:cNvPr>
                <p14:cNvContentPartPr/>
                <p14:nvPr/>
              </p14:nvContentPartPr>
              <p14:xfrm>
                <a:off x="6162195" y="5571210"/>
                <a:ext cx="299520" cy="55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471A3E-992A-4D78-93FB-7AA04BB33D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3555" y="5562570"/>
                  <a:ext cx="3171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1C4285-115B-494C-B768-9B003D0E3F9F}"/>
                    </a:ext>
                  </a:extLst>
                </p14:cNvPr>
                <p14:cNvContentPartPr/>
                <p14:nvPr/>
              </p14:nvContentPartPr>
              <p14:xfrm>
                <a:off x="6693195" y="5972970"/>
                <a:ext cx="190080" cy="21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1C4285-115B-494C-B768-9B003D0E3F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84555" y="5963970"/>
                  <a:ext cx="20772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ADCCA6-7B1D-4DEA-9380-459C7A6326A2}"/>
              </a:ext>
            </a:extLst>
          </p:cNvPr>
          <p:cNvGrpSpPr/>
          <p:nvPr/>
        </p:nvGrpSpPr>
        <p:grpSpPr>
          <a:xfrm>
            <a:off x="7200435" y="5544570"/>
            <a:ext cx="772920" cy="924840"/>
            <a:chOff x="7200435" y="5544570"/>
            <a:chExt cx="77292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A6275F-9400-4D24-A83D-5620AB127FF6}"/>
                    </a:ext>
                  </a:extLst>
                </p14:cNvPr>
                <p14:cNvContentPartPr/>
                <p14:nvPr/>
              </p14:nvContentPartPr>
              <p14:xfrm>
                <a:off x="7200435" y="5764890"/>
                <a:ext cx="241920" cy="34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A6275F-9400-4D24-A83D-5620AB127F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1795" y="5755890"/>
                  <a:ext cx="259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F69C81-F035-4AF5-AA86-1D08AEA269B3}"/>
                    </a:ext>
                  </a:extLst>
                </p14:cNvPr>
                <p14:cNvContentPartPr/>
                <p14:nvPr/>
              </p14:nvContentPartPr>
              <p14:xfrm>
                <a:off x="7554315" y="5544570"/>
                <a:ext cx="419040" cy="92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F69C81-F035-4AF5-AA86-1D08AEA269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5675" y="5535930"/>
                  <a:ext cx="436680" cy="9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6DE506-093D-4D2C-ACC0-C4E10566338A}"/>
              </a:ext>
            </a:extLst>
          </p:cNvPr>
          <p:cNvGrpSpPr/>
          <p:nvPr/>
        </p:nvGrpSpPr>
        <p:grpSpPr>
          <a:xfrm>
            <a:off x="6809115" y="1128090"/>
            <a:ext cx="1069200" cy="704520"/>
            <a:chOff x="6809115" y="1128090"/>
            <a:chExt cx="106920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ED5732-5340-4EF9-BDCE-ACCBDA91CE47}"/>
                    </a:ext>
                  </a:extLst>
                </p14:cNvPr>
                <p14:cNvContentPartPr/>
                <p14:nvPr/>
              </p14:nvContentPartPr>
              <p14:xfrm>
                <a:off x="6809115" y="1128090"/>
                <a:ext cx="565920" cy="70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ED5732-5340-4EF9-BDCE-ACCBDA91CE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00475" y="1119090"/>
                  <a:ext cx="5835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15CE6A-4759-43D6-9318-1BA66B90C9BD}"/>
                    </a:ext>
                  </a:extLst>
                </p14:cNvPr>
                <p14:cNvContentPartPr/>
                <p14:nvPr/>
              </p14:nvContentPartPr>
              <p14:xfrm>
                <a:off x="7508955" y="1659810"/>
                <a:ext cx="334440" cy="6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15CE6A-4759-43D6-9318-1BA66B90C9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99955" y="1651170"/>
                  <a:ext cx="352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5DD67C-18AC-4E93-A34B-FF0192E00676}"/>
                    </a:ext>
                  </a:extLst>
                </p14:cNvPr>
                <p14:cNvContentPartPr/>
                <p14:nvPr/>
              </p14:nvContentPartPr>
              <p14:xfrm>
                <a:off x="7529835" y="1760610"/>
                <a:ext cx="348480" cy="6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5DD67C-18AC-4E93-A34B-FF0192E006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1195" y="1751970"/>
                  <a:ext cx="3661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41E27-FB48-4B3A-BAAF-B1B108B509A0}"/>
              </a:ext>
            </a:extLst>
          </p:cNvPr>
          <p:cNvGrpSpPr/>
          <p:nvPr/>
        </p:nvGrpSpPr>
        <p:grpSpPr>
          <a:xfrm>
            <a:off x="10751475" y="1270650"/>
            <a:ext cx="1032840" cy="987840"/>
            <a:chOff x="10751475" y="1270650"/>
            <a:chExt cx="1032840" cy="9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6295039-734D-4BDF-B895-9F1BB85E7F6D}"/>
                    </a:ext>
                  </a:extLst>
                </p14:cNvPr>
                <p14:cNvContentPartPr/>
                <p14:nvPr/>
              </p14:nvContentPartPr>
              <p14:xfrm>
                <a:off x="10751475" y="1551090"/>
                <a:ext cx="551880" cy="291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6295039-734D-4BDF-B895-9F1BB85E7F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42475" y="1542450"/>
                  <a:ext cx="569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70702A-C2AF-4F03-8B45-2CC668EADE21}"/>
                    </a:ext>
                  </a:extLst>
                </p14:cNvPr>
                <p14:cNvContentPartPr/>
                <p14:nvPr/>
              </p14:nvContentPartPr>
              <p14:xfrm>
                <a:off x="11143875" y="1270650"/>
                <a:ext cx="640440" cy="98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70702A-C2AF-4F03-8B45-2CC668EADE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35235" y="1261650"/>
                  <a:ext cx="658080" cy="10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713676-3443-47AD-953B-640D156517D5}"/>
              </a:ext>
            </a:extLst>
          </p:cNvPr>
          <p:cNvGrpSpPr/>
          <p:nvPr/>
        </p:nvGrpSpPr>
        <p:grpSpPr>
          <a:xfrm>
            <a:off x="8253795" y="1232490"/>
            <a:ext cx="2089080" cy="1042920"/>
            <a:chOff x="8253795" y="1232490"/>
            <a:chExt cx="2089080" cy="10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B10D65-4C80-41CA-B8CA-87A1B86D73C7}"/>
                    </a:ext>
                  </a:extLst>
                </p14:cNvPr>
                <p14:cNvContentPartPr/>
                <p14:nvPr/>
              </p14:nvContentPartPr>
              <p14:xfrm>
                <a:off x="8253795" y="1232490"/>
                <a:ext cx="436680" cy="82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B10D65-4C80-41CA-B8CA-87A1B86D73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44795" y="1223850"/>
                  <a:ext cx="45432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99844B-7A04-4A0F-8B7C-9957E49B815A}"/>
                    </a:ext>
                  </a:extLst>
                </p14:cNvPr>
                <p14:cNvContentPartPr/>
                <p14:nvPr/>
              </p14:nvContentPartPr>
              <p14:xfrm>
                <a:off x="8785155" y="1311330"/>
                <a:ext cx="489600" cy="64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99844B-7A04-4A0F-8B7C-9957E49B81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76155" y="1302690"/>
                  <a:ext cx="5072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8E9EF0-6816-4515-928D-A9E902BC8578}"/>
                    </a:ext>
                  </a:extLst>
                </p14:cNvPr>
                <p14:cNvContentPartPr/>
                <p14:nvPr/>
              </p14:nvContentPartPr>
              <p14:xfrm>
                <a:off x="9379155" y="1847730"/>
                <a:ext cx="127080" cy="180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8E9EF0-6816-4515-928D-A9E902BC85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70515" y="1838730"/>
                  <a:ext cx="14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D64B70-03D4-454E-B09C-33E73CA67539}"/>
                    </a:ext>
                  </a:extLst>
                </p14:cNvPr>
                <p14:cNvContentPartPr/>
                <p14:nvPr/>
              </p14:nvContentPartPr>
              <p14:xfrm>
                <a:off x="9729435" y="1613370"/>
                <a:ext cx="318240" cy="28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D64B70-03D4-454E-B09C-33E73CA675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20795" y="1604730"/>
                  <a:ext cx="33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DB03DE-DB8A-4983-B0B9-404E91FB92F1}"/>
                    </a:ext>
                  </a:extLst>
                </p14:cNvPr>
                <p14:cNvContentPartPr/>
                <p14:nvPr/>
              </p14:nvContentPartPr>
              <p14:xfrm>
                <a:off x="10159635" y="1829730"/>
                <a:ext cx="183240" cy="19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DB03DE-DB8A-4983-B0B9-404E91FB92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50635" y="1821090"/>
                  <a:ext cx="20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90483-7F62-407F-9724-359F5515E15C}"/>
                    </a:ext>
                  </a:extLst>
                </p14:cNvPr>
                <p14:cNvContentPartPr/>
                <p14:nvPr/>
              </p14:nvContentPartPr>
              <p14:xfrm>
                <a:off x="8709555" y="2120970"/>
                <a:ext cx="571680" cy="15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90483-7F62-407F-9724-359F5515E1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00555" y="2111970"/>
                  <a:ext cx="589320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23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Sets are unordered collections; it is not meaningful to speak of the first or last element in a set, or whether one element follows another. </a:t>
            </a:r>
          </a:p>
          <a:p>
            <a:r>
              <a:rPr lang="en-US" sz="2400" dirty="0"/>
              <a:t>When we write a set, we have to write down the elements in some order, but the ordering we choose is not significant. </a:t>
            </a:r>
          </a:p>
          <a:p>
            <a:r>
              <a:rPr lang="en-US" sz="2400" dirty="0"/>
              <a:t>In many situations the ordering of elements is significant. These are modelled by the sequence. </a:t>
            </a:r>
          </a:p>
          <a:p>
            <a:r>
              <a:rPr lang="en-US" sz="2400" dirty="0"/>
              <a:t>Sequences can model arrays, lists, queues, and other sequential structures. </a:t>
            </a:r>
          </a:p>
          <a:p>
            <a:r>
              <a:rPr lang="en-US" sz="2400" dirty="0"/>
              <a:t>Sequences are notated inside angle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59087"/>
            <a:ext cx="7778984" cy="42729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19" y="2093377"/>
            <a:ext cx="7439003" cy="40853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sequence data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sequence of values of type A is a partial  function from natural numbers N to A whose domain is just 1 … n, where n is the length of the sequence. </a:t>
                </a:r>
              </a:p>
              <a:p>
                <a:r>
                  <a:rPr lang="en-US" sz="2400" dirty="0"/>
                  <a:t>Formally we can define the set of all sequences of values of type A as follows: </a:t>
                </a:r>
              </a:p>
              <a:p>
                <a:r>
                  <a:rPr lang="en-US" sz="2400" dirty="0" err="1"/>
                  <a:t>Seq</a:t>
                </a:r>
                <a:r>
                  <a:rPr lang="en-US" sz="2400" dirty="0"/>
                  <a:t> A ==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dirty="0" err="1"/>
                  <a:t>Seq</a:t>
                </a:r>
                <a:r>
                  <a:rPr lang="en-US" sz="2400" dirty="0"/>
                  <a:t> A is a set of all possible sequences/functions.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r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sequence variable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9211" y="1905000"/>
            <a:ext cx="8113589" cy="45959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sequence of type A is a partial function from N to A where the domain of the function is of the form 1..n. </a:t>
            </a:r>
          </a:p>
          <a:p>
            <a:r>
              <a:rPr lang="en-US" sz="2400" dirty="0"/>
              <a:t>For example, if </a:t>
            </a:r>
            <a:r>
              <a:rPr lang="en-US" sz="2400" i="1" dirty="0"/>
              <a:t>files</a:t>
            </a:r>
            <a:r>
              <a:rPr lang="en-US" sz="2400" dirty="0"/>
              <a:t> is the set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1" y="3997234"/>
            <a:ext cx="6720432" cy="274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442" y="4633949"/>
            <a:ext cx="4140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&lt; </a:t>
            </a:r>
            <a:r>
              <a:rPr lang="en-US" sz="2000" dirty="0" err="1"/>
              <a:t>upd</a:t>
            </a:r>
            <a:r>
              <a:rPr lang="en-US" sz="2000" dirty="0"/>
              <a:t> &gt;</a:t>
            </a:r>
          </a:p>
          <a:p>
            <a:r>
              <a:rPr lang="en-US" sz="2000" dirty="0"/>
              <a:t>= &lt; tax1, </a:t>
            </a:r>
            <a:r>
              <a:rPr lang="en-US" sz="2000" dirty="0" err="1"/>
              <a:t>upd</a:t>
            </a:r>
            <a:r>
              <a:rPr lang="en-US" sz="2000" dirty="0"/>
              <a:t>, </a:t>
            </a:r>
            <a:r>
              <a:rPr lang="en-US" sz="2000" dirty="0" err="1"/>
              <a:t>oldudp</a:t>
            </a:r>
            <a:r>
              <a:rPr lang="en-US" sz="2000" dirty="0"/>
              <a:t>, credit1 &gt;</a:t>
            </a:r>
          </a:p>
          <a:p>
            <a:endParaRPr lang="en-US" sz="2000" dirty="0"/>
          </a:p>
          <a:p>
            <a:r>
              <a:rPr lang="en-US" sz="2000" dirty="0"/>
              <a:t>= &lt; tax1, credit2, credit2,  &gt;</a:t>
            </a:r>
          </a:p>
          <a:p>
            <a:endParaRPr lang="en-US" sz="2000" dirty="0"/>
          </a:p>
          <a:p>
            <a:r>
              <a:rPr lang="en-US" sz="2000" dirty="0"/>
              <a:t>= &lt; </a:t>
            </a:r>
            <a:r>
              <a:rPr lang="en-US" sz="2000" dirty="0" err="1"/>
              <a:t>edtax</a:t>
            </a:r>
            <a:r>
              <a:rPr lang="en-US" sz="2000" dirty="0"/>
              <a:t>, </a:t>
            </a:r>
            <a:r>
              <a:rPr lang="en-US" sz="2000" dirty="0" err="1"/>
              <a:t>oldupd</a:t>
            </a:r>
            <a:r>
              <a:rPr lang="en-US" sz="2000" dirty="0"/>
              <a:t>, credit1, 		credit2, </a:t>
            </a:r>
            <a:r>
              <a:rPr lang="en-US" sz="2000" dirty="0" err="1"/>
              <a:t>edtax</a:t>
            </a:r>
            <a:r>
              <a:rPr lang="en-US" sz="2000" dirty="0"/>
              <a:t>, credit1 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867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8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4477</TotalTime>
  <Words>494</Words>
  <Application>Microsoft Office PowerPoint</Application>
  <PresentationFormat>Widescreen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Wisp</vt:lpstr>
      <vt:lpstr>Department of Computer Science, CUI Lahore Campus</vt:lpstr>
      <vt:lpstr>Sequences</vt:lpstr>
      <vt:lpstr>Topics covered</vt:lpstr>
      <vt:lpstr>Need of sequences</vt:lpstr>
      <vt:lpstr>Sequences </vt:lpstr>
      <vt:lpstr>Introduction </vt:lpstr>
      <vt:lpstr>Constructing sequence data type</vt:lpstr>
      <vt:lpstr>Declaring sequence variable</vt:lpstr>
      <vt:lpstr>Example </vt:lpstr>
      <vt:lpstr>Sequence operators</vt:lpstr>
      <vt:lpstr>Example </vt:lpstr>
      <vt:lpstr>Operators for sequences</vt:lpstr>
      <vt:lpstr>Concatenation operator: Example 1 </vt:lpstr>
      <vt:lpstr>Example 2</vt:lpstr>
      <vt:lpstr>Example 3 </vt:lpstr>
      <vt:lpstr>Filter operator </vt:lpstr>
      <vt:lpstr>Example: destination board at railway station</vt:lpstr>
      <vt:lpstr>Example </vt:lpstr>
      <vt:lpstr>Example continued </vt:lpstr>
      <vt:lpstr>Example continued </vt:lpstr>
      <vt:lpstr>Example </vt:lpstr>
      <vt:lpstr>Summary of the lecture: Conclusion</vt:lpstr>
      <vt:lpstr>Reference and 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 Ahmad</dc:creator>
  <cp:lastModifiedBy>Farooq Ahmad</cp:lastModifiedBy>
  <cp:revision>73</cp:revision>
  <dcterms:created xsi:type="dcterms:W3CDTF">2020-07-06T08:25:48Z</dcterms:created>
  <dcterms:modified xsi:type="dcterms:W3CDTF">2021-05-22T09:27:02Z</dcterms:modified>
</cp:coreProperties>
</file>