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70" r:id="rId2"/>
    <p:sldId id="313" r:id="rId3"/>
    <p:sldId id="322" r:id="rId4"/>
    <p:sldId id="323" r:id="rId5"/>
    <p:sldId id="285" r:id="rId6"/>
    <p:sldId id="286" r:id="rId7"/>
    <p:sldId id="287" r:id="rId8"/>
    <p:sldId id="324" r:id="rId9"/>
    <p:sldId id="288" r:id="rId10"/>
    <p:sldId id="289" r:id="rId11"/>
    <p:sldId id="290" r:id="rId12"/>
    <p:sldId id="312" r:id="rId13"/>
    <p:sldId id="291" r:id="rId14"/>
    <p:sldId id="292" r:id="rId15"/>
    <p:sldId id="293" r:id="rId16"/>
    <p:sldId id="294" r:id="rId17"/>
    <p:sldId id="295" r:id="rId18"/>
    <p:sldId id="296" r:id="rId19"/>
    <p:sldId id="326" r:id="rId20"/>
    <p:sldId id="327" r:id="rId21"/>
    <p:sldId id="328" r:id="rId22"/>
    <p:sldId id="329" r:id="rId23"/>
    <p:sldId id="330" r:id="rId24"/>
    <p:sldId id="331" r:id="rId25"/>
    <p:sldId id="325" r:id="rId26"/>
    <p:sldId id="31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2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723FD-C5CA-4C67-977E-8C3693C51968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13185-C041-4BD9-AA93-AE3E5781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8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>
            <a:extLst>
              <a:ext uri="{FF2B5EF4-FFF2-40B4-BE49-F238E27FC236}">
                <a16:creationId xmlns:a16="http://schemas.microsoft.com/office/drawing/2014/main" id="{DE42D53D-3006-F2C9-6C51-220E5F34DC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84F32D1-7E0E-4695-A5BF-1E80F2069238}" type="slidenum">
              <a:rPr lang="en-GB" altLang="en-US" sz="1000"/>
              <a:pPr>
                <a:spcBef>
                  <a:spcPct val="0"/>
                </a:spcBef>
              </a:pPr>
              <a:t>5</a:t>
            </a:fld>
            <a:endParaRPr lang="en-GB" altLang="en-US" sz="100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4DC00025-EEDE-5B79-D3B1-8127D6758D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11905B7-7A68-94A0-34D1-A123A5F0B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63" tIns="46038" rIns="93663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5">
            <a:extLst>
              <a:ext uri="{FF2B5EF4-FFF2-40B4-BE49-F238E27FC236}">
                <a16:creationId xmlns:a16="http://schemas.microsoft.com/office/drawing/2014/main" id="{068ABC53-83F9-8CFA-914C-D23468082B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845E6A5-C27D-4242-B14F-0F3B25B09042}" type="slidenum">
              <a:rPr lang="en-GB" altLang="en-US" sz="1000"/>
              <a:pPr>
                <a:spcBef>
                  <a:spcPct val="0"/>
                </a:spcBef>
              </a:pPr>
              <a:t>16</a:t>
            </a:fld>
            <a:endParaRPr lang="en-GB" altLang="en-US" sz="1000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C03C4811-DBD4-EDEA-0B68-52E97DD1F9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021B99F6-AAFA-310E-9B64-16E6172348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63" tIns="46038" rIns="93663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5">
            <a:extLst>
              <a:ext uri="{FF2B5EF4-FFF2-40B4-BE49-F238E27FC236}">
                <a16:creationId xmlns:a16="http://schemas.microsoft.com/office/drawing/2014/main" id="{17170C74-3908-FA87-6611-357484ADB5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EF8FFD6-C7F8-4DAA-9305-F1AB6EFB5973}" type="slidenum">
              <a:rPr lang="en-GB" altLang="en-US" sz="1000"/>
              <a:pPr>
                <a:spcBef>
                  <a:spcPct val="0"/>
                </a:spcBef>
              </a:pPr>
              <a:t>17</a:t>
            </a:fld>
            <a:endParaRPr lang="en-GB" altLang="en-US" sz="1000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BE2856BB-E112-0F72-E4FA-63A1E99E91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62DFDF1C-F20B-293D-5751-A884D0019C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63" tIns="46038" rIns="93663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5">
            <a:extLst>
              <a:ext uri="{FF2B5EF4-FFF2-40B4-BE49-F238E27FC236}">
                <a16:creationId xmlns:a16="http://schemas.microsoft.com/office/drawing/2014/main" id="{AA62A786-F423-5B53-86F4-DB534EEE71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31EDDC6-B7CF-4725-8F94-E17DCF4B78B6}" type="slidenum">
              <a:rPr lang="en-GB" altLang="en-US" sz="1000"/>
              <a:pPr>
                <a:spcBef>
                  <a:spcPct val="0"/>
                </a:spcBef>
              </a:pPr>
              <a:t>18</a:t>
            </a:fld>
            <a:endParaRPr lang="en-GB" altLang="en-US" sz="10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07FDA05C-55D4-39A0-F90E-B80A466046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B992C56-AA84-1E79-01AD-636CAEB24A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63" tIns="46038" rIns="93663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5">
            <a:extLst>
              <a:ext uri="{FF2B5EF4-FFF2-40B4-BE49-F238E27FC236}">
                <a16:creationId xmlns:a16="http://schemas.microsoft.com/office/drawing/2014/main" id="{A2EF89F6-B10A-63DF-8728-703FAA09EE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64C6C4A-E33B-410C-BD15-6B321F4FFA7B}" type="slidenum">
              <a:rPr lang="en-GB" altLang="en-US" sz="1000"/>
              <a:pPr>
                <a:spcBef>
                  <a:spcPct val="0"/>
                </a:spcBef>
              </a:pPr>
              <a:t>6</a:t>
            </a:fld>
            <a:endParaRPr lang="en-GB" altLang="en-US" sz="10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99A9F4EB-FEAF-1B76-8959-C6F8E6165A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B5E5AE2-D7E9-B313-8A10-38F4C73043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63" tIns="46038" rIns="93663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5">
            <a:extLst>
              <a:ext uri="{FF2B5EF4-FFF2-40B4-BE49-F238E27FC236}">
                <a16:creationId xmlns:a16="http://schemas.microsoft.com/office/drawing/2014/main" id="{5F12705F-314F-4D68-CD81-697B976FF6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978A20B-207F-41B3-9AAB-BA3E8FCD6D46}" type="slidenum">
              <a:rPr lang="en-GB" altLang="en-US" sz="1000"/>
              <a:pPr>
                <a:spcBef>
                  <a:spcPct val="0"/>
                </a:spcBef>
              </a:pPr>
              <a:t>7</a:t>
            </a:fld>
            <a:endParaRPr lang="en-GB" altLang="en-US" sz="10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34016908-04AC-D077-7330-3056D77AAD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63A887F-3F88-69B2-3582-F85356F769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63" tIns="46038" rIns="93663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5">
            <a:extLst>
              <a:ext uri="{FF2B5EF4-FFF2-40B4-BE49-F238E27FC236}">
                <a16:creationId xmlns:a16="http://schemas.microsoft.com/office/drawing/2014/main" id="{FA376CB3-750A-CA43-F25E-80D5ACBA1D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F140337-724C-4205-AA28-3C42F0E4C427}" type="slidenum">
              <a:rPr lang="en-GB" altLang="en-US" sz="1000"/>
              <a:pPr>
                <a:spcBef>
                  <a:spcPct val="0"/>
                </a:spcBef>
              </a:pPr>
              <a:t>9</a:t>
            </a:fld>
            <a:endParaRPr lang="en-GB" altLang="en-US" sz="10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A10DA382-A26A-20E5-4D9E-2B158971C7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56DEF56-D93F-7D1A-522B-C0E173C93F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63" tIns="46038" rIns="93663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5">
            <a:extLst>
              <a:ext uri="{FF2B5EF4-FFF2-40B4-BE49-F238E27FC236}">
                <a16:creationId xmlns:a16="http://schemas.microsoft.com/office/drawing/2014/main" id="{5B48B150-890D-2502-A481-5A2EE3EF87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CCF18B4-1D21-42D8-9963-C0D5C3BCE2CD}" type="slidenum">
              <a:rPr lang="en-GB" altLang="en-US" sz="1000"/>
              <a:pPr>
                <a:spcBef>
                  <a:spcPct val="0"/>
                </a:spcBef>
              </a:pPr>
              <a:t>10</a:t>
            </a:fld>
            <a:endParaRPr lang="en-GB" altLang="en-US" sz="100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C8D54ABB-3690-C4E0-51AC-C41E078AE6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1759673-EBDF-C6E0-7A00-A2BC1BB7C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63" tIns="46038" rIns="93663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5">
            <a:extLst>
              <a:ext uri="{FF2B5EF4-FFF2-40B4-BE49-F238E27FC236}">
                <a16:creationId xmlns:a16="http://schemas.microsoft.com/office/drawing/2014/main" id="{99CD089C-77FD-8556-4FEE-E96800C536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D52D168-8FDC-4AA9-89B7-8B79CC54308F}" type="slidenum">
              <a:rPr lang="en-GB" altLang="en-US" sz="1000"/>
              <a:pPr>
                <a:spcBef>
                  <a:spcPct val="0"/>
                </a:spcBef>
              </a:pPr>
              <a:t>11</a:t>
            </a:fld>
            <a:endParaRPr lang="en-GB" altLang="en-US" sz="100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D3E8F098-9CE0-B853-7424-A083735822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EB59E92-9D02-54CD-8FCA-5E52705439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63" tIns="46038" rIns="93663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5">
            <a:extLst>
              <a:ext uri="{FF2B5EF4-FFF2-40B4-BE49-F238E27FC236}">
                <a16:creationId xmlns:a16="http://schemas.microsoft.com/office/drawing/2014/main" id="{C513BB62-7516-DA59-07B1-343867134E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1BE9B6F-CE77-44EE-85CC-8C39E3331031}" type="slidenum">
              <a:rPr lang="en-GB" altLang="en-US" sz="1000"/>
              <a:pPr>
                <a:spcBef>
                  <a:spcPct val="0"/>
                </a:spcBef>
              </a:pPr>
              <a:t>13</a:t>
            </a:fld>
            <a:endParaRPr lang="en-GB" altLang="en-US" sz="1000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1FD9D4AE-600E-D4A9-6D59-A176460216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65BD7F9-AA13-EEA7-62B3-525346762B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63" tIns="46038" rIns="93663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5">
            <a:extLst>
              <a:ext uri="{FF2B5EF4-FFF2-40B4-BE49-F238E27FC236}">
                <a16:creationId xmlns:a16="http://schemas.microsoft.com/office/drawing/2014/main" id="{7F775F71-ECA9-E6CE-E010-29F7411CAA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AB0CD53-74B0-48FB-9C12-60FF52CC98F3}" type="slidenum">
              <a:rPr lang="en-GB" altLang="en-US" sz="1000"/>
              <a:pPr>
                <a:spcBef>
                  <a:spcPct val="0"/>
                </a:spcBef>
              </a:pPr>
              <a:t>14</a:t>
            </a:fld>
            <a:endParaRPr lang="en-GB" altLang="en-US" sz="1000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F6D8B8F3-F37D-2607-137B-0A0B39CE90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E2E25C25-3BEA-7AEF-F8FF-EF33C57D7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63" tIns="46038" rIns="93663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5">
            <a:extLst>
              <a:ext uri="{FF2B5EF4-FFF2-40B4-BE49-F238E27FC236}">
                <a16:creationId xmlns:a16="http://schemas.microsoft.com/office/drawing/2014/main" id="{3B8ECD3A-7330-30AA-843A-CCDCD8E992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33425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3342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71F88C4-E936-4B9A-84B4-E3EEBDB66FF5}" type="slidenum">
              <a:rPr lang="en-GB" altLang="en-US" sz="1000"/>
              <a:pPr>
                <a:spcBef>
                  <a:spcPct val="0"/>
                </a:spcBef>
              </a:pPr>
              <a:t>15</a:t>
            </a:fld>
            <a:endParaRPr lang="en-GB" altLang="en-US" sz="1000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43CB723F-D10A-2D9E-5249-BBAC3829F7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1738542-E6C5-BBAE-3E67-52671E7935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63" tIns="46038" rIns="93663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ED3B-676A-4659-8ADB-922231C60B29}" type="datetime1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6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ABB3-5C86-4F55-BFBC-2AEE706FD7EC}" type="datetime1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1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3681-6C8C-4E31-AC98-85734D36856E}" type="datetime1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5206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BA86-466C-45B7-BC69-43D7BA16B64C}" type="datetime1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02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D6E7-85E5-4FD4-863D-92500836C011}" type="datetime1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6612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4B7B-F5A7-4761-88C9-3696C41C1FDF}" type="datetime1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86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73B1-B633-4B12-99CA-F713F1438C76}" type="datetime1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29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614A-A2DC-4385-9B4F-C286057F8B5B}" type="datetime1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1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8980-28DD-4923-884F-D584572D8682}" type="datetime1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2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4479-4613-4BCB-B9BA-7C4ECD2B9082}" type="datetime1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6CBE-0841-48D1-A72B-E223157906E7}" type="datetime1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2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8268-0B4F-4BB9-8C9E-DA9000000CC7}" type="datetime1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8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EDDC-2A88-43DF-9C5C-C9B002817DDC}" type="datetime1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5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C201-A029-4801-9075-32CA2304DB12}" type="datetime1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6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8E52-495A-40CF-9955-20000195AD1C}" type="datetime1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6233-EDBD-43D9-A052-BCF5FB574B67}" type="datetime1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6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1D198-D652-4265-976A-B88132443D10}" type="datetime1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DDB29AF-E5DE-482E-BE7E-23E366EE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6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Department of Computer Science, CUI Lahore Campus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Formal Methods in Software Engineering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By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Farooq Ahmad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 descr="IMG-20180516-WA000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269" y="6559"/>
            <a:ext cx="2821577" cy="2595852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969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76"/>
    </mc:Choice>
    <mc:Fallback xmlns="">
      <p:transition spd="slow" advTm="2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>
    <p:ext uri="{E180D4A7-C9FB-4DFB-919C-405C955672EB}">
      <p14:showEvtLst xmlns:p14="http://schemas.microsoft.com/office/powerpoint/2010/main">
        <p14:playEvt time="3207" objId="6"/>
        <p14:stopEvt time="22476" objId="6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DCBD1CFF-4931-234B-6C06-2DFF4B9375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41539"/>
            <a:ext cx="5651182" cy="838198"/>
          </a:xfrm>
          <a:noFill/>
        </p:spPr>
        <p:txBody>
          <a:bodyPr>
            <a:normAutofit/>
          </a:bodyPr>
          <a:lstStyle/>
          <a:p>
            <a:r>
              <a:rPr lang="en-GB" altLang="en-US" sz="2800" dirty="0"/>
              <a:t>Firing of transition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B0D2A96D-D430-1C3B-D941-C992FC3E5C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8338" y="1684538"/>
            <a:ext cx="7601902" cy="1299964"/>
          </a:xfrm>
          <a:noFill/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GB" altLang="en-US" sz="2000" dirty="0"/>
              <a:t>An enabled transition may </a:t>
            </a:r>
            <a:r>
              <a:rPr lang="en-GB" altLang="en-US" sz="2000" b="1" dirty="0"/>
              <a:t>fire</a:t>
            </a:r>
            <a:r>
              <a:rPr lang="en-GB" altLang="en-US" sz="2000" dirty="0"/>
              <a:t>.</a:t>
            </a:r>
          </a:p>
          <a:p>
            <a:pPr>
              <a:buFontTx/>
              <a:buNone/>
            </a:pPr>
            <a:r>
              <a:rPr lang="en-GB" altLang="en-US" sz="2000" dirty="0"/>
              <a:t>Firing corresponds to </a:t>
            </a:r>
            <a:r>
              <a:rPr lang="en-GB" altLang="en-US" sz="2000" b="1" dirty="0"/>
              <a:t>consuming</a:t>
            </a:r>
            <a:r>
              <a:rPr lang="en-GB" altLang="en-US" sz="2000" dirty="0"/>
              <a:t> tokens from the input places and </a:t>
            </a:r>
            <a:r>
              <a:rPr lang="en-GB" altLang="en-US" sz="2000" b="1" dirty="0"/>
              <a:t>producing</a:t>
            </a:r>
            <a:r>
              <a:rPr lang="en-GB" altLang="en-US" sz="2000" dirty="0"/>
              <a:t> tokens for the output places.</a:t>
            </a:r>
          </a:p>
        </p:txBody>
      </p:sp>
      <p:sp>
        <p:nvSpPr>
          <p:cNvPr id="26627" name="Oval 4">
            <a:extLst>
              <a:ext uri="{FF2B5EF4-FFF2-40B4-BE49-F238E27FC236}">
                <a16:creationId xmlns:a16="http://schemas.microsoft.com/office/drawing/2014/main" id="{D0D7172A-68E4-D975-18E6-58D1D3EA6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2750" y="33591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6628" name="Oval 5">
            <a:extLst>
              <a:ext uri="{FF2B5EF4-FFF2-40B4-BE49-F238E27FC236}">
                <a16:creationId xmlns:a16="http://schemas.microsoft.com/office/drawing/2014/main" id="{93752F56-A3DB-AA4F-0898-4BCF6F70F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2750" y="42735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26629" name="Group 16">
            <a:extLst>
              <a:ext uri="{FF2B5EF4-FFF2-40B4-BE49-F238E27FC236}">
                <a16:creationId xmlns:a16="http://schemas.microsoft.com/office/drawing/2014/main" id="{C3697D2C-A3FE-BC36-B432-0222D81B470D}"/>
              </a:ext>
            </a:extLst>
          </p:cNvPr>
          <p:cNvGrpSpPr>
            <a:grpSpLocks/>
          </p:cNvGrpSpPr>
          <p:nvPr/>
        </p:nvGrpSpPr>
        <p:grpSpPr bwMode="auto">
          <a:xfrm>
            <a:off x="6642100" y="3136900"/>
            <a:ext cx="3022600" cy="1498600"/>
            <a:chOff x="3464" y="1976"/>
            <a:chExt cx="1904" cy="944"/>
          </a:xfrm>
        </p:grpSpPr>
        <p:sp>
          <p:nvSpPr>
            <p:cNvPr id="26647" name="Rectangle 6">
              <a:extLst>
                <a:ext uri="{FF2B5EF4-FFF2-40B4-BE49-F238E27FC236}">
                  <a16:creationId xmlns:a16="http://schemas.microsoft.com/office/drawing/2014/main" id="{60492BAC-BBDC-E3A7-12B3-2B9EE97DA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" y="2264"/>
              <a:ext cx="368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6648" name="Oval 7">
              <a:extLst>
                <a:ext uri="{FF2B5EF4-FFF2-40B4-BE49-F238E27FC236}">
                  <a16:creationId xmlns:a16="http://schemas.microsoft.com/office/drawing/2014/main" id="{68055873-4EA0-4759-8633-52208584E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4" y="1976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6649" name="Line 8">
              <a:extLst>
                <a:ext uri="{FF2B5EF4-FFF2-40B4-BE49-F238E27FC236}">
                  <a16:creationId xmlns:a16="http://schemas.microsoft.com/office/drawing/2014/main" id="{609007C4-CC3A-FA2B-CFFD-30F4692121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256"/>
              <a:ext cx="384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0" name="Line 9">
              <a:extLst>
                <a:ext uri="{FF2B5EF4-FFF2-40B4-BE49-F238E27FC236}">
                  <a16:creationId xmlns:a16="http://schemas.microsoft.com/office/drawing/2014/main" id="{AD82A118-4AB7-E376-BD3D-490495BEED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2544"/>
              <a:ext cx="384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1" name="Oval 10">
              <a:extLst>
                <a:ext uri="{FF2B5EF4-FFF2-40B4-BE49-F238E27FC236}">
                  <a16:creationId xmlns:a16="http://schemas.microsoft.com/office/drawing/2014/main" id="{CDFC7A22-1CEE-72AF-2103-33CDFA700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4" y="2552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6652" name="Oval 11">
              <a:extLst>
                <a:ext uri="{FF2B5EF4-FFF2-40B4-BE49-F238E27FC236}">
                  <a16:creationId xmlns:a16="http://schemas.microsoft.com/office/drawing/2014/main" id="{C371294B-7C53-390E-1362-5FB6B5B0C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0" y="1976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6653" name="Oval 12">
              <a:extLst>
                <a:ext uri="{FF2B5EF4-FFF2-40B4-BE49-F238E27FC236}">
                  <a16:creationId xmlns:a16="http://schemas.microsoft.com/office/drawing/2014/main" id="{65DA5F1C-DD2B-C5C5-EDA7-77639EF9E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0" y="2552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6654" name="Rectangle 13">
              <a:extLst>
                <a:ext uri="{FF2B5EF4-FFF2-40B4-BE49-F238E27FC236}">
                  <a16:creationId xmlns:a16="http://schemas.microsoft.com/office/drawing/2014/main" id="{ECF41129-EADF-7B96-1E2A-5F7EEB45E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5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GB" altLang="en-US"/>
                <a:t>t2</a:t>
              </a:r>
            </a:p>
          </p:txBody>
        </p:sp>
        <p:sp>
          <p:nvSpPr>
            <p:cNvPr id="26655" name="Line 14">
              <a:extLst>
                <a:ext uri="{FF2B5EF4-FFF2-40B4-BE49-F238E27FC236}">
                  <a16:creationId xmlns:a16="http://schemas.microsoft.com/office/drawing/2014/main" id="{3C589A18-38DA-BAAB-E465-DD484A54B8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2256"/>
              <a:ext cx="384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6" name="Line 15">
              <a:extLst>
                <a:ext uri="{FF2B5EF4-FFF2-40B4-BE49-F238E27FC236}">
                  <a16:creationId xmlns:a16="http://schemas.microsoft.com/office/drawing/2014/main" id="{48143F18-7BE6-86B0-4FFA-C273BDBCC3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544"/>
              <a:ext cx="38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30" name="Oval 17">
            <a:extLst>
              <a:ext uri="{FF2B5EF4-FFF2-40B4-BE49-F238E27FC236}">
                <a16:creationId xmlns:a16="http://schemas.microsoft.com/office/drawing/2014/main" id="{A3BB31FC-21C2-54E9-1BAC-A2569FEEF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950" y="33591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1" name="Oval 18">
            <a:extLst>
              <a:ext uri="{FF2B5EF4-FFF2-40B4-BE49-F238E27FC236}">
                <a16:creationId xmlns:a16="http://schemas.microsoft.com/office/drawing/2014/main" id="{4D2C1B35-5C27-2FC3-3256-FBD723473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950" y="42735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26632" name="Group 29">
            <a:extLst>
              <a:ext uri="{FF2B5EF4-FFF2-40B4-BE49-F238E27FC236}">
                <a16:creationId xmlns:a16="http://schemas.microsoft.com/office/drawing/2014/main" id="{35FFDBA1-682E-F990-2F40-8ABD3FE7CB22}"/>
              </a:ext>
            </a:extLst>
          </p:cNvPr>
          <p:cNvGrpSpPr>
            <a:grpSpLocks/>
          </p:cNvGrpSpPr>
          <p:nvPr/>
        </p:nvGrpSpPr>
        <p:grpSpPr bwMode="auto">
          <a:xfrm>
            <a:off x="2298700" y="3136900"/>
            <a:ext cx="3022600" cy="1498600"/>
            <a:chOff x="728" y="1976"/>
            <a:chExt cx="1904" cy="944"/>
          </a:xfrm>
        </p:grpSpPr>
        <p:sp>
          <p:nvSpPr>
            <p:cNvPr id="26637" name="Rectangle 19">
              <a:extLst>
                <a:ext uri="{FF2B5EF4-FFF2-40B4-BE49-F238E27FC236}">
                  <a16:creationId xmlns:a16="http://schemas.microsoft.com/office/drawing/2014/main" id="{AFDFCA07-0A65-1BD7-01A1-705B99D29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" y="2264"/>
              <a:ext cx="368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6638" name="Oval 20">
              <a:extLst>
                <a:ext uri="{FF2B5EF4-FFF2-40B4-BE49-F238E27FC236}">
                  <a16:creationId xmlns:a16="http://schemas.microsoft.com/office/drawing/2014/main" id="{29C507EC-CEE5-2F0A-603D-91317D645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" y="1976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6639" name="Line 21">
              <a:extLst>
                <a:ext uri="{FF2B5EF4-FFF2-40B4-BE49-F238E27FC236}">
                  <a16:creationId xmlns:a16="http://schemas.microsoft.com/office/drawing/2014/main" id="{E38E550E-6CCF-0F36-6978-3F98EEC00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256"/>
              <a:ext cx="384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Line 22">
              <a:extLst>
                <a:ext uri="{FF2B5EF4-FFF2-40B4-BE49-F238E27FC236}">
                  <a16:creationId xmlns:a16="http://schemas.microsoft.com/office/drawing/2014/main" id="{7D8BC08E-2D95-DD5B-6579-8A24C1E2FE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2544"/>
              <a:ext cx="384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Oval 23">
              <a:extLst>
                <a:ext uri="{FF2B5EF4-FFF2-40B4-BE49-F238E27FC236}">
                  <a16:creationId xmlns:a16="http://schemas.microsoft.com/office/drawing/2014/main" id="{D8099D3F-0043-B5FC-553E-92BF790FB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" y="2552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6642" name="Oval 24">
              <a:extLst>
                <a:ext uri="{FF2B5EF4-FFF2-40B4-BE49-F238E27FC236}">
                  <a16:creationId xmlns:a16="http://schemas.microsoft.com/office/drawing/2014/main" id="{2088D68C-8D23-70B8-EF85-4E2CE85BE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1976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6643" name="Oval 25">
              <a:extLst>
                <a:ext uri="{FF2B5EF4-FFF2-40B4-BE49-F238E27FC236}">
                  <a16:creationId xmlns:a16="http://schemas.microsoft.com/office/drawing/2014/main" id="{178447AB-A43B-8A9A-6AA3-0048386E2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2552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6644" name="Rectangle 26">
              <a:extLst>
                <a:ext uri="{FF2B5EF4-FFF2-40B4-BE49-F238E27FC236}">
                  <a16:creationId xmlns:a16="http://schemas.microsoft.com/office/drawing/2014/main" id="{73CE0257-167E-A41B-9B5A-A73AC5049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" y="2385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GB" altLang="en-US"/>
                <a:t>t2</a:t>
              </a:r>
            </a:p>
          </p:txBody>
        </p:sp>
        <p:sp>
          <p:nvSpPr>
            <p:cNvPr id="26645" name="Line 27">
              <a:extLst>
                <a:ext uri="{FF2B5EF4-FFF2-40B4-BE49-F238E27FC236}">
                  <a16:creationId xmlns:a16="http://schemas.microsoft.com/office/drawing/2014/main" id="{B2C3C4F7-C153-5EB8-5F6E-04DA1AFEA7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2256"/>
              <a:ext cx="384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6" name="Line 28">
              <a:extLst>
                <a:ext uri="{FF2B5EF4-FFF2-40B4-BE49-F238E27FC236}">
                  <a16:creationId xmlns:a16="http://schemas.microsoft.com/office/drawing/2014/main" id="{4EEEDCF5-E90B-C7F6-AE90-841DD280F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544"/>
              <a:ext cx="38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33" name="AutoShape 30">
            <a:extLst>
              <a:ext uri="{FF2B5EF4-FFF2-40B4-BE49-F238E27FC236}">
                <a16:creationId xmlns:a16="http://schemas.microsoft.com/office/drawing/2014/main" id="{B01714BF-A82E-F8AB-2293-54F1B1910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1350" y="3740150"/>
            <a:ext cx="673100" cy="292100"/>
          </a:xfrm>
          <a:prstGeom prst="rightArrow">
            <a:avLst>
              <a:gd name="adj1" fmla="val 50000"/>
              <a:gd name="adj2" fmla="val 11522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4" name="Rectangle 31">
            <a:extLst>
              <a:ext uri="{FF2B5EF4-FFF2-40B4-BE49-F238E27FC236}">
                <a16:creationId xmlns:a16="http://schemas.microsoft.com/office/drawing/2014/main" id="{AA312A68-03B5-03FE-B088-1B02BC280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864100"/>
            <a:ext cx="20574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Tx/>
              <a:buFontTx/>
              <a:buNone/>
            </a:pPr>
            <a:r>
              <a:rPr lang="en-GB" altLang="en-US"/>
              <a:t>Firing is atomic.</a:t>
            </a:r>
          </a:p>
          <a:p>
            <a:pPr>
              <a:buSzTx/>
              <a:buFontTx/>
              <a:buNone/>
            </a:pPr>
            <a:endParaRPr lang="en-GB" altLang="en-US"/>
          </a:p>
        </p:txBody>
      </p:sp>
      <p:sp>
        <p:nvSpPr>
          <p:cNvPr id="26635" name="Date Placeholder 33">
            <a:extLst>
              <a:ext uri="{FF2B5EF4-FFF2-40B4-BE49-F238E27FC236}">
                <a16:creationId xmlns:a16="http://schemas.microsoft.com/office/drawing/2014/main" id="{AFC6FA00-9203-5BF4-E8DC-E654B1AAE8A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6438CC08-94E9-4A80-86E1-B8362D3FD1C8}" type="datetime1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6/16/2023</a:t>
            </a:fld>
            <a:endParaRPr lang="en-GB" altLang="en-US" sz="140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147D2392-B895-7F61-D991-5703A8DEEE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8339" y="595192"/>
            <a:ext cx="3182301" cy="657349"/>
          </a:xfrm>
          <a:noFill/>
        </p:spPr>
        <p:txBody>
          <a:bodyPr>
            <a:normAutofit/>
          </a:bodyPr>
          <a:lstStyle/>
          <a:p>
            <a:r>
              <a:rPr lang="en-GB" altLang="en-US"/>
              <a:t>Example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BC9D63F7-2A13-043A-3DC7-D688FBBBE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100" y="161290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8675" name="Oval 4">
            <a:extLst>
              <a:ext uri="{FF2B5EF4-FFF2-40B4-BE49-F238E27FC236}">
                <a16:creationId xmlns:a16="http://schemas.microsoft.com/office/drawing/2014/main" id="{42A593F7-DB9F-E3D0-5698-BF4E6FB01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900" y="16129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8676" name="Line 5">
            <a:extLst>
              <a:ext uri="{FF2B5EF4-FFF2-40B4-BE49-F238E27FC236}">
                <a16:creationId xmlns:a16="http://schemas.microsoft.com/office/drawing/2014/main" id="{BACC46FF-CA60-BD5C-B721-94C6E71644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905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" name="Oval 6">
            <a:extLst>
              <a:ext uri="{FF2B5EF4-FFF2-40B4-BE49-F238E27FC236}">
                <a16:creationId xmlns:a16="http://schemas.microsoft.com/office/drawing/2014/main" id="{F1F047DD-AF32-7E5C-7464-3C6D66175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950" y="17589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8678" name="Line 7">
            <a:extLst>
              <a:ext uri="{FF2B5EF4-FFF2-40B4-BE49-F238E27FC236}">
                <a16:creationId xmlns:a16="http://schemas.microsoft.com/office/drawing/2014/main" id="{7CFE3E90-93C3-8C50-6D52-DABC7A170D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2098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Line 8">
            <a:extLst>
              <a:ext uri="{FF2B5EF4-FFF2-40B4-BE49-F238E27FC236}">
                <a16:creationId xmlns:a16="http://schemas.microsoft.com/office/drawing/2014/main" id="{3F8C4371-5AA5-32EF-B580-39EBF52B4C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905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Oval 9">
            <a:extLst>
              <a:ext uri="{FF2B5EF4-FFF2-40B4-BE49-F238E27FC236}">
                <a16:creationId xmlns:a16="http://schemas.microsoft.com/office/drawing/2014/main" id="{FA5AC5C5-9E4C-035D-7A60-4D1B1AB55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100" y="27559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8681" name="Oval 10">
            <a:extLst>
              <a:ext uri="{FF2B5EF4-FFF2-40B4-BE49-F238E27FC236}">
                <a16:creationId xmlns:a16="http://schemas.microsoft.com/office/drawing/2014/main" id="{F177B819-AB31-A8DC-E302-FC6B58CD2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16129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8682" name="Oval 11">
            <a:extLst>
              <a:ext uri="{FF2B5EF4-FFF2-40B4-BE49-F238E27FC236}">
                <a16:creationId xmlns:a16="http://schemas.microsoft.com/office/drawing/2014/main" id="{45DC8155-F049-A6DA-4911-61EFC28B0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350" y="19113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8683" name="Oval 12">
            <a:extLst>
              <a:ext uri="{FF2B5EF4-FFF2-40B4-BE49-F238E27FC236}">
                <a16:creationId xmlns:a16="http://schemas.microsoft.com/office/drawing/2014/main" id="{6A5D7BA6-ACC3-A67C-4D87-BF803020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350" y="29781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8684" name="Oval 13">
            <a:extLst>
              <a:ext uri="{FF2B5EF4-FFF2-40B4-BE49-F238E27FC236}">
                <a16:creationId xmlns:a16="http://schemas.microsoft.com/office/drawing/2014/main" id="{ADCF341A-6A2C-85FC-8916-440D55288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550" y="18351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8685" name="Line 14">
            <a:extLst>
              <a:ext uri="{FF2B5EF4-FFF2-40B4-BE49-F238E27FC236}">
                <a16:creationId xmlns:a16="http://schemas.microsoft.com/office/drawing/2014/main" id="{3A2320E3-491E-3D41-20F0-9D0B23650A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2098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Rectangle 15">
            <a:extLst>
              <a:ext uri="{FF2B5EF4-FFF2-40B4-BE49-F238E27FC236}">
                <a16:creationId xmlns:a16="http://schemas.microsoft.com/office/drawing/2014/main" id="{CCC8D2A4-C4A9-FD4A-AB2A-89AA29B59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9900" y="424180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8687" name="Oval 16">
            <a:extLst>
              <a:ext uri="{FF2B5EF4-FFF2-40B4-BE49-F238E27FC236}">
                <a16:creationId xmlns:a16="http://schemas.microsoft.com/office/drawing/2014/main" id="{AD7B2EAA-7E0A-0F80-4493-D161A48CC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700" y="42418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8688" name="Line 17">
            <a:extLst>
              <a:ext uri="{FF2B5EF4-FFF2-40B4-BE49-F238E27FC236}">
                <a16:creationId xmlns:a16="http://schemas.microsoft.com/office/drawing/2014/main" id="{78C17F52-F750-924F-54E3-14CA40AE822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45339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Oval 18">
            <a:extLst>
              <a:ext uri="{FF2B5EF4-FFF2-40B4-BE49-F238E27FC236}">
                <a16:creationId xmlns:a16="http://schemas.microsoft.com/office/drawing/2014/main" id="{3AA315E5-F1F3-3884-1FFF-7938028DE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0" y="43878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8690" name="Line 19">
            <a:extLst>
              <a:ext uri="{FF2B5EF4-FFF2-40B4-BE49-F238E27FC236}">
                <a16:creationId xmlns:a16="http://schemas.microsoft.com/office/drawing/2014/main" id="{362C5D62-B2E1-2041-0DC1-FEBBA9CF5C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0600" y="48387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Line 20">
            <a:extLst>
              <a:ext uri="{FF2B5EF4-FFF2-40B4-BE49-F238E27FC236}">
                <a16:creationId xmlns:a16="http://schemas.microsoft.com/office/drawing/2014/main" id="{CA94511D-6822-B4EF-4851-F634B9E8C9B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45339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2" name="Oval 21">
            <a:extLst>
              <a:ext uri="{FF2B5EF4-FFF2-40B4-BE49-F238E27FC236}">
                <a16:creationId xmlns:a16="http://schemas.microsoft.com/office/drawing/2014/main" id="{3262E939-A4C1-6B4B-CA27-63C884F5A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9900" y="53848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8693" name="Oval 22">
            <a:extLst>
              <a:ext uri="{FF2B5EF4-FFF2-40B4-BE49-F238E27FC236}">
                <a16:creationId xmlns:a16="http://schemas.microsoft.com/office/drawing/2014/main" id="{59B77CD4-6F3F-5AE9-F66C-95154FAA8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9100" y="42418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8694" name="Oval 23">
            <a:extLst>
              <a:ext uri="{FF2B5EF4-FFF2-40B4-BE49-F238E27FC236}">
                <a16:creationId xmlns:a16="http://schemas.microsoft.com/office/drawing/2014/main" id="{92507DC3-3428-7601-4C35-E5CEB0842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3750" y="43878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8695" name="Oval 24">
            <a:extLst>
              <a:ext uri="{FF2B5EF4-FFF2-40B4-BE49-F238E27FC236}">
                <a16:creationId xmlns:a16="http://schemas.microsoft.com/office/drawing/2014/main" id="{BBBB1A4E-8489-1BFD-984F-2D422A1E2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2150" y="56070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8696" name="Oval 25">
            <a:extLst>
              <a:ext uri="{FF2B5EF4-FFF2-40B4-BE49-F238E27FC236}">
                <a16:creationId xmlns:a16="http://schemas.microsoft.com/office/drawing/2014/main" id="{67E40D85-351E-09B8-DE0E-FD70EEF95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1350" y="44640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8697" name="Line 26">
            <a:extLst>
              <a:ext uri="{FF2B5EF4-FFF2-40B4-BE49-F238E27FC236}">
                <a16:creationId xmlns:a16="http://schemas.microsoft.com/office/drawing/2014/main" id="{CF9B5FF4-D822-49E4-2D81-C4FC30D0F9B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48387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8" name="Rectangle 27">
            <a:extLst>
              <a:ext uri="{FF2B5EF4-FFF2-40B4-BE49-F238E27FC236}">
                <a16:creationId xmlns:a16="http://schemas.microsoft.com/office/drawing/2014/main" id="{3AFFFAE8-4404-712D-109F-4BAC584A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100" y="424180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8699" name="Oval 28">
            <a:extLst>
              <a:ext uri="{FF2B5EF4-FFF2-40B4-BE49-F238E27FC236}">
                <a16:creationId xmlns:a16="http://schemas.microsoft.com/office/drawing/2014/main" id="{2BF58370-925B-AE1F-3D15-111157084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900" y="42418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8700" name="Line 29">
            <a:extLst>
              <a:ext uri="{FF2B5EF4-FFF2-40B4-BE49-F238E27FC236}">
                <a16:creationId xmlns:a16="http://schemas.microsoft.com/office/drawing/2014/main" id="{36F67A84-F151-703A-2E23-E4454D50D1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5339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1" name="Oval 30">
            <a:extLst>
              <a:ext uri="{FF2B5EF4-FFF2-40B4-BE49-F238E27FC236}">
                <a16:creationId xmlns:a16="http://schemas.microsoft.com/office/drawing/2014/main" id="{A0B4ED40-6F3D-3C19-78DA-438FA43D2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550" y="17208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8702" name="Line 31">
            <a:extLst>
              <a:ext uri="{FF2B5EF4-FFF2-40B4-BE49-F238E27FC236}">
                <a16:creationId xmlns:a16="http://schemas.microsoft.com/office/drawing/2014/main" id="{B25839D5-154F-335A-3599-FEE1B8211E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8387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3" name="Line 32">
            <a:extLst>
              <a:ext uri="{FF2B5EF4-FFF2-40B4-BE49-F238E27FC236}">
                <a16:creationId xmlns:a16="http://schemas.microsoft.com/office/drawing/2014/main" id="{21295753-F4E3-35B9-A6B1-D64B1EA3D0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5339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4" name="Oval 33">
            <a:extLst>
              <a:ext uri="{FF2B5EF4-FFF2-40B4-BE49-F238E27FC236}">
                <a16:creationId xmlns:a16="http://schemas.microsoft.com/office/drawing/2014/main" id="{BA03CCFE-B025-16B2-4016-64A24370C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100" y="53848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8705" name="Oval 34">
            <a:extLst>
              <a:ext uri="{FF2B5EF4-FFF2-40B4-BE49-F238E27FC236}">
                <a16:creationId xmlns:a16="http://schemas.microsoft.com/office/drawing/2014/main" id="{E12CF20A-4199-AADE-10D7-5D630AF32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2418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8706" name="Oval 35">
            <a:extLst>
              <a:ext uri="{FF2B5EF4-FFF2-40B4-BE49-F238E27FC236}">
                <a16:creationId xmlns:a16="http://schemas.microsoft.com/office/drawing/2014/main" id="{7F2CFC36-CC43-832B-7F68-891A722E2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190500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8707" name="Oval 36">
            <a:extLst>
              <a:ext uri="{FF2B5EF4-FFF2-40B4-BE49-F238E27FC236}">
                <a16:creationId xmlns:a16="http://schemas.microsoft.com/office/drawing/2014/main" id="{16FD803C-C707-238C-D6FF-A81F01DEC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350" y="56070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8708" name="Oval 37">
            <a:extLst>
              <a:ext uri="{FF2B5EF4-FFF2-40B4-BE49-F238E27FC236}">
                <a16:creationId xmlns:a16="http://schemas.microsoft.com/office/drawing/2014/main" id="{70728518-CF35-D7B1-3B51-3D9FF12F3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57200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8709" name="Line 38">
            <a:extLst>
              <a:ext uri="{FF2B5EF4-FFF2-40B4-BE49-F238E27FC236}">
                <a16:creationId xmlns:a16="http://schemas.microsoft.com/office/drawing/2014/main" id="{C58DE291-69A5-88EC-42D2-604951AD11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8387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0" name="Rectangle 39">
            <a:extLst>
              <a:ext uri="{FF2B5EF4-FFF2-40B4-BE49-F238E27FC236}">
                <a16:creationId xmlns:a16="http://schemas.microsoft.com/office/drawing/2014/main" id="{9AEC9ACE-3E4E-AEFD-A077-F8118E7A8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9900" y="161290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8711" name="Oval 40">
            <a:extLst>
              <a:ext uri="{FF2B5EF4-FFF2-40B4-BE49-F238E27FC236}">
                <a16:creationId xmlns:a16="http://schemas.microsoft.com/office/drawing/2014/main" id="{F2D8714C-C8EE-7CB1-D37F-E3E332A2E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700" y="16129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8712" name="Line 41">
            <a:extLst>
              <a:ext uri="{FF2B5EF4-FFF2-40B4-BE49-F238E27FC236}">
                <a16:creationId xmlns:a16="http://schemas.microsoft.com/office/drawing/2014/main" id="{F6912684-BB34-6C53-30FC-C452DB93BD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1905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3" name="Oval 42">
            <a:extLst>
              <a:ext uri="{FF2B5EF4-FFF2-40B4-BE49-F238E27FC236}">
                <a16:creationId xmlns:a16="http://schemas.microsoft.com/office/drawing/2014/main" id="{9514143F-BB73-0A4E-D07A-B68E0DD78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0" y="17589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8714" name="Line 43">
            <a:extLst>
              <a:ext uri="{FF2B5EF4-FFF2-40B4-BE49-F238E27FC236}">
                <a16:creationId xmlns:a16="http://schemas.microsoft.com/office/drawing/2014/main" id="{B2FB18AC-E860-0A8D-64A2-A61AF30A3D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0600" y="22098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5" name="Line 44">
            <a:extLst>
              <a:ext uri="{FF2B5EF4-FFF2-40B4-BE49-F238E27FC236}">
                <a16:creationId xmlns:a16="http://schemas.microsoft.com/office/drawing/2014/main" id="{DFD6318F-0B10-EEA9-85F4-4EC41A978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1905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6" name="Oval 45">
            <a:extLst>
              <a:ext uri="{FF2B5EF4-FFF2-40B4-BE49-F238E27FC236}">
                <a16:creationId xmlns:a16="http://schemas.microsoft.com/office/drawing/2014/main" id="{C21DA2A3-437A-5E7D-2694-A7BA599FA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9900" y="27559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8717" name="Oval 46">
            <a:extLst>
              <a:ext uri="{FF2B5EF4-FFF2-40B4-BE49-F238E27FC236}">
                <a16:creationId xmlns:a16="http://schemas.microsoft.com/office/drawing/2014/main" id="{F975D2B9-23E8-A775-78BE-F7B86DA43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9100" y="16129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8718" name="Oval 47">
            <a:extLst>
              <a:ext uri="{FF2B5EF4-FFF2-40B4-BE49-F238E27FC236}">
                <a16:creationId xmlns:a16="http://schemas.microsoft.com/office/drawing/2014/main" id="{16B3C113-4486-7350-CA07-958B89E3D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150" y="19113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8719" name="Oval 48">
            <a:extLst>
              <a:ext uri="{FF2B5EF4-FFF2-40B4-BE49-F238E27FC236}">
                <a16:creationId xmlns:a16="http://schemas.microsoft.com/office/drawing/2014/main" id="{13B4B271-2435-7ECE-7EE1-CF5CDB422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2150" y="29781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8720" name="Oval 49">
            <a:extLst>
              <a:ext uri="{FF2B5EF4-FFF2-40B4-BE49-F238E27FC236}">
                <a16:creationId xmlns:a16="http://schemas.microsoft.com/office/drawing/2014/main" id="{BFD9A387-DBBD-78FD-4F08-166B960C6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175260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8721" name="Line 50">
            <a:extLst>
              <a:ext uri="{FF2B5EF4-FFF2-40B4-BE49-F238E27FC236}">
                <a16:creationId xmlns:a16="http://schemas.microsoft.com/office/drawing/2014/main" id="{11AA6BA0-6F7D-450F-8B8D-9A163F6FACF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22098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2" name="AutoShape 51">
            <a:extLst>
              <a:ext uri="{FF2B5EF4-FFF2-40B4-BE49-F238E27FC236}">
                <a16:creationId xmlns:a16="http://schemas.microsoft.com/office/drawing/2014/main" id="{5ED32916-AA82-5323-B6C7-CF34B0FC9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6550" y="2139950"/>
            <a:ext cx="977900" cy="444500"/>
          </a:xfrm>
          <a:prstGeom prst="rightArrow">
            <a:avLst>
              <a:gd name="adj1" fmla="val 50000"/>
              <a:gd name="adj2" fmla="val 11001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8723" name="AutoShape 52">
            <a:extLst>
              <a:ext uri="{FF2B5EF4-FFF2-40B4-BE49-F238E27FC236}">
                <a16:creationId xmlns:a16="http://schemas.microsoft.com/office/drawing/2014/main" id="{2B74AD5A-91C6-3CBD-6805-308B47036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4654550"/>
            <a:ext cx="977900" cy="444500"/>
          </a:xfrm>
          <a:prstGeom prst="leftArrow">
            <a:avLst>
              <a:gd name="adj1" fmla="val 50000"/>
              <a:gd name="adj2" fmla="val 10999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8724" name="AutoShape 53">
            <a:extLst>
              <a:ext uri="{FF2B5EF4-FFF2-40B4-BE49-F238E27FC236}">
                <a16:creationId xmlns:a16="http://schemas.microsoft.com/office/drawing/2014/main" id="{8B4EDFAB-AE5E-C85B-C556-76CF18C2B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3650" y="3092450"/>
            <a:ext cx="444500" cy="977900"/>
          </a:xfrm>
          <a:prstGeom prst="downArrow">
            <a:avLst>
              <a:gd name="adj1" fmla="val 50000"/>
              <a:gd name="adj2" fmla="val 11001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8725" name="Oval 54">
            <a:extLst>
              <a:ext uri="{FF2B5EF4-FFF2-40B4-BE49-F238E27FC236}">
                <a16:creationId xmlns:a16="http://schemas.microsoft.com/office/drawing/2014/main" id="{FD25C746-7CC2-F514-CBB9-6D7B8DAE4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150" y="43497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8726" name="Oval 55">
            <a:extLst>
              <a:ext uri="{FF2B5EF4-FFF2-40B4-BE49-F238E27FC236}">
                <a16:creationId xmlns:a16="http://schemas.microsoft.com/office/drawing/2014/main" id="{C8F3F2D4-1E4D-F8EF-57FA-F46FAFA97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8950" y="45783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8727" name="Oval 56">
            <a:extLst>
              <a:ext uri="{FF2B5EF4-FFF2-40B4-BE49-F238E27FC236}">
                <a16:creationId xmlns:a16="http://schemas.microsoft.com/office/drawing/2014/main" id="{A9115900-35B1-63B8-2E04-16041BF6C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34340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8728" name="Oval 57">
            <a:extLst>
              <a:ext uri="{FF2B5EF4-FFF2-40B4-BE49-F238E27FC236}">
                <a16:creationId xmlns:a16="http://schemas.microsoft.com/office/drawing/2014/main" id="{D2D3572E-57F5-BF2A-33A6-2616E1E6E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5783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8729" name="Date Placeholder 59">
            <a:extLst>
              <a:ext uri="{FF2B5EF4-FFF2-40B4-BE49-F238E27FC236}">
                <a16:creationId xmlns:a16="http://schemas.microsoft.com/office/drawing/2014/main" id="{E145CFA8-EE19-B865-09FC-BD2DADF7E07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1C974D58-9B61-4E4F-98B6-E1E30B0ECC0C}" type="datetime1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6/16/2023</a:t>
            </a:fld>
            <a:endParaRPr lang="en-GB" altLang="en-US" sz="1400"/>
          </a:p>
        </p:txBody>
      </p:sp>
      <p:sp>
        <p:nvSpPr>
          <p:cNvPr id="28730" name="Footer Placeholder 61">
            <a:extLst>
              <a:ext uri="{FF2B5EF4-FFF2-40B4-BE49-F238E27FC236}">
                <a16:creationId xmlns:a16="http://schemas.microsoft.com/office/drawing/2014/main" id="{2EF74F80-6314-66D4-ED2C-5720B850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GB" altLang="en-US" sz="1400"/>
              <a:t>SE306-2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4CB351C8-D21C-56A5-B55A-5F8F6185EE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8339" y="816294"/>
            <a:ext cx="6524941" cy="481011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Petri Net Structures</a:t>
            </a:r>
          </a:p>
        </p:txBody>
      </p:sp>
      <p:sp>
        <p:nvSpPr>
          <p:cNvPr id="30722" name="Rectangle 4">
            <a:extLst>
              <a:ext uri="{FF2B5EF4-FFF2-40B4-BE49-F238E27FC236}">
                <a16:creationId xmlns:a16="http://schemas.microsoft.com/office/drawing/2014/main" id="{5F771774-0252-2F1B-F964-1ADF3C68A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7526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sequence of events/actions: </a:t>
            </a:r>
          </a:p>
          <a:p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endParaRPr lang="en-US" altLang="en-US"/>
          </a:p>
          <a:p>
            <a:r>
              <a:rPr lang="en-US" altLang="en-US"/>
              <a:t>concurrent execution:</a:t>
            </a:r>
          </a:p>
        </p:txBody>
      </p:sp>
      <p:sp>
        <p:nvSpPr>
          <p:cNvPr id="30723" name="Oval 5">
            <a:extLst>
              <a:ext uri="{FF2B5EF4-FFF2-40B4-BE49-F238E27FC236}">
                <a16:creationId xmlns:a16="http://schemas.microsoft.com/office/drawing/2014/main" id="{EFB35215-BD03-F374-47CF-67AA32DE4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24352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30724" name="Oval 6">
            <a:extLst>
              <a:ext uri="{FF2B5EF4-FFF2-40B4-BE49-F238E27FC236}">
                <a16:creationId xmlns:a16="http://schemas.microsoft.com/office/drawing/2014/main" id="{6293F6AB-AF71-C500-E09F-63E3AB61B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45862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30725" name="Group 7">
            <a:extLst>
              <a:ext uri="{FF2B5EF4-FFF2-40B4-BE49-F238E27FC236}">
                <a16:creationId xmlns:a16="http://schemas.microsoft.com/office/drawing/2014/main" id="{50FC9735-5DAD-C674-6F53-B21EEC0524A3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268538"/>
            <a:ext cx="6553200" cy="779462"/>
            <a:chOff x="1066" y="1641"/>
            <a:chExt cx="4128" cy="491"/>
          </a:xfrm>
        </p:grpSpPr>
        <p:sp>
          <p:nvSpPr>
            <p:cNvPr id="30757" name="Rectangle 8">
              <a:extLst>
                <a:ext uri="{FF2B5EF4-FFF2-40B4-BE49-F238E27FC236}">
                  <a16:creationId xmlns:a16="http://schemas.microsoft.com/office/drawing/2014/main" id="{CCC1A912-B8ED-E042-55FD-0B54A3DCD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" y="1689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0758" name="Oval 9">
              <a:extLst>
                <a:ext uri="{FF2B5EF4-FFF2-40B4-BE49-F238E27FC236}">
                  <a16:creationId xmlns:a16="http://schemas.microsoft.com/office/drawing/2014/main" id="{619DD71E-90AC-21BF-B42B-AA3136C29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1641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0759" name="Line 10">
              <a:extLst>
                <a:ext uri="{FF2B5EF4-FFF2-40B4-BE49-F238E27FC236}">
                  <a16:creationId xmlns:a16="http://schemas.microsoft.com/office/drawing/2014/main" id="{59B922B3-D97D-8B74-AD7E-7BBC73CF41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4" y="178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0" name="Line 11">
              <a:extLst>
                <a:ext uri="{FF2B5EF4-FFF2-40B4-BE49-F238E27FC236}">
                  <a16:creationId xmlns:a16="http://schemas.microsoft.com/office/drawing/2014/main" id="{703C9E85-67B6-5936-C6A4-10BA06C5AA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4" y="178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1" name="Rectangle 12">
              <a:extLst>
                <a:ext uri="{FF2B5EF4-FFF2-40B4-BE49-F238E27FC236}">
                  <a16:creationId xmlns:a16="http://schemas.microsoft.com/office/drawing/2014/main" id="{D04105B2-0C89-EA73-1BE4-2379696DB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" y="1689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0762" name="Oval 13">
              <a:extLst>
                <a:ext uri="{FF2B5EF4-FFF2-40B4-BE49-F238E27FC236}">
                  <a16:creationId xmlns:a16="http://schemas.microsoft.com/office/drawing/2014/main" id="{DC7B104F-00F9-5E06-1241-1E5B61126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" y="1641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0763" name="Line 14">
              <a:extLst>
                <a:ext uri="{FF2B5EF4-FFF2-40B4-BE49-F238E27FC236}">
                  <a16:creationId xmlns:a16="http://schemas.microsoft.com/office/drawing/2014/main" id="{41F7CDC2-FF12-C050-E44A-61F06BF27E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8" y="178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4" name="Line 15">
              <a:extLst>
                <a:ext uri="{FF2B5EF4-FFF2-40B4-BE49-F238E27FC236}">
                  <a16:creationId xmlns:a16="http://schemas.microsoft.com/office/drawing/2014/main" id="{0BE94097-45F7-CF58-FCED-B04B0B15A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8" y="178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5" name="Rectangle 16">
              <a:extLst>
                <a:ext uri="{FF2B5EF4-FFF2-40B4-BE49-F238E27FC236}">
                  <a16:creationId xmlns:a16="http://schemas.microsoft.com/office/drawing/2014/main" id="{8DD8E0EC-76E3-3BA4-2B73-2603BEFF9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" y="1689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0766" name="Oval 17">
              <a:extLst>
                <a:ext uri="{FF2B5EF4-FFF2-40B4-BE49-F238E27FC236}">
                  <a16:creationId xmlns:a16="http://schemas.microsoft.com/office/drawing/2014/main" id="{05588F49-643A-F2F1-40D8-6F165A9C4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" y="1641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0767" name="Line 18">
              <a:extLst>
                <a:ext uri="{FF2B5EF4-FFF2-40B4-BE49-F238E27FC236}">
                  <a16:creationId xmlns:a16="http://schemas.microsoft.com/office/drawing/2014/main" id="{5FACA618-8D22-D6E4-0EC6-7504C2C35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2" y="178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8" name="Line 19">
              <a:extLst>
                <a:ext uri="{FF2B5EF4-FFF2-40B4-BE49-F238E27FC236}">
                  <a16:creationId xmlns:a16="http://schemas.microsoft.com/office/drawing/2014/main" id="{90467D59-A1E7-76FB-4297-0B3377D10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2" y="178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9" name="Line 20">
              <a:extLst>
                <a:ext uri="{FF2B5EF4-FFF2-40B4-BE49-F238E27FC236}">
                  <a16:creationId xmlns:a16="http://schemas.microsoft.com/office/drawing/2014/main" id="{BBDD90CB-6C79-D770-1FF1-6BB02D3A93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2" y="1785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0" name="Text Box 21">
              <a:extLst>
                <a:ext uri="{FF2B5EF4-FFF2-40B4-BE49-F238E27FC236}">
                  <a16:creationId xmlns:a16="http://schemas.microsoft.com/office/drawing/2014/main" id="{3FC1293F-97BE-2B61-0D70-883A79B804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920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/>
                <a:t>t1</a:t>
              </a:r>
            </a:p>
          </p:txBody>
        </p:sp>
        <p:sp>
          <p:nvSpPr>
            <p:cNvPr id="30771" name="Text Box 22">
              <a:extLst>
                <a:ext uri="{FF2B5EF4-FFF2-40B4-BE49-F238E27FC236}">
                  <a16:creationId xmlns:a16="http://schemas.microsoft.com/office/drawing/2014/main" id="{3FA3F5C5-8592-F656-B4A6-E53B7E801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6" y="1881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/>
                <a:t>t2</a:t>
              </a:r>
            </a:p>
          </p:txBody>
        </p:sp>
        <p:sp>
          <p:nvSpPr>
            <p:cNvPr id="30772" name="Text Box 23">
              <a:extLst>
                <a:ext uri="{FF2B5EF4-FFF2-40B4-BE49-F238E27FC236}">
                  <a16:creationId xmlns:a16="http://schemas.microsoft.com/office/drawing/2014/main" id="{0D2A969C-CBE6-A81C-69E5-9D372C40E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0" y="1881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/>
                <a:t>t3</a:t>
              </a:r>
            </a:p>
          </p:txBody>
        </p:sp>
      </p:grpSp>
      <p:grpSp>
        <p:nvGrpSpPr>
          <p:cNvPr id="30726" name="Group 24">
            <a:extLst>
              <a:ext uri="{FF2B5EF4-FFF2-40B4-BE49-F238E27FC236}">
                <a16:creationId xmlns:a16="http://schemas.microsoft.com/office/drawing/2014/main" id="{EE695ED8-AA8D-ADE9-0787-15E6901E1640}"/>
              </a:ext>
            </a:extLst>
          </p:cNvPr>
          <p:cNvGrpSpPr>
            <a:grpSpLocks/>
          </p:cNvGrpSpPr>
          <p:nvPr/>
        </p:nvGrpSpPr>
        <p:grpSpPr bwMode="auto">
          <a:xfrm>
            <a:off x="2835276" y="3824288"/>
            <a:ext cx="6613525" cy="1998662"/>
            <a:chOff x="1066" y="2697"/>
            <a:chExt cx="4166" cy="1259"/>
          </a:xfrm>
        </p:grpSpPr>
        <p:sp>
          <p:nvSpPr>
            <p:cNvPr id="30729" name="Rectangle 25">
              <a:extLst>
                <a:ext uri="{FF2B5EF4-FFF2-40B4-BE49-F238E27FC236}">
                  <a16:creationId xmlns:a16="http://schemas.microsoft.com/office/drawing/2014/main" id="{25757F51-3BE2-1E49-932E-9AE82A9F0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" y="3129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0730" name="Oval 26">
              <a:extLst>
                <a:ext uri="{FF2B5EF4-FFF2-40B4-BE49-F238E27FC236}">
                  <a16:creationId xmlns:a16="http://schemas.microsoft.com/office/drawing/2014/main" id="{7630E665-1738-043F-A05B-35FC86FBB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3081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0731" name="Line 27">
              <a:extLst>
                <a:ext uri="{FF2B5EF4-FFF2-40B4-BE49-F238E27FC236}">
                  <a16:creationId xmlns:a16="http://schemas.microsoft.com/office/drawing/2014/main" id="{E1E9B568-3633-FDAE-6E81-A7435A4CF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4" y="32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2" name="Text Box 28">
              <a:extLst>
                <a:ext uri="{FF2B5EF4-FFF2-40B4-BE49-F238E27FC236}">
                  <a16:creationId xmlns:a16="http://schemas.microsoft.com/office/drawing/2014/main" id="{06BE64F4-254A-1F56-B009-3765359B1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360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/>
                <a:t>t1</a:t>
              </a:r>
            </a:p>
          </p:txBody>
        </p:sp>
        <p:sp>
          <p:nvSpPr>
            <p:cNvPr id="30733" name="Rectangle 29">
              <a:extLst>
                <a:ext uri="{FF2B5EF4-FFF2-40B4-BE49-F238E27FC236}">
                  <a16:creationId xmlns:a16="http://schemas.microsoft.com/office/drawing/2014/main" id="{8C1AD51E-0DF7-EC2C-8B3D-6CBF955A4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" y="2745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0734" name="Oval 30">
              <a:extLst>
                <a:ext uri="{FF2B5EF4-FFF2-40B4-BE49-F238E27FC236}">
                  <a16:creationId xmlns:a16="http://schemas.microsoft.com/office/drawing/2014/main" id="{2F0DBEE2-53A1-84BF-7ED6-2C5ED9D73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" y="2697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0735" name="Line 31">
              <a:extLst>
                <a:ext uri="{FF2B5EF4-FFF2-40B4-BE49-F238E27FC236}">
                  <a16:creationId xmlns:a16="http://schemas.microsoft.com/office/drawing/2014/main" id="{F5FC4F77-9D22-C390-630E-B8EF37AC3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8" y="2841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6" name="Line 32">
              <a:extLst>
                <a:ext uri="{FF2B5EF4-FFF2-40B4-BE49-F238E27FC236}">
                  <a16:creationId xmlns:a16="http://schemas.microsoft.com/office/drawing/2014/main" id="{E8927401-DE15-E738-9141-47573783C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8" y="2841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7" name="Rectangle 33">
              <a:extLst>
                <a:ext uri="{FF2B5EF4-FFF2-40B4-BE49-F238E27FC236}">
                  <a16:creationId xmlns:a16="http://schemas.microsoft.com/office/drawing/2014/main" id="{CC899EE1-1C01-A89B-FDAF-ED52FB483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" y="2745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0738" name="Oval 34">
              <a:extLst>
                <a:ext uri="{FF2B5EF4-FFF2-40B4-BE49-F238E27FC236}">
                  <a16:creationId xmlns:a16="http://schemas.microsoft.com/office/drawing/2014/main" id="{99D2056D-0F87-22B5-6D7F-FA13FD88E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" y="2697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0739" name="Line 35">
              <a:extLst>
                <a:ext uri="{FF2B5EF4-FFF2-40B4-BE49-F238E27FC236}">
                  <a16:creationId xmlns:a16="http://schemas.microsoft.com/office/drawing/2014/main" id="{F4AB5CAD-AA0E-1BE0-F7ED-5DE4394477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2" y="2841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0" name="Line 36">
              <a:extLst>
                <a:ext uri="{FF2B5EF4-FFF2-40B4-BE49-F238E27FC236}">
                  <a16:creationId xmlns:a16="http://schemas.microsoft.com/office/drawing/2014/main" id="{096EA88E-0B01-A31B-5148-B6BA01E9C8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2" y="2841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1" name="Text Box 37">
              <a:extLst>
                <a:ext uri="{FF2B5EF4-FFF2-40B4-BE49-F238E27FC236}">
                  <a16:creationId xmlns:a16="http://schemas.microsoft.com/office/drawing/2014/main" id="{24FFA064-0124-00F8-B6A9-DF7E92ADB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976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/>
                <a:t>t2</a:t>
              </a:r>
            </a:p>
          </p:txBody>
        </p:sp>
        <p:sp>
          <p:nvSpPr>
            <p:cNvPr id="30742" name="Text Box 38">
              <a:extLst>
                <a:ext uri="{FF2B5EF4-FFF2-40B4-BE49-F238E27FC236}">
                  <a16:creationId xmlns:a16="http://schemas.microsoft.com/office/drawing/2014/main" id="{3C9C0364-8B68-770A-B9AE-220A8545E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0" y="2937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/>
                <a:t>t3</a:t>
              </a:r>
            </a:p>
          </p:txBody>
        </p:sp>
        <p:sp>
          <p:nvSpPr>
            <p:cNvPr id="30743" name="Rectangle 39">
              <a:extLst>
                <a:ext uri="{FF2B5EF4-FFF2-40B4-BE49-F238E27FC236}">
                  <a16:creationId xmlns:a16="http://schemas.microsoft.com/office/drawing/2014/main" id="{3162D7F7-8905-460D-AA22-CF4F6058A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" y="3513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0744" name="Oval 40">
              <a:extLst>
                <a:ext uri="{FF2B5EF4-FFF2-40B4-BE49-F238E27FC236}">
                  <a16:creationId xmlns:a16="http://schemas.microsoft.com/office/drawing/2014/main" id="{7D8BB413-1B97-A25B-70FB-082D9C007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" y="3465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0745" name="Line 41">
              <a:extLst>
                <a:ext uri="{FF2B5EF4-FFF2-40B4-BE49-F238E27FC236}">
                  <a16:creationId xmlns:a16="http://schemas.microsoft.com/office/drawing/2014/main" id="{A3B27D5F-23BA-BD2A-A3C9-FB468C07F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8" y="360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6" name="Line 42">
              <a:extLst>
                <a:ext uri="{FF2B5EF4-FFF2-40B4-BE49-F238E27FC236}">
                  <a16:creationId xmlns:a16="http://schemas.microsoft.com/office/drawing/2014/main" id="{643BCFEA-DED8-2465-F557-6C3C015175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8" y="360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7" name="Rectangle 43">
              <a:extLst>
                <a:ext uri="{FF2B5EF4-FFF2-40B4-BE49-F238E27FC236}">
                  <a16:creationId xmlns:a16="http://schemas.microsoft.com/office/drawing/2014/main" id="{9E11DBEA-C3BE-8C1C-EA31-A2F6C1440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" y="3513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0748" name="Oval 44">
              <a:extLst>
                <a:ext uri="{FF2B5EF4-FFF2-40B4-BE49-F238E27FC236}">
                  <a16:creationId xmlns:a16="http://schemas.microsoft.com/office/drawing/2014/main" id="{47EEE5F7-D6E7-3EFD-54ED-2B0C3B5C5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" y="3465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0749" name="Line 45">
              <a:extLst>
                <a:ext uri="{FF2B5EF4-FFF2-40B4-BE49-F238E27FC236}">
                  <a16:creationId xmlns:a16="http://schemas.microsoft.com/office/drawing/2014/main" id="{A6CCF372-6CD0-2E18-797C-81FF01E64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2" y="360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0" name="Line 46">
              <a:extLst>
                <a:ext uri="{FF2B5EF4-FFF2-40B4-BE49-F238E27FC236}">
                  <a16:creationId xmlns:a16="http://schemas.microsoft.com/office/drawing/2014/main" id="{3D01327A-0F4F-4A5E-6ABB-132A49075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2" y="360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1" name="Text Box 47">
              <a:extLst>
                <a:ext uri="{FF2B5EF4-FFF2-40B4-BE49-F238E27FC236}">
                  <a16:creationId xmlns:a16="http://schemas.microsoft.com/office/drawing/2014/main" id="{717A49B1-6821-27E0-9C43-2062CDBBC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3744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/>
                <a:t>t4</a:t>
              </a:r>
            </a:p>
          </p:txBody>
        </p:sp>
        <p:sp>
          <p:nvSpPr>
            <p:cNvPr id="30752" name="Text Box 48">
              <a:extLst>
                <a:ext uri="{FF2B5EF4-FFF2-40B4-BE49-F238E27FC236}">
                  <a16:creationId xmlns:a16="http://schemas.microsoft.com/office/drawing/2014/main" id="{8D54240D-C348-0FBF-FCA8-9BB357FA7C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0" y="3705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00"/>
                <a:t>t5</a:t>
              </a:r>
            </a:p>
          </p:txBody>
        </p:sp>
        <p:sp>
          <p:nvSpPr>
            <p:cNvPr id="30753" name="Line 49">
              <a:extLst>
                <a:ext uri="{FF2B5EF4-FFF2-40B4-BE49-F238E27FC236}">
                  <a16:creationId xmlns:a16="http://schemas.microsoft.com/office/drawing/2014/main" id="{1A9BC444-DEE9-5CB4-1D57-8A069C5FD0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4" name="Line 50">
              <a:extLst>
                <a:ext uri="{FF2B5EF4-FFF2-40B4-BE49-F238E27FC236}">
                  <a16:creationId xmlns:a16="http://schemas.microsoft.com/office/drawing/2014/main" id="{541A72DC-93AA-7C82-B093-AA14EA2339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331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5" name="Line 51">
              <a:extLst>
                <a:ext uri="{FF2B5EF4-FFF2-40B4-BE49-F238E27FC236}">
                  <a16:creationId xmlns:a16="http://schemas.microsoft.com/office/drawing/2014/main" id="{2BC1ECD9-8E72-1747-78F2-81705E70B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83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6" name="Line 52">
              <a:extLst>
                <a:ext uri="{FF2B5EF4-FFF2-40B4-BE49-F238E27FC236}">
                  <a16:creationId xmlns:a16="http://schemas.microsoft.com/office/drawing/2014/main" id="{09C4CD7C-2339-644C-7324-53EC27EDFC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6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27" name="Date Placeholder 53">
            <a:extLst>
              <a:ext uri="{FF2B5EF4-FFF2-40B4-BE49-F238E27FC236}">
                <a16:creationId xmlns:a16="http://schemas.microsoft.com/office/drawing/2014/main" id="{F69094C2-F9FA-FF10-7635-3F554E530C3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AB3B7F6E-7A21-4BF9-A4B3-22631B173C94}" type="datetime1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6/16/2023</a:t>
            </a:fld>
            <a:endParaRPr lang="en-GB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66F58759-53F0-AA67-28EC-2B83890389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847" y="457777"/>
            <a:ext cx="4279581" cy="484186"/>
          </a:xfrm>
          <a:noFill/>
        </p:spPr>
        <p:txBody>
          <a:bodyPr>
            <a:normAutofit fontScale="90000"/>
          </a:bodyPr>
          <a:lstStyle/>
          <a:p>
            <a:r>
              <a:rPr lang="en-GB" altLang="en-US" dirty="0"/>
              <a:t>Non-determinism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21DF07B7-B36E-9D6D-B74C-278EEB90DE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02080" y="1320799"/>
            <a:ext cx="5751195" cy="1346199"/>
          </a:xfrm>
          <a:noFill/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GB" altLang="en-US" sz="2000" dirty="0"/>
              <a:t>Two transitions fight for the same token: </a:t>
            </a:r>
            <a:r>
              <a:rPr lang="en-GB" altLang="en-US" sz="2000" b="1" dirty="0"/>
              <a:t>conflict</a:t>
            </a:r>
            <a:r>
              <a:rPr lang="en-GB" altLang="en-US" sz="2000" dirty="0"/>
              <a:t>.</a:t>
            </a:r>
          </a:p>
          <a:p>
            <a:pPr>
              <a:buFontTx/>
              <a:buNone/>
            </a:pPr>
            <a:r>
              <a:rPr lang="en-GB" altLang="en-US" sz="2000" dirty="0"/>
              <a:t>Even if there are two tokens, there is still a conflict.</a:t>
            </a:r>
          </a:p>
        </p:txBody>
      </p:sp>
      <p:sp>
        <p:nvSpPr>
          <p:cNvPr id="31747" name="Rectangle 4">
            <a:extLst>
              <a:ext uri="{FF2B5EF4-FFF2-40B4-BE49-F238E27FC236}">
                <a16:creationId xmlns:a16="http://schemas.microsoft.com/office/drawing/2014/main" id="{7F65D53E-3C5F-B4ED-8A1A-B791DED54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99060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31748" name="Oval 5">
            <a:extLst>
              <a:ext uri="{FF2B5EF4-FFF2-40B4-BE49-F238E27FC236}">
                <a16:creationId xmlns:a16="http://schemas.microsoft.com/office/drawing/2014/main" id="{A31F8D5C-F5CB-B888-D4A7-87D7ADC30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6764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31749" name="Line 6">
            <a:extLst>
              <a:ext uri="{FF2B5EF4-FFF2-40B4-BE49-F238E27FC236}">
                <a16:creationId xmlns:a16="http://schemas.microsoft.com/office/drawing/2014/main" id="{10F4AD21-6F19-C483-C4BB-9C09C242E0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07300" y="1282700"/>
            <a:ext cx="838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0" name="Oval 7">
            <a:extLst>
              <a:ext uri="{FF2B5EF4-FFF2-40B4-BE49-F238E27FC236}">
                <a16:creationId xmlns:a16="http://schemas.microsoft.com/office/drawing/2014/main" id="{EEB1E284-835C-804D-ED59-781B868F0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650" y="18986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1" name="Rectangle 8">
            <a:extLst>
              <a:ext uri="{FF2B5EF4-FFF2-40B4-BE49-F238E27FC236}">
                <a16:creationId xmlns:a16="http://schemas.microsoft.com/office/drawing/2014/main" id="{661C8260-7002-A423-0A67-A0FC41CE0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36220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2" name="Line 9">
            <a:extLst>
              <a:ext uri="{FF2B5EF4-FFF2-40B4-BE49-F238E27FC236}">
                <a16:creationId xmlns:a16="http://schemas.microsoft.com/office/drawing/2014/main" id="{DA29EFFA-A08C-0EE6-E1CE-DEBA3030CCAB}"/>
              </a:ext>
            </a:extLst>
          </p:cNvPr>
          <p:cNvSpPr>
            <a:spLocks noChangeShapeType="1"/>
          </p:cNvSpPr>
          <p:nvPr/>
        </p:nvSpPr>
        <p:spPr bwMode="auto">
          <a:xfrm>
            <a:off x="9055100" y="2654300"/>
            <a:ext cx="6096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3" name="Line 10">
            <a:extLst>
              <a:ext uri="{FF2B5EF4-FFF2-40B4-BE49-F238E27FC236}">
                <a16:creationId xmlns:a16="http://schemas.microsoft.com/office/drawing/2014/main" id="{EF4713C2-D6FE-6543-BC05-00694BAA828C}"/>
              </a:ext>
            </a:extLst>
          </p:cNvPr>
          <p:cNvSpPr>
            <a:spLocks noChangeShapeType="1"/>
          </p:cNvSpPr>
          <p:nvPr/>
        </p:nvSpPr>
        <p:spPr bwMode="auto">
          <a:xfrm>
            <a:off x="9055100" y="1282700"/>
            <a:ext cx="6096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Oval 11">
            <a:extLst>
              <a:ext uri="{FF2B5EF4-FFF2-40B4-BE49-F238E27FC236}">
                <a16:creationId xmlns:a16="http://schemas.microsoft.com/office/drawing/2014/main" id="{C45D7A91-72FA-2437-67D5-0808A28E4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7400" y="9906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5" name="Oval 12">
            <a:extLst>
              <a:ext uri="{FF2B5EF4-FFF2-40B4-BE49-F238E27FC236}">
                <a16:creationId xmlns:a16="http://schemas.microsoft.com/office/drawing/2014/main" id="{BF5D020B-3567-3860-C7F3-51A6509F4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7400" y="23622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6" name="Line 13">
            <a:extLst>
              <a:ext uri="{FF2B5EF4-FFF2-40B4-BE49-F238E27FC236}">
                <a16:creationId xmlns:a16="http://schemas.microsoft.com/office/drawing/2014/main" id="{46D99633-4784-507B-0DA2-B41F901FED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7300" y="2197100"/>
            <a:ext cx="838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7" name="Rectangle 14">
            <a:extLst>
              <a:ext uri="{FF2B5EF4-FFF2-40B4-BE49-F238E27FC236}">
                <a16:creationId xmlns:a16="http://schemas.microsoft.com/office/drawing/2014/main" id="{F24C1FF0-F784-9F49-7775-D1BE3BE54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2025" y="1106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t1</a:t>
            </a:r>
          </a:p>
        </p:txBody>
      </p:sp>
      <p:sp>
        <p:nvSpPr>
          <p:cNvPr id="31758" name="Rectangle 15">
            <a:extLst>
              <a:ext uri="{FF2B5EF4-FFF2-40B4-BE49-F238E27FC236}">
                <a16:creationId xmlns:a16="http://schemas.microsoft.com/office/drawing/2014/main" id="{078024B3-C405-8016-5B28-849F34E0A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2025" y="24780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t2</a:t>
            </a:r>
          </a:p>
        </p:txBody>
      </p:sp>
      <p:sp>
        <p:nvSpPr>
          <p:cNvPr id="18448" name="Oval 16">
            <a:extLst>
              <a:ext uri="{FF2B5EF4-FFF2-40B4-BE49-F238E27FC236}">
                <a16:creationId xmlns:a16="http://schemas.microsoft.com/office/drawing/2014/main" id="{E48E04FA-B8D8-30E2-EE5A-0144E0C75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18449" name="Oval 17">
            <a:extLst>
              <a:ext uri="{FF2B5EF4-FFF2-40B4-BE49-F238E27FC236}">
                <a16:creationId xmlns:a16="http://schemas.microsoft.com/office/drawing/2014/main" id="{A96CD27A-D016-6475-95F2-B501F09EA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18450" name="Oval 18">
            <a:extLst>
              <a:ext uri="{FF2B5EF4-FFF2-40B4-BE49-F238E27FC236}">
                <a16:creationId xmlns:a16="http://schemas.microsoft.com/office/drawing/2014/main" id="{8B902205-0578-2419-4857-A32A66A21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638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18451" name="Rectangle 19">
            <a:extLst>
              <a:ext uri="{FF2B5EF4-FFF2-40B4-BE49-F238E27FC236}">
                <a16:creationId xmlns:a16="http://schemas.microsoft.com/office/drawing/2014/main" id="{95F0ABF1-98AE-F99C-C5B2-54744BB1C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267200"/>
            <a:ext cx="304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18452" name="Oval 20">
            <a:extLst>
              <a:ext uri="{FF2B5EF4-FFF2-40B4-BE49-F238E27FC236}">
                <a16:creationId xmlns:a16="http://schemas.microsoft.com/office/drawing/2014/main" id="{A91A32A4-D293-65E1-4BC3-B27AD8E1E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495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71F1B191-5872-479E-AD9D-1B3D639E9048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429000"/>
            <a:ext cx="228600" cy="2362200"/>
            <a:chOff x="1296" y="1824"/>
            <a:chExt cx="144" cy="1488"/>
          </a:xfrm>
        </p:grpSpPr>
        <p:sp>
          <p:nvSpPr>
            <p:cNvPr id="31784" name="Oval 22">
              <a:extLst>
                <a:ext uri="{FF2B5EF4-FFF2-40B4-BE49-F238E27FC236}">
                  <a16:creationId xmlns:a16="http://schemas.microsoft.com/office/drawing/2014/main" id="{B03820D2-DA5B-165B-CF42-DD5CEC04D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82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1785" name="Oval 23">
              <a:extLst>
                <a:ext uri="{FF2B5EF4-FFF2-40B4-BE49-F238E27FC236}">
                  <a16:creationId xmlns:a16="http://schemas.microsoft.com/office/drawing/2014/main" id="{425BC29E-9EE2-B8A1-69D2-6BDA354FB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40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1786" name="Oval 24">
              <a:extLst>
                <a:ext uri="{FF2B5EF4-FFF2-40B4-BE49-F238E27FC236}">
                  <a16:creationId xmlns:a16="http://schemas.microsoft.com/office/drawing/2014/main" id="{B2638026-E324-9D5E-E3FB-B51F95A29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21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3" name="Group 25">
            <a:extLst>
              <a:ext uri="{FF2B5EF4-FFF2-40B4-BE49-F238E27FC236}">
                <a16:creationId xmlns:a16="http://schemas.microsoft.com/office/drawing/2014/main" id="{D2982959-B282-DE2B-3368-98118F74E5A7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352800"/>
            <a:ext cx="5410200" cy="2514600"/>
            <a:chOff x="912" y="1776"/>
            <a:chExt cx="3408" cy="1584"/>
          </a:xfrm>
        </p:grpSpPr>
        <p:grpSp>
          <p:nvGrpSpPr>
            <p:cNvPr id="31769" name="Group 26">
              <a:extLst>
                <a:ext uri="{FF2B5EF4-FFF2-40B4-BE49-F238E27FC236}">
                  <a16:creationId xmlns:a16="http://schemas.microsoft.com/office/drawing/2014/main" id="{5FAAB152-3173-A116-6E1C-7E6D8E5842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776"/>
              <a:ext cx="3408" cy="1584"/>
              <a:chOff x="912" y="1776"/>
              <a:chExt cx="3408" cy="1584"/>
            </a:xfrm>
          </p:grpSpPr>
          <p:sp>
            <p:nvSpPr>
              <p:cNvPr id="31771" name="Oval 27">
                <a:extLst>
                  <a:ext uri="{FF2B5EF4-FFF2-40B4-BE49-F238E27FC236}">
                    <a16:creationId xmlns:a16="http://schemas.microsoft.com/office/drawing/2014/main" id="{382FA454-A46E-3B68-F124-FB26A4950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77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1772" name="Oval 28">
                <a:extLst>
                  <a:ext uri="{FF2B5EF4-FFF2-40B4-BE49-F238E27FC236}">
                    <a16:creationId xmlns:a16="http://schemas.microsoft.com/office/drawing/2014/main" id="{DDF2EDEF-38BE-ED12-281B-E0A3D0501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35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1773" name="Oval 29">
                <a:extLst>
                  <a:ext uri="{FF2B5EF4-FFF2-40B4-BE49-F238E27FC236}">
                    <a16:creationId xmlns:a16="http://schemas.microsoft.com/office/drawing/2014/main" id="{574FEBCF-7F11-0F86-82A5-56B589B75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12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1774" name="Rectangle 30">
                <a:extLst>
                  <a:ext uri="{FF2B5EF4-FFF2-40B4-BE49-F238E27FC236}">
                    <a16:creationId xmlns:a16="http://schemas.microsoft.com/office/drawing/2014/main" id="{7CFC44F1-F5B0-1684-B296-A72C6E34E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352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1775" name="Line 31">
                <a:extLst>
                  <a:ext uri="{FF2B5EF4-FFF2-40B4-BE49-F238E27FC236}">
                    <a16:creationId xmlns:a16="http://schemas.microsoft.com/office/drawing/2014/main" id="{5165212B-2701-1C1D-AAE9-2B5E0B48BA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920"/>
                <a:ext cx="72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6" name="Line 32">
                <a:extLst>
                  <a:ext uri="{FF2B5EF4-FFF2-40B4-BE49-F238E27FC236}">
                    <a16:creationId xmlns:a16="http://schemas.microsoft.com/office/drawing/2014/main" id="{CC312D52-E605-6A40-712D-FD2B81CA8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2496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7" name="Line 33">
                <a:extLst>
                  <a:ext uri="{FF2B5EF4-FFF2-40B4-BE49-F238E27FC236}">
                    <a16:creationId xmlns:a16="http://schemas.microsoft.com/office/drawing/2014/main" id="{BBFF601D-B6AA-7A92-7A32-7F5A81FAB0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88" y="2592"/>
                <a:ext cx="72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8" name="Line 34">
                <a:extLst>
                  <a:ext uri="{FF2B5EF4-FFF2-40B4-BE49-F238E27FC236}">
                    <a16:creationId xmlns:a16="http://schemas.microsoft.com/office/drawing/2014/main" id="{7F0C044C-B310-8B81-051A-2BDCD6FF6D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87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9" name="Line 35">
                <a:extLst>
                  <a:ext uri="{FF2B5EF4-FFF2-40B4-BE49-F238E27FC236}">
                    <a16:creationId xmlns:a16="http://schemas.microsoft.com/office/drawing/2014/main" id="{C7D516D9-8879-9DAB-188C-5B1A3D67FB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0" name="Line 36">
                <a:extLst>
                  <a:ext uri="{FF2B5EF4-FFF2-40B4-BE49-F238E27FC236}">
                    <a16:creationId xmlns:a16="http://schemas.microsoft.com/office/drawing/2014/main" id="{5F4FF003-4E2B-E598-E276-F571DCAAA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321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1" name="Line 37">
                <a:extLst>
                  <a:ext uri="{FF2B5EF4-FFF2-40B4-BE49-F238E27FC236}">
                    <a16:creationId xmlns:a16="http://schemas.microsoft.com/office/drawing/2014/main" id="{2BAAB457-D26C-F1E4-B060-25144A220B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2" name="Oval 38">
                <a:extLst>
                  <a:ext uri="{FF2B5EF4-FFF2-40B4-BE49-F238E27FC236}">
                    <a16:creationId xmlns:a16="http://schemas.microsoft.com/office/drawing/2014/main" id="{55859EA7-FD86-0C47-4A4D-09230C194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40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1783" name="Line 39">
                <a:extLst>
                  <a:ext uri="{FF2B5EF4-FFF2-40B4-BE49-F238E27FC236}">
                    <a16:creationId xmlns:a16="http://schemas.microsoft.com/office/drawing/2014/main" id="{4B752DF5-3CFE-7A24-E810-F6B6522969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496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70" name="Text Box 40">
              <a:extLst>
                <a:ext uri="{FF2B5EF4-FFF2-40B4-BE49-F238E27FC236}">
                  <a16:creationId xmlns:a16="http://schemas.microsoft.com/office/drawing/2014/main" id="{A2BA4CD8-A8B3-0590-FBD4-2F0BB0C0FA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2664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1"/>
                <a:t>t1</a:t>
              </a:r>
            </a:p>
          </p:txBody>
        </p:sp>
      </p:grpSp>
      <p:sp>
        <p:nvSpPr>
          <p:cNvPr id="31766" name="Rectangle 41">
            <a:extLst>
              <a:ext uri="{FF2B5EF4-FFF2-40B4-BE49-F238E27FC236}">
                <a16:creationId xmlns:a16="http://schemas.microsoft.com/office/drawing/2014/main" id="{B3E1F1A0-670B-0321-0875-ED100AF01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743200"/>
            <a:ext cx="217963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2400"/>
              <a:t>Synchronization</a:t>
            </a:r>
          </a:p>
        </p:txBody>
      </p:sp>
      <p:sp>
        <p:nvSpPr>
          <p:cNvPr id="31767" name="Date Placeholder 43">
            <a:extLst>
              <a:ext uri="{FF2B5EF4-FFF2-40B4-BE49-F238E27FC236}">
                <a16:creationId xmlns:a16="http://schemas.microsoft.com/office/drawing/2014/main" id="{AC15187F-DEF1-72BB-EB51-4FCD39E61A4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90C89B10-6318-40B4-AE46-6BAAA36F608E}" type="datetime1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6/16/2023</a:t>
            </a:fld>
            <a:endParaRPr lang="en-GB" altLang="en-US" sz="1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8" grpId="0" animBg="1"/>
      <p:bldP spid="18449" grpId="0" animBg="1"/>
      <p:bldP spid="18450" grpId="0" animBg="1"/>
      <p:bldP spid="18451" grpId="0" animBg="1"/>
      <p:bldP spid="184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3EF7ECD1-E192-D68E-F43E-CFD15F02E3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8339" y="887414"/>
            <a:ext cx="5011101" cy="707706"/>
          </a:xfrm>
          <a:noFill/>
        </p:spPr>
        <p:txBody>
          <a:bodyPr>
            <a:normAutofit/>
          </a:bodyPr>
          <a:lstStyle/>
          <a:p>
            <a:r>
              <a:rPr lang="en-GB" altLang="en-US" dirty="0"/>
              <a:t>Modelling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4F44B1BD-4FDC-84FC-3E01-4372D81D99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8338" y="1814514"/>
            <a:ext cx="8043862" cy="3976687"/>
          </a:xfrm>
          <a:noFill/>
        </p:spPr>
        <p:txBody>
          <a:bodyPr/>
          <a:lstStyle/>
          <a:p>
            <a:r>
              <a:rPr lang="en-GB" altLang="en-US" sz="2200" dirty="0"/>
              <a:t>States of a process or a system are modelled by tokens in places and state transitions leading from one state to another are modelled by transitions.</a:t>
            </a:r>
          </a:p>
          <a:p>
            <a:r>
              <a:rPr lang="en-GB" altLang="en-US" sz="2200" dirty="0"/>
              <a:t>Tokens represent objects (humans, goods, machines, resource), information, conditions or states of objects.</a:t>
            </a:r>
          </a:p>
          <a:p>
            <a:r>
              <a:rPr lang="en-GB" altLang="en-US" sz="2200" dirty="0"/>
              <a:t>Places represent buffers, channels, geographical locations, conditions or states.</a:t>
            </a:r>
          </a:p>
          <a:p>
            <a:r>
              <a:rPr lang="en-GB" altLang="en-US" sz="2200" dirty="0"/>
              <a:t>Transitions represent events, transformations or transportations.</a:t>
            </a:r>
          </a:p>
        </p:txBody>
      </p:sp>
      <p:sp>
        <p:nvSpPr>
          <p:cNvPr id="33795" name="Date Placeholder 5">
            <a:extLst>
              <a:ext uri="{FF2B5EF4-FFF2-40B4-BE49-F238E27FC236}">
                <a16:creationId xmlns:a16="http://schemas.microsoft.com/office/drawing/2014/main" id="{71C269AE-F406-ED51-E60C-63E31671C17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3B42DEB4-80FA-4561-8BF3-3743EDA8E8C0}" type="datetime1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6/16/2023</a:t>
            </a:fld>
            <a:endParaRPr lang="en-GB" altLang="en-US" sz="1400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B15D9D25-AF85-1F98-EE9F-FCF4B3B4C9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5012" y="482480"/>
            <a:ext cx="8006080" cy="441445"/>
          </a:xfrm>
          <a:noFill/>
        </p:spPr>
        <p:txBody>
          <a:bodyPr>
            <a:normAutofit fontScale="90000"/>
          </a:bodyPr>
          <a:lstStyle/>
          <a:p>
            <a:r>
              <a:rPr lang="en-GB" altLang="en-US" dirty="0"/>
              <a:t>Example: Traffic light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A94871FE-BCBD-DC0B-5DA5-D2AF37BA4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550" y="1606550"/>
            <a:ext cx="520700" cy="1435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35843" name="Group 23">
            <a:extLst>
              <a:ext uri="{FF2B5EF4-FFF2-40B4-BE49-F238E27FC236}">
                <a16:creationId xmlns:a16="http://schemas.microsoft.com/office/drawing/2014/main" id="{2F1687F6-B815-928B-D912-89E0CA1C262F}"/>
              </a:ext>
            </a:extLst>
          </p:cNvPr>
          <p:cNvGrpSpPr>
            <a:grpSpLocks/>
          </p:cNvGrpSpPr>
          <p:nvPr/>
        </p:nvGrpSpPr>
        <p:grpSpPr bwMode="auto">
          <a:xfrm>
            <a:off x="5495926" y="1231900"/>
            <a:ext cx="2663825" cy="4546600"/>
            <a:chOff x="2742" y="776"/>
            <a:chExt cx="1678" cy="2864"/>
          </a:xfrm>
        </p:grpSpPr>
        <p:sp>
          <p:nvSpPr>
            <p:cNvPr id="35851" name="Rectangle 4">
              <a:extLst>
                <a:ext uri="{FF2B5EF4-FFF2-40B4-BE49-F238E27FC236}">
                  <a16:creationId xmlns:a16="http://schemas.microsoft.com/office/drawing/2014/main" id="{DFE485E8-BAC3-CF49-AF96-D636E9B5C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" y="1416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5852" name="Oval 5">
              <a:extLst>
                <a:ext uri="{FF2B5EF4-FFF2-40B4-BE49-F238E27FC236}">
                  <a16:creationId xmlns:a16="http://schemas.microsoft.com/office/drawing/2014/main" id="{28135D4F-5E38-46E5-B2F5-711E06FFB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" y="776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5853" name="Oval 6">
              <a:extLst>
                <a:ext uri="{FF2B5EF4-FFF2-40B4-BE49-F238E27FC236}">
                  <a16:creationId xmlns:a16="http://schemas.microsoft.com/office/drawing/2014/main" id="{9F362997-B03A-A590-83B3-5D26FDC53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" y="892"/>
              <a:ext cx="78" cy="7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5854" name="Rectangle 7">
              <a:extLst>
                <a:ext uri="{FF2B5EF4-FFF2-40B4-BE49-F238E27FC236}">
                  <a16:creationId xmlns:a16="http://schemas.microsoft.com/office/drawing/2014/main" id="{F90F6483-2F0B-3774-89FE-0F307BA3C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" y="2151"/>
              <a:ext cx="2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GB" altLang="en-US" dirty="0" err="1"/>
                <a:t>rg</a:t>
              </a:r>
              <a:endParaRPr lang="en-GB" altLang="en-US" dirty="0"/>
            </a:p>
          </p:txBody>
        </p:sp>
        <p:sp>
          <p:nvSpPr>
            <p:cNvPr id="35855" name="Rectangle 8">
              <a:extLst>
                <a:ext uri="{FF2B5EF4-FFF2-40B4-BE49-F238E27FC236}">
                  <a16:creationId xmlns:a16="http://schemas.microsoft.com/office/drawing/2014/main" id="{8A92EEC6-12C5-642E-926F-3540B80F4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" y="831"/>
              <a:ext cx="3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GB" altLang="en-US"/>
                <a:t>red</a:t>
              </a:r>
            </a:p>
          </p:txBody>
        </p:sp>
        <p:sp>
          <p:nvSpPr>
            <p:cNvPr id="35856" name="Line 9">
              <a:extLst>
                <a:ext uri="{FF2B5EF4-FFF2-40B4-BE49-F238E27FC236}">
                  <a16:creationId xmlns:a16="http://schemas.microsoft.com/office/drawing/2014/main" id="{78B03C56-BD46-D4F4-6DC3-9B96BCDCC8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0" y="1728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7" name="Line 10">
              <a:extLst>
                <a:ext uri="{FF2B5EF4-FFF2-40B4-BE49-F238E27FC236}">
                  <a16:creationId xmlns:a16="http://schemas.microsoft.com/office/drawing/2014/main" id="{FA47E7B9-BF0D-7570-2F45-0341BBADD4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0" y="1088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8" name="Rectangle 11">
              <a:extLst>
                <a:ext uri="{FF2B5EF4-FFF2-40B4-BE49-F238E27FC236}">
                  <a16:creationId xmlns:a16="http://schemas.microsoft.com/office/drawing/2014/main" id="{B7D7EE37-C858-2506-32A5-9EA2C15DF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" y="2056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5859" name="Rectangle 12">
              <a:extLst>
                <a:ext uri="{FF2B5EF4-FFF2-40B4-BE49-F238E27FC236}">
                  <a16:creationId xmlns:a16="http://schemas.microsoft.com/office/drawing/2014/main" id="{1D37BB23-637E-1A41-7C7E-FDA0AEAE5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" y="2696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5860" name="Oval 13">
              <a:extLst>
                <a:ext uri="{FF2B5EF4-FFF2-40B4-BE49-F238E27FC236}">
                  <a16:creationId xmlns:a16="http://schemas.microsoft.com/office/drawing/2014/main" id="{CCE65369-6E3E-7B23-64E0-6F4E2081C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" y="3336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5861" name="Oval 14">
              <a:extLst>
                <a:ext uri="{FF2B5EF4-FFF2-40B4-BE49-F238E27FC236}">
                  <a16:creationId xmlns:a16="http://schemas.microsoft.com/office/drawing/2014/main" id="{69D62F9C-893E-7F0B-2C60-70DC30D0F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" y="2056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5862" name="Line 15">
              <a:extLst>
                <a:ext uri="{FF2B5EF4-FFF2-40B4-BE49-F238E27FC236}">
                  <a16:creationId xmlns:a16="http://schemas.microsoft.com/office/drawing/2014/main" id="{FAFDE73D-F575-5CCE-BCED-1B86121AB5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0" y="2368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3" name="Line 16">
              <a:extLst>
                <a:ext uri="{FF2B5EF4-FFF2-40B4-BE49-F238E27FC236}">
                  <a16:creationId xmlns:a16="http://schemas.microsoft.com/office/drawing/2014/main" id="{ECBA5044-2EBC-9116-0836-4F4AA5B068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0" y="3008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4" name="Rectangle 17">
              <a:extLst>
                <a:ext uri="{FF2B5EF4-FFF2-40B4-BE49-F238E27FC236}">
                  <a16:creationId xmlns:a16="http://schemas.microsoft.com/office/drawing/2014/main" id="{A72479B9-F0E6-586F-37D8-0DF62DE35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" y="2110"/>
              <a:ext cx="55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GB" altLang="en-US"/>
                <a:t>yellow</a:t>
              </a:r>
            </a:p>
          </p:txBody>
        </p:sp>
        <p:sp>
          <p:nvSpPr>
            <p:cNvPr id="35865" name="Rectangle 18">
              <a:extLst>
                <a:ext uri="{FF2B5EF4-FFF2-40B4-BE49-F238E27FC236}">
                  <a16:creationId xmlns:a16="http://schemas.microsoft.com/office/drawing/2014/main" id="{3CC3CD2D-9E5D-4840-76C9-A892EE533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" y="3391"/>
              <a:ext cx="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GB" altLang="en-US"/>
                <a:t>green</a:t>
              </a:r>
            </a:p>
          </p:txBody>
        </p:sp>
        <p:sp>
          <p:nvSpPr>
            <p:cNvPr id="35866" name="Rectangle 19">
              <a:extLst>
                <a:ext uri="{FF2B5EF4-FFF2-40B4-BE49-F238E27FC236}">
                  <a16:creationId xmlns:a16="http://schemas.microsoft.com/office/drawing/2014/main" id="{8E6E79E2-3ED4-971F-3286-94A659E92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8" y="1510"/>
              <a:ext cx="2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GB" altLang="en-US"/>
                <a:t>yr</a:t>
              </a:r>
            </a:p>
          </p:txBody>
        </p:sp>
        <p:sp>
          <p:nvSpPr>
            <p:cNvPr id="35867" name="Rectangle 20">
              <a:extLst>
                <a:ext uri="{FF2B5EF4-FFF2-40B4-BE49-F238E27FC236}">
                  <a16:creationId xmlns:a16="http://schemas.microsoft.com/office/drawing/2014/main" id="{83FF3E0E-D2BE-8818-964F-3176E8EC1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5" y="2791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GB" altLang="en-US"/>
                <a:t>gy</a:t>
              </a:r>
            </a:p>
          </p:txBody>
        </p:sp>
        <p:sp>
          <p:nvSpPr>
            <p:cNvPr id="35868" name="Line 21">
              <a:extLst>
                <a:ext uri="{FF2B5EF4-FFF2-40B4-BE49-F238E27FC236}">
                  <a16:creationId xmlns:a16="http://schemas.microsoft.com/office/drawing/2014/main" id="{E393D087-E3FB-41FB-9BDE-F43329958E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05" y="1008"/>
              <a:ext cx="595" cy="10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9" name="Line 22">
              <a:extLst>
                <a:ext uri="{FF2B5EF4-FFF2-40B4-BE49-F238E27FC236}">
                  <a16:creationId xmlns:a16="http://schemas.microsoft.com/office/drawing/2014/main" id="{36363B2B-CBC6-2367-D672-AEBF706E44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" y="2368"/>
              <a:ext cx="595" cy="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44" name="Oval 24">
            <a:extLst>
              <a:ext uri="{FF2B5EF4-FFF2-40B4-BE49-F238E27FC236}">
                <a16:creationId xmlns:a16="http://schemas.microsoft.com/office/drawing/2014/main" id="{CCDAF397-EC0B-C579-FA4A-B82C6482E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0" y="16827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35845" name="Oval 25">
            <a:extLst>
              <a:ext uri="{FF2B5EF4-FFF2-40B4-BE49-F238E27FC236}">
                <a16:creationId xmlns:a16="http://schemas.microsoft.com/office/drawing/2014/main" id="{46851A45-48CD-9F61-AC8C-93211C7C3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0" y="21399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35846" name="Oval 26">
            <a:extLst>
              <a:ext uri="{FF2B5EF4-FFF2-40B4-BE49-F238E27FC236}">
                <a16:creationId xmlns:a16="http://schemas.microsoft.com/office/drawing/2014/main" id="{991A727D-80F4-8896-382A-19F234FB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0" y="2597150"/>
            <a:ext cx="3683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35847" name="Line 27">
            <a:extLst>
              <a:ext uri="{FF2B5EF4-FFF2-40B4-BE49-F238E27FC236}">
                <a16:creationId xmlns:a16="http://schemas.microsoft.com/office/drawing/2014/main" id="{6F508FEC-D9E0-76B6-31A2-D606013965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4460" y="3048000"/>
            <a:ext cx="0" cy="228600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AutoShape 28">
            <a:extLst>
              <a:ext uri="{FF2B5EF4-FFF2-40B4-BE49-F238E27FC236}">
                <a16:creationId xmlns:a16="http://schemas.microsoft.com/office/drawing/2014/main" id="{02D27025-F242-1E4D-D685-10A3877CD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950" y="2901950"/>
            <a:ext cx="1054100" cy="825500"/>
          </a:xfrm>
          <a:prstGeom prst="rightArrow">
            <a:avLst>
              <a:gd name="adj1" fmla="val 50000"/>
              <a:gd name="adj2" fmla="val 638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35849" name="Date Placeholder 30">
            <a:extLst>
              <a:ext uri="{FF2B5EF4-FFF2-40B4-BE49-F238E27FC236}">
                <a16:creationId xmlns:a16="http://schemas.microsoft.com/office/drawing/2014/main" id="{E10750DF-A96B-C583-6AB2-00E5ADA4F73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77CC3D10-3709-44A6-A84C-F61E62D65A6F}" type="datetime1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6/16/2023</a:t>
            </a:fld>
            <a:endParaRPr lang="en-GB" altLang="en-US" sz="1400"/>
          </a:p>
        </p:txBody>
      </p:sp>
      <p:sp>
        <p:nvSpPr>
          <p:cNvPr id="35850" name="Footer Placeholder 32">
            <a:extLst>
              <a:ext uri="{FF2B5EF4-FFF2-40B4-BE49-F238E27FC236}">
                <a16:creationId xmlns:a16="http://schemas.microsoft.com/office/drawing/2014/main" id="{2904206B-D0E7-4174-B469-B7DD9B66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GB" altLang="en-US" sz="1400"/>
              <a:t>SE306-2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138A8D71-DCA5-E2D4-CE52-C78A89F13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80578" y="508674"/>
            <a:ext cx="7297102" cy="544512"/>
          </a:xfrm>
          <a:noFill/>
        </p:spPr>
        <p:txBody>
          <a:bodyPr>
            <a:normAutofit fontScale="90000"/>
          </a:bodyPr>
          <a:lstStyle/>
          <a:p>
            <a:r>
              <a:rPr lang="en-GB" altLang="en-US" dirty="0"/>
              <a:t>Two traffic lights</a:t>
            </a:r>
          </a:p>
        </p:txBody>
      </p:sp>
      <p:grpSp>
        <p:nvGrpSpPr>
          <p:cNvPr id="37890" name="Group 41">
            <a:extLst>
              <a:ext uri="{FF2B5EF4-FFF2-40B4-BE49-F238E27FC236}">
                <a16:creationId xmlns:a16="http://schemas.microsoft.com/office/drawing/2014/main" id="{7F698805-2D10-9FFB-81A4-ECF2CA1E8AEA}"/>
              </a:ext>
            </a:extLst>
          </p:cNvPr>
          <p:cNvGrpSpPr>
            <a:grpSpLocks/>
          </p:cNvGrpSpPr>
          <p:nvPr/>
        </p:nvGrpSpPr>
        <p:grpSpPr bwMode="auto">
          <a:xfrm>
            <a:off x="2219326" y="1460500"/>
            <a:ext cx="6232525" cy="4546600"/>
            <a:chOff x="678" y="920"/>
            <a:chExt cx="3926" cy="2864"/>
          </a:xfrm>
        </p:grpSpPr>
        <p:sp>
          <p:nvSpPr>
            <p:cNvPr id="37893" name="Rectangle 3">
              <a:extLst>
                <a:ext uri="{FF2B5EF4-FFF2-40B4-BE49-F238E27FC236}">
                  <a16:creationId xmlns:a16="http://schemas.microsoft.com/office/drawing/2014/main" id="{80BC743E-6311-D9FF-5812-7083A1AA1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" y="1560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7894" name="Oval 4">
              <a:extLst>
                <a:ext uri="{FF2B5EF4-FFF2-40B4-BE49-F238E27FC236}">
                  <a16:creationId xmlns:a16="http://schemas.microsoft.com/office/drawing/2014/main" id="{3D889553-93CF-5C54-AD1E-31112E4FE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" y="920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7895" name="Oval 5">
              <a:extLst>
                <a:ext uri="{FF2B5EF4-FFF2-40B4-BE49-F238E27FC236}">
                  <a16:creationId xmlns:a16="http://schemas.microsoft.com/office/drawing/2014/main" id="{84D8B2DD-6A19-147A-BCDD-0ED37E737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" y="1036"/>
              <a:ext cx="78" cy="7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7896" name="Rectangle 6">
              <a:extLst>
                <a:ext uri="{FF2B5EF4-FFF2-40B4-BE49-F238E27FC236}">
                  <a16:creationId xmlns:a16="http://schemas.microsoft.com/office/drawing/2014/main" id="{A6C87E71-1CCB-BADC-2FFD-139EEA630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" y="2295"/>
              <a:ext cx="3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GB" altLang="en-US"/>
                <a:t>rg1</a:t>
              </a:r>
            </a:p>
          </p:txBody>
        </p:sp>
        <p:sp>
          <p:nvSpPr>
            <p:cNvPr id="37897" name="Rectangle 7">
              <a:extLst>
                <a:ext uri="{FF2B5EF4-FFF2-40B4-BE49-F238E27FC236}">
                  <a16:creationId xmlns:a16="http://schemas.microsoft.com/office/drawing/2014/main" id="{51FBC65B-69A2-56DB-9ED1-BEA761567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" y="975"/>
              <a:ext cx="4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GB" altLang="en-US"/>
                <a:t>red1</a:t>
              </a:r>
            </a:p>
          </p:txBody>
        </p:sp>
        <p:sp>
          <p:nvSpPr>
            <p:cNvPr id="37898" name="Line 8">
              <a:extLst>
                <a:ext uri="{FF2B5EF4-FFF2-40B4-BE49-F238E27FC236}">
                  <a16:creationId xmlns:a16="http://schemas.microsoft.com/office/drawing/2014/main" id="{D98F34C6-BDDA-52A0-F8CA-BC22CE333A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6" y="187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9" name="Line 9">
              <a:extLst>
                <a:ext uri="{FF2B5EF4-FFF2-40B4-BE49-F238E27FC236}">
                  <a16:creationId xmlns:a16="http://schemas.microsoft.com/office/drawing/2014/main" id="{26BB3000-7281-4C06-D565-0652B49B80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6" y="123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0" name="Rectangle 10">
              <a:extLst>
                <a:ext uri="{FF2B5EF4-FFF2-40B4-BE49-F238E27FC236}">
                  <a16:creationId xmlns:a16="http://schemas.microsoft.com/office/drawing/2014/main" id="{6D2318D1-489C-4625-2947-15F4413F3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" y="2200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7901" name="Rectangle 11">
              <a:extLst>
                <a:ext uri="{FF2B5EF4-FFF2-40B4-BE49-F238E27FC236}">
                  <a16:creationId xmlns:a16="http://schemas.microsoft.com/office/drawing/2014/main" id="{1DCC946F-BBC7-893F-B7E6-C0D0D86F5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" y="2840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7902" name="Oval 12">
              <a:extLst>
                <a:ext uri="{FF2B5EF4-FFF2-40B4-BE49-F238E27FC236}">
                  <a16:creationId xmlns:a16="http://schemas.microsoft.com/office/drawing/2014/main" id="{126E5A65-7522-23CF-43B2-8ED07235C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" y="3480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7903" name="Oval 13">
              <a:extLst>
                <a:ext uri="{FF2B5EF4-FFF2-40B4-BE49-F238E27FC236}">
                  <a16:creationId xmlns:a16="http://schemas.microsoft.com/office/drawing/2014/main" id="{5760F699-1025-8935-F823-369AD3E61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" y="2200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7904" name="Line 14">
              <a:extLst>
                <a:ext uri="{FF2B5EF4-FFF2-40B4-BE49-F238E27FC236}">
                  <a16:creationId xmlns:a16="http://schemas.microsoft.com/office/drawing/2014/main" id="{A29C1105-376B-08CF-51D7-76BD97276B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6" y="251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5" name="Line 15">
              <a:extLst>
                <a:ext uri="{FF2B5EF4-FFF2-40B4-BE49-F238E27FC236}">
                  <a16:creationId xmlns:a16="http://schemas.microsoft.com/office/drawing/2014/main" id="{F8BC4ACA-788C-1822-F409-D58F784BD6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6" y="315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6" name="Rectangle 16">
              <a:extLst>
                <a:ext uri="{FF2B5EF4-FFF2-40B4-BE49-F238E27FC236}">
                  <a16:creationId xmlns:a16="http://schemas.microsoft.com/office/drawing/2014/main" id="{92A5FBBD-0D24-8A03-A285-D531ED196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" y="2254"/>
              <a:ext cx="6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GB" altLang="en-US"/>
                <a:t>yellow1</a:t>
              </a:r>
            </a:p>
          </p:txBody>
        </p:sp>
        <p:sp>
          <p:nvSpPr>
            <p:cNvPr id="37907" name="Rectangle 17">
              <a:extLst>
                <a:ext uri="{FF2B5EF4-FFF2-40B4-BE49-F238E27FC236}">
                  <a16:creationId xmlns:a16="http://schemas.microsoft.com/office/drawing/2014/main" id="{17A80E4A-D325-776F-9117-F102E48B5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" y="3535"/>
              <a:ext cx="55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GB" altLang="en-US"/>
                <a:t>green1</a:t>
              </a:r>
            </a:p>
          </p:txBody>
        </p:sp>
        <p:sp>
          <p:nvSpPr>
            <p:cNvPr id="37908" name="Rectangle 18">
              <a:extLst>
                <a:ext uri="{FF2B5EF4-FFF2-40B4-BE49-F238E27FC236}">
                  <a16:creationId xmlns:a16="http://schemas.microsoft.com/office/drawing/2014/main" id="{0BE37163-8E2C-FA19-4CFB-7B8EB89CC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1654"/>
              <a:ext cx="3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GB" altLang="en-US"/>
                <a:t>yr1</a:t>
              </a:r>
            </a:p>
          </p:txBody>
        </p:sp>
        <p:sp>
          <p:nvSpPr>
            <p:cNvPr id="37909" name="Rectangle 19">
              <a:extLst>
                <a:ext uri="{FF2B5EF4-FFF2-40B4-BE49-F238E27FC236}">
                  <a16:creationId xmlns:a16="http://schemas.microsoft.com/office/drawing/2014/main" id="{F8821B9D-6CDE-A4A5-0F39-0AFCB5DC4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1" y="2937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GB" altLang="en-US"/>
                <a:t>gy1</a:t>
              </a:r>
            </a:p>
          </p:txBody>
        </p:sp>
        <p:sp>
          <p:nvSpPr>
            <p:cNvPr id="37910" name="Line 20">
              <a:extLst>
                <a:ext uri="{FF2B5EF4-FFF2-40B4-BE49-F238E27FC236}">
                  <a16:creationId xmlns:a16="http://schemas.microsoft.com/office/drawing/2014/main" id="{6C10F020-BC37-F46C-9FC1-59D4BC5A5B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1" y="1152"/>
              <a:ext cx="595" cy="10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1" name="Line 21">
              <a:extLst>
                <a:ext uri="{FF2B5EF4-FFF2-40B4-BE49-F238E27FC236}">
                  <a16:creationId xmlns:a16="http://schemas.microsoft.com/office/drawing/2014/main" id="{5C822D41-1DA9-1252-4568-7E0B05ECE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" y="2512"/>
              <a:ext cx="595" cy="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2" name="Rectangle 22">
              <a:extLst>
                <a:ext uri="{FF2B5EF4-FFF2-40B4-BE49-F238E27FC236}">
                  <a16:creationId xmlns:a16="http://schemas.microsoft.com/office/drawing/2014/main" id="{E34A6D05-5E31-2EF5-3946-38DF715CE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1560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7913" name="Oval 23">
              <a:extLst>
                <a:ext uri="{FF2B5EF4-FFF2-40B4-BE49-F238E27FC236}">
                  <a16:creationId xmlns:a16="http://schemas.microsoft.com/office/drawing/2014/main" id="{5C54163F-18CD-BB6D-0622-5063A9D7A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920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7914" name="Oval 24">
              <a:extLst>
                <a:ext uri="{FF2B5EF4-FFF2-40B4-BE49-F238E27FC236}">
                  <a16:creationId xmlns:a16="http://schemas.microsoft.com/office/drawing/2014/main" id="{74C13EF2-4BA0-2D11-EDF4-F3D45CDFD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" y="1036"/>
              <a:ext cx="78" cy="7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7915" name="Rectangle 25">
              <a:extLst>
                <a:ext uri="{FF2B5EF4-FFF2-40B4-BE49-F238E27FC236}">
                  <a16:creationId xmlns:a16="http://schemas.microsoft.com/office/drawing/2014/main" id="{2D94549E-E4EF-26FF-B3A5-AE6F911D88F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88" y="2295"/>
              <a:ext cx="40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GB" altLang="en-US"/>
                <a:t>  rg2</a:t>
              </a:r>
            </a:p>
          </p:txBody>
        </p:sp>
        <p:sp>
          <p:nvSpPr>
            <p:cNvPr id="37916" name="Rectangle 26">
              <a:extLst>
                <a:ext uri="{FF2B5EF4-FFF2-40B4-BE49-F238E27FC236}">
                  <a16:creationId xmlns:a16="http://schemas.microsoft.com/office/drawing/2014/main" id="{40C429CB-3E66-17FF-8D28-B007992C9E1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831" y="975"/>
              <a:ext cx="4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GB" altLang="en-US"/>
                <a:t>red2</a:t>
              </a:r>
            </a:p>
          </p:txBody>
        </p:sp>
        <p:sp>
          <p:nvSpPr>
            <p:cNvPr id="37917" name="Line 27">
              <a:extLst>
                <a:ext uri="{FF2B5EF4-FFF2-40B4-BE49-F238E27FC236}">
                  <a16:creationId xmlns:a16="http://schemas.microsoft.com/office/drawing/2014/main" id="{F41363C1-CCF6-4BFE-06CB-77F0E3107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6" y="187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8" name="Line 28">
              <a:extLst>
                <a:ext uri="{FF2B5EF4-FFF2-40B4-BE49-F238E27FC236}">
                  <a16:creationId xmlns:a16="http://schemas.microsoft.com/office/drawing/2014/main" id="{AE3D06A0-7DFF-EF69-6715-FDA02672B7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6" y="123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9" name="Rectangle 29">
              <a:extLst>
                <a:ext uri="{FF2B5EF4-FFF2-40B4-BE49-F238E27FC236}">
                  <a16:creationId xmlns:a16="http://schemas.microsoft.com/office/drawing/2014/main" id="{BE4EAFDD-2580-28A9-5DE8-13E678D7F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0" y="2200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7920" name="Rectangle 30">
              <a:extLst>
                <a:ext uri="{FF2B5EF4-FFF2-40B4-BE49-F238E27FC236}">
                  <a16:creationId xmlns:a16="http://schemas.microsoft.com/office/drawing/2014/main" id="{B8F357CB-EC4E-ADEE-6C4C-4AE95EE26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2840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7921" name="Oval 31">
              <a:extLst>
                <a:ext uri="{FF2B5EF4-FFF2-40B4-BE49-F238E27FC236}">
                  <a16:creationId xmlns:a16="http://schemas.microsoft.com/office/drawing/2014/main" id="{0C376C21-ABDD-CE44-0ABF-F5AB12226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3480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7922" name="Oval 32">
              <a:extLst>
                <a:ext uri="{FF2B5EF4-FFF2-40B4-BE49-F238E27FC236}">
                  <a16:creationId xmlns:a16="http://schemas.microsoft.com/office/drawing/2014/main" id="{B74E05E8-D6D5-A8C0-D4BA-FCC247317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2200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7923" name="Line 33">
              <a:extLst>
                <a:ext uri="{FF2B5EF4-FFF2-40B4-BE49-F238E27FC236}">
                  <a16:creationId xmlns:a16="http://schemas.microsoft.com/office/drawing/2014/main" id="{BA7BF272-659D-B4C2-42C8-B3AD8D33CC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6" y="251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4" name="Line 34">
              <a:extLst>
                <a:ext uri="{FF2B5EF4-FFF2-40B4-BE49-F238E27FC236}">
                  <a16:creationId xmlns:a16="http://schemas.microsoft.com/office/drawing/2014/main" id="{22C5D952-F1FE-DF9B-C92D-7050E96ECF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6" y="315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5" name="Rectangle 35">
              <a:extLst>
                <a:ext uri="{FF2B5EF4-FFF2-40B4-BE49-F238E27FC236}">
                  <a16:creationId xmlns:a16="http://schemas.microsoft.com/office/drawing/2014/main" id="{075E63DC-8FD6-19B4-3326-D7E0A4FCF6C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670" y="2254"/>
              <a:ext cx="8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GB" altLang="en-US"/>
                <a:t>      yellow2</a:t>
              </a:r>
            </a:p>
          </p:txBody>
        </p:sp>
        <p:sp>
          <p:nvSpPr>
            <p:cNvPr id="37926" name="Rectangle 36">
              <a:extLst>
                <a:ext uri="{FF2B5EF4-FFF2-40B4-BE49-F238E27FC236}">
                  <a16:creationId xmlns:a16="http://schemas.microsoft.com/office/drawing/2014/main" id="{9D23803D-AAD3-0DFB-4870-D38C6C5A909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749" y="3535"/>
              <a:ext cx="6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GB" altLang="en-US"/>
                <a:t>  green2</a:t>
              </a:r>
            </a:p>
          </p:txBody>
        </p:sp>
        <p:sp>
          <p:nvSpPr>
            <p:cNvPr id="37927" name="Rectangle 37">
              <a:extLst>
                <a:ext uri="{FF2B5EF4-FFF2-40B4-BE49-F238E27FC236}">
                  <a16:creationId xmlns:a16="http://schemas.microsoft.com/office/drawing/2014/main" id="{160B8525-D40D-1F24-40B6-36C5A1FC2FD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463" y="1654"/>
              <a:ext cx="40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GB" altLang="en-US"/>
                <a:t>  yr2</a:t>
              </a:r>
            </a:p>
          </p:txBody>
        </p:sp>
        <p:sp>
          <p:nvSpPr>
            <p:cNvPr id="37928" name="Rectangle 38">
              <a:extLst>
                <a:ext uri="{FF2B5EF4-FFF2-40B4-BE49-F238E27FC236}">
                  <a16:creationId xmlns:a16="http://schemas.microsoft.com/office/drawing/2014/main" id="{0B94308F-4A00-8550-A22C-9F9296BD442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417" y="2937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GB" altLang="en-US"/>
                <a:t>   gy2</a:t>
              </a:r>
            </a:p>
          </p:txBody>
        </p:sp>
        <p:sp>
          <p:nvSpPr>
            <p:cNvPr id="37929" name="Line 39">
              <a:extLst>
                <a:ext uri="{FF2B5EF4-FFF2-40B4-BE49-F238E27FC236}">
                  <a16:creationId xmlns:a16="http://schemas.microsoft.com/office/drawing/2014/main" id="{6F3EF0D6-83A6-49E4-D34E-DB8A7BC9B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6" y="1152"/>
              <a:ext cx="595" cy="10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0" name="Line 40">
              <a:extLst>
                <a:ext uri="{FF2B5EF4-FFF2-40B4-BE49-F238E27FC236}">
                  <a16:creationId xmlns:a16="http://schemas.microsoft.com/office/drawing/2014/main" id="{06B97641-0205-25A1-1B6C-6B193CC29A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6" y="2512"/>
              <a:ext cx="595" cy="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891" name="Date Placeholder 43">
            <a:extLst>
              <a:ext uri="{FF2B5EF4-FFF2-40B4-BE49-F238E27FC236}">
                <a16:creationId xmlns:a16="http://schemas.microsoft.com/office/drawing/2014/main" id="{1F4F3B9A-67F3-3A91-A35A-6B1C3CD975A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141625D5-0924-442A-A332-726C911E55A7}" type="datetime1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6/16/2023</a:t>
            </a:fld>
            <a:endParaRPr lang="en-GB" altLang="en-US" sz="140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381BF28F-5E31-2601-835B-A08B3C9389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8339" y="694374"/>
            <a:ext cx="7764461" cy="587373"/>
          </a:xfrm>
          <a:noFill/>
        </p:spPr>
        <p:txBody>
          <a:bodyPr>
            <a:normAutofit fontScale="90000"/>
          </a:bodyPr>
          <a:lstStyle/>
          <a:p>
            <a:r>
              <a:rPr lang="en-GB" altLang="en-US" dirty="0"/>
              <a:t>Two safe traffic lights</a:t>
            </a:r>
          </a:p>
        </p:txBody>
      </p:sp>
      <p:grpSp>
        <p:nvGrpSpPr>
          <p:cNvPr id="39938" name="Group 48">
            <a:extLst>
              <a:ext uri="{FF2B5EF4-FFF2-40B4-BE49-F238E27FC236}">
                <a16:creationId xmlns:a16="http://schemas.microsoft.com/office/drawing/2014/main" id="{66429F03-8D79-8199-CDB8-D6BF0B6323EA}"/>
              </a:ext>
            </a:extLst>
          </p:cNvPr>
          <p:cNvGrpSpPr>
            <a:grpSpLocks/>
          </p:cNvGrpSpPr>
          <p:nvPr/>
        </p:nvGrpSpPr>
        <p:grpSpPr bwMode="auto">
          <a:xfrm>
            <a:off x="2209801" y="1447800"/>
            <a:ext cx="6232525" cy="4546600"/>
            <a:chOff x="678" y="920"/>
            <a:chExt cx="3926" cy="2864"/>
          </a:xfrm>
        </p:grpSpPr>
        <p:sp>
          <p:nvSpPr>
            <p:cNvPr id="39941" name="Rectangle 3">
              <a:extLst>
                <a:ext uri="{FF2B5EF4-FFF2-40B4-BE49-F238E27FC236}">
                  <a16:creationId xmlns:a16="http://schemas.microsoft.com/office/drawing/2014/main" id="{80F72BF4-C97A-6F96-A1F5-96F1C32F1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" y="1560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9942" name="Oval 4">
              <a:extLst>
                <a:ext uri="{FF2B5EF4-FFF2-40B4-BE49-F238E27FC236}">
                  <a16:creationId xmlns:a16="http://schemas.microsoft.com/office/drawing/2014/main" id="{C2A7C12F-7772-D00B-9BEE-D9000FC2D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" y="920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9943" name="Oval 5">
              <a:extLst>
                <a:ext uri="{FF2B5EF4-FFF2-40B4-BE49-F238E27FC236}">
                  <a16:creationId xmlns:a16="http://schemas.microsoft.com/office/drawing/2014/main" id="{D02A5121-69B7-D7DB-94D8-3F0173398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" y="1036"/>
              <a:ext cx="78" cy="7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9944" name="Rectangle 6">
              <a:extLst>
                <a:ext uri="{FF2B5EF4-FFF2-40B4-BE49-F238E27FC236}">
                  <a16:creationId xmlns:a16="http://schemas.microsoft.com/office/drawing/2014/main" id="{640D1103-B578-6FAC-AE7B-107A20FF6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" y="2295"/>
              <a:ext cx="3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GB" altLang="en-US"/>
                <a:t>rg1</a:t>
              </a:r>
            </a:p>
          </p:txBody>
        </p:sp>
        <p:sp>
          <p:nvSpPr>
            <p:cNvPr id="39945" name="Rectangle 7">
              <a:extLst>
                <a:ext uri="{FF2B5EF4-FFF2-40B4-BE49-F238E27FC236}">
                  <a16:creationId xmlns:a16="http://schemas.microsoft.com/office/drawing/2014/main" id="{398AC7E0-D862-B16B-79CD-5FBFF8E80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" y="975"/>
              <a:ext cx="4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GB" altLang="en-US"/>
                <a:t>red1</a:t>
              </a:r>
            </a:p>
          </p:txBody>
        </p:sp>
        <p:sp>
          <p:nvSpPr>
            <p:cNvPr id="39946" name="Line 8">
              <a:extLst>
                <a:ext uri="{FF2B5EF4-FFF2-40B4-BE49-F238E27FC236}">
                  <a16:creationId xmlns:a16="http://schemas.microsoft.com/office/drawing/2014/main" id="{2D6BACA8-B12E-FFF1-2760-F672BB4D3E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6" y="187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7" name="Line 9">
              <a:extLst>
                <a:ext uri="{FF2B5EF4-FFF2-40B4-BE49-F238E27FC236}">
                  <a16:creationId xmlns:a16="http://schemas.microsoft.com/office/drawing/2014/main" id="{4C2B1530-74F2-804B-A52B-EF090C822D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6" y="123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8" name="Rectangle 10">
              <a:extLst>
                <a:ext uri="{FF2B5EF4-FFF2-40B4-BE49-F238E27FC236}">
                  <a16:creationId xmlns:a16="http://schemas.microsoft.com/office/drawing/2014/main" id="{F4A4A3FC-0590-26E4-7223-E4AF71B64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" y="2200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9949" name="Rectangle 11">
              <a:extLst>
                <a:ext uri="{FF2B5EF4-FFF2-40B4-BE49-F238E27FC236}">
                  <a16:creationId xmlns:a16="http://schemas.microsoft.com/office/drawing/2014/main" id="{58FF4D87-6F26-FA05-A56D-60CF0911D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" y="2840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9950" name="Oval 12">
              <a:extLst>
                <a:ext uri="{FF2B5EF4-FFF2-40B4-BE49-F238E27FC236}">
                  <a16:creationId xmlns:a16="http://schemas.microsoft.com/office/drawing/2014/main" id="{C1A2C0D7-043D-0F49-74E2-3EE8061F4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" y="3480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9951" name="Oval 13">
              <a:extLst>
                <a:ext uri="{FF2B5EF4-FFF2-40B4-BE49-F238E27FC236}">
                  <a16:creationId xmlns:a16="http://schemas.microsoft.com/office/drawing/2014/main" id="{69B267FC-4CD0-38DA-F0D2-6179E5C68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" y="2200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9952" name="Line 14">
              <a:extLst>
                <a:ext uri="{FF2B5EF4-FFF2-40B4-BE49-F238E27FC236}">
                  <a16:creationId xmlns:a16="http://schemas.microsoft.com/office/drawing/2014/main" id="{B7F09635-1D2D-D0E6-7C81-7EF07FFE3E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6" y="251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3" name="Line 15">
              <a:extLst>
                <a:ext uri="{FF2B5EF4-FFF2-40B4-BE49-F238E27FC236}">
                  <a16:creationId xmlns:a16="http://schemas.microsoft.com/office/drawing/2014/main" id="{B6E1A9BC-8A69-B60C-DB90-CCEC182987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6" y="315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4" name="Rectangle 16">
              <a:extLst>
                <a:ext uri="{FF2B5EF4-FFF2-40B4-BE49-F238E27FC236}">
                  <a16:creationId xmlns:a16="http://schemas.microsoft.com/office/drawing/2014/main" id="{401C3680-FA41-5D19-3E2B-57FEF1EE4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" y="2254"/>
              <a:ext cx="6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GB" altLang="en-US"/>
                <a:t>yellow1</a:t>
              </a:r>
            </a:p>
          </p:txBody>
        </p:sp>
        <p:sp>
          <p:nvSpPr>
            <p:cNvPr id="39955" name="Rectangle 17">
              <a:extLst>
                <a:ext uri="{FF2B5EF4-FFF2-40B4-BE49-F238E27FC236}">
                  <a16:creationId xmlns:a16="http://schemas.microsoft.com/office/drawing/2014/main" id="{D4253942-79C8-51FF-37FB-CD688DBAD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" y="3535"/>
              <a:ext cx="55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GB" altLang="en-US"/>
                <a:t>green1</a:t>
              </a:r>
            </a:p>
          </p:txBody>
        </p:sp>
        <p:sp>
          <p:nvSpPr>
            <p:cNvPr id="39956" name="Rectangle 18">
              <a:extLst>
                <a:ext uri="{FF2B5EF4-FFF2-40B4-BE49-F238E27FC236}">
                  <a16:creationId xmlns:a16="http://schemas.microsoft.com/office/drawing/2014/main" id="{A451DE41-40C8-638B-8951-C4F626FE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1654"/>
              <a:ext cx="3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GB" altLang="en-US"/>
                <a:t>yr1</a:t>
              </a:r>
            </a:p>
          </p:txBody>
        </p:sp>
        <p:sp>
          <p:nvSpPr>
            <p:cNvPr id="39957" name="Rectangle 19">
              <a:extLst>
                <a:ext uri="{FF2B5EF4-FFF2-40B4-BE49-F238E27FC236}">
                  <a16:creationId xmlns:a16="http://schemas.microsoft.com/office/drawing/2014/main" id="{B871A098-680F-61CE-5650-1CC859F11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1" y="2937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GB" altLang="en-US"/>
                <a:t>gy1</a:t>
              </a:r>
            </a:p>
          </p:txBody>
        </p:sp>
        <p:sp>
          <p:nvSpPr>
            <p:cNvPr id="39958" name="Line 20">
              <a:extLst>
                <a:ext uri="{FF2B5EF4-FFF2-40B4-BE49-F238E27FC236}">
                  <a16:creationId xmlns:a16="http://schemas.microsoft.com/office/drawing/2014/main" id="{7C041271-E0D3-9E95-9B2F-29BEF68C60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1" y="1152"/>
              <a:ext cx="595" cy="10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9" name="Line 21">
              <a:extLst>
                <a:ext uri="{FF2B5EF4-FFF2-40B4-BE49-F238E27FC236}">
                  <a16:creationId xmlns:a16="http://schemas.microsoft.com/office/drawing/2014/main" id="{1174ED5F-FB7A-E098-16B7-0D653E45A6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" y="2512"/>
              <a:ext cx="595" cy="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0" name="Rectangle 22">
              <a:extLst>
                <a:ext uri="{FF2B5EF4-FFF2-40B4-BE49-F238E27FC236}">
                  <a16:creationId xmlns:a16="http://schemas.microsoft.com/office/drawing/2014/main" id="{E70AC0E0-47D7-E4CA-1A50-49E005BC8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1560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9961" name="Oval 23">
              <a:extLst>
                <a:ext uri="{FF2B5EF4-FFF2-40B4-BE49-F238E27FC236}">
                  <a16:creationId xmlns:a16="http://schemas.microsoft.com/office/drawing/2014/main" id="{C52FAB5C-E152-504B-08C5-E04EAA8F9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920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9962" name="Oval 24">
              <a:extLst>
                <a:ext uri="{FF2B5EF4-FFF2-40B4-BE49-F238E27FC236}">
                  <a16:creationId xmlns:a16="http://schemas.microsoft.com/office/drawing/2014/main" id="{9E2274A9-0C6A-EC39-BFC4-1B784652B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" y="1036"/>
              <a:ext cx="78" cy="7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9963" name="Rectangle 25">
              <a:extLst>
                <a:ext uri="{FF2B5EF4-FFF2-40B4-BE49-F238E27FC236}">
                  <a16:creationId xmlns:a16="http://schemas.microsoft.com/office/drawing/2014/main" id="{B20B8B75-36C2-752B-FE5E-957B7F5BB7F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88" y="2295"/>
              <a:ext cx="40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GB" altLang="en-US"/>
                <a:t>  rg2</a:t>
              </a:r>
            </a:p>
          </p:txBody>
        </p:sp>
        <p:sp>
          <p:nvSpPr>
            <p:cNvPr id="39964" name="Rectangle 26">
              <a:extLst>
                <a:ext uri="{FF2B5EF4-FFF2-40B4-BE49-F238E27FC236}">
                  <a16:creationId xmlns:a16="http://schemas.microsoft.com/office/drawing/2014/main" id="{39EB5479-8377-EA8A-7709-F164FFBC8DA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831" y="975"/>
              <a:ext cx="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GB" altLang="en-US"/>
                <a:t> red2</a:t>
              </a:r>
            </a:p>
          </p:txBody>
        </p:sp>
        <p:sp>
          <p:nvSpPr>
            <p:cNvPr id="39965" name="Line 27">
              <a:extLst>
                <a:ext uri="{FF2B5EF4-FFF2-40B4-BE49-F238E27FC236}">
                  <a16:creationId xmlns:a16="http://schemas.microsoft.com/office/drawing/2014/main" id="{F55B7834-8F97-79A2-A250-6CBC6B16E4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6" y="187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6" name="Line 28">
              <a:extLst>
                <a:ext uri="{FF2B5EF4-FFF2-40B4-BE49-F238E27FC236}">
                  <a16:creationId xmlns:a16="http://schemas.microsoft.com/office/drawing/2014/main" id="{445F779A-6052-7F69-B9A7-E04EB3E3C1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6" y="123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7" name="Rectangle 29">
              <a:extLst>
                <a:ext uri="{FF2B5EF4-FFF2-40B4-BE49-F238E27FC236}">
                  <a16:creationId xmlns:a16="http://schemas.microsoft.com/office/drawing/2014/main" id="{374B6738-E028-F2FA-953A-A6E670C1B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0" y="2200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9968" name="Rectangle 30">
              <a:extLst>
                <a:ext uri="{FF2B5EF4-FFF2-40B4-BE49-F238E27FC236}">
                  <a16:creationId xmlns:a16="http://schemas.microsoft.com/office/drawing/2014/main" id="{E7C82259-B7AC-A226-F8C7-70854269C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2840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9969" name="Oval 31">
              <a:extLst>
                <a:ext uri="{FF2B5EF4-FFF2-40B4-BE49-F238E27FC236}">
                  <a16:creationId xmlns:a16="http://schemas.microsoft.com/office/drawing/2014/main" id="{32AA493F-2B20-41B3-D86B-BBE150AC9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3480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9970" name="Oval 32">
              <a:extLst>
                <a:ext uri="{FF2B5EF4-FFF2-40B4-BE49-F238E27FC236}">
                  <a16:creationId xmlns:a16="http://schemas.microsoft.com/office/drawing/2014/main" id="{9B95DB0E-4257-291A-B2C2-4108BC5F8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2200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9971" name="Line 33">
              <a:extLst>
                <a:ext uri="{FF2B5EF4-FFF2-40B4-BE49-F238E27FC236}">
                  <a16:creationId xmlns:a16="http://schemas.microsoft.com/office/drawing/2014/main" id="{997AA6DB-A85C-DCB3-C8E9-656F87C21D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6" y="251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2" name="Line 34">
              <a:extLst>
                <a:ext uri="{FF2B5EF4-FFF2-40B4-BE49-F238E27FC236}">
                  <a16:creationId xmlns:a16="http://schemas.microsoft.com/office/drawing/2014/main" id="{F900D065-F6E4-77E8-6A24-C00D3F5BF6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6" y="315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3" name="Rectangle 35">
              <a:extLst>
                <a:ext uri="{FF2B5EF4-FFF2-40B4-BE49-F238E27FC236}">
                  <a16:creationId xmlns:a16="http://schemas.microsoft.com/office/drawing/2014/main" id="{07426A17-2900-5C44-B7FF-4EB4610EAC3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670" y="2254"/>
              <a:ext cx="8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GB" altLang="en-US"/>
                <a:t>      yellow2</a:t>
              </a:r>
            </a:p>
          </p:txBody>
        </p:sp>
        <p:sp>
          <p:nvSpPr>
            <p:cNvPr id="39974" name="Rectangle 36">
              <a:extLst>
                <a:ext uri="{FF2B5EF4-FFF2-40B4-BE49-F238E27FC236}">
                  <a16:creationId xmlns:a16="http://schemas.microsoft.com/office/drawing/2014/main" id="{6EA29FF0-7D8B-B8CC-2CF5-25404282B97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749" y="3535"/>
              <a:ext cx="6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GB" altLang="en-US"/>
                <a:t>   green2</a:t>
              </a:r>
            </a:p>
          </p:txBody>
        </p:sp>
        <p:sp>
          <p:nvSpPr>
            <p:cNvPr id="39975" name="Rectangle 37">
              <a:extLst>
                <a:ext uri="{FF2B5EF4-FFF2-40B4-BE49-F238E27FC236}">
                  <a16:creationId xmlns:a16="http://schemas.microsoft.com/office/drawing/2014/main" id="{63E9EF3E-F437-2F42-E431-882C2D9DD71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463" y="1654"/>
              <a:ext cx="40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GB" altLang="en-US" dirty="0"/>
                <a:t>  yr2</a:t>
              </a:r>
            </a:p>
          </p:txBody>
        </p:sp>
        <p:sp>
          <p:nvSpPr>
            <p:cNvPr id="39976" name="Rectangle 38">
              <a:extLst>
                <a:ext uri="{FF2B5EF4-FFF2-40B4-BE49-F238E27FC236}">
                  <a16:creationId xmlns:a16="http://schemas.microsoft.com/office/drawing/2014/main" id="{15A0C99E-A980-DD87-ECEF-FE2E37FFC25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417" y="2937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GB" altLang="en-US"/>
                <a:t>   gy2</a:t>
              </a:r>
            </a:p>
          </p:txBody>
        </p:sp>
        <p:sp>
          <p:nvSpPr>
            <p:cNvPr id="39977" name="Line 39">
              <a:extLst>
                <a:ext uri="{FF2B5EF4-FFF2-40B4-BE49-F238E27FC236}">
                  <a16:creationId xmlns:a16="http://schemas.microsoft.com/office/drawing/2014/main" id="{3B9CFF4A-3095-2C8D-C2A1-95F41316D7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6" y="1152"/>
              <a:ext cx="595" cy="10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8" name="Line 40">
              <a:extLst>
                <a:ext uri="{FF2B5EF4-FFF2-40B4-BE49-F238E27FC236}">
                  <a16:creationId xmlns:a16="http://schemas.microsoft.com/office/drawing/2014/main" id="{6F5A134D-E768-D09B-259E-51029EE11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6" y="2512"/>
              <a:ext cx="595" cy="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9" name="Oval 41">
              <a:extLst>
                <a:ext uri="{FF2B5EF4-FFF2-40B4-BE49-F238E27FC236}">
                  <a16:creationId xmlns:a16="http://schemas.microsoft.com/office/drawing/2014/main" id="{F21AEB91-EE26-E70C-F847-102CDA08C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8" y="1576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9980" name="Line 42">
              <a:extLst>
                <a:ext uri="{FF2B5EF4-FFF2-40B4-BE49-F238E27FC236}">
                  <a16:creationId xmlns:a16="http://schemas.microsoft.com/office/drawing/2014/main" id="{9D7E0DD0-3D36-C393-5BD8-83636FC1C9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1776"/>
              <a:ext cx="144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1" name="Line 43">
              <a:extLst>
                <a:ext uri="{FF2B5EF4-FFF2-40B4-BE49-F238E27FC236}">
                  <a16:creationId xmlns:a16="http://schemas.microsoft.com/office/drawing/2014/main" id="{F7E7A8E0-8B3E-732F-D507-2EDC7A16C5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728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2" name="Line 44">
              <a:extLst>
                <a:ext uri="{FF2B5EF4-FFF2-40B4-BE49-F238E27FC236}">
                  <a16:creationId xmlns:a16="http://schemas.microsoft.com/office/drawing/2014/main" id="{0481331C-3C27-FF11-6481-1207280E37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1728"/>
              <a:ext cx="7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3" name="Line 45">
              <a:extLst>
                <a:ext uri="{FF2B5EF4-FFF2-40B4-BE49-F238E27FC236}">
                  <a16:creationId xmlns:a16="http://schemas.microsoft.com/office/drawing/2014/main" id="{9A2A235E-6EA9-ED42-D3F0-B614546C8E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776"/>
              <a:ext cx="1488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4" name="Oval 46">
              <a:extLst>
                <a:ext uri="{FF2B5EF4-FFF2-40B4-BE49-F238E27FC236}">
                  <a16:creationId xmlns:a16="http://schemas.microsoft.com/office/drawing/2014/main" id="{59A9BFEF-C3FB-637A-4D7D-D148154E2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2" y="1708"/>
              <a:ext cx="78" cy="7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9985" name="Rectangle 47">
              <a:extLst>
                <a:ext uri="{FF2B5EF4-FFF2-40B4-BE49-F238E27FC236}">
                  <a16:creationId xmlns:a16="http://schemas.microsoft.com/office/drawing/2014/main" id="{08D485F4-17AC-A80A-FC61-D7C220C5C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7" y="1311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GB" altLang="en-US"/>
                <a:t>safe</a:t>
              </a:r>
            </a:p>
          </p:txBody>
        </p:sp>
      </p:grpSp>
      <p:sp>
        <p:nvSpPr>
          <p:cNvPr id="39939" name="Date Placeholder 50">
            <a:extLst>
              <a:ext uri="{FF2B5EF4-FFF2-40B4-BE49-F238E27FC236}">
                <a16:creationId xmlns:a16="http://schemas.microsoft.com/office/drawing/2014/main" id="{BB3A5D02-D1F0-7EE5-3795-4E88428CF6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88A47673-9CBA-4BBC-93AC-F14A46A5C9C7}" type="datetime1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6/16/2023</a:t>
            </a:fld>
            <a:endParaRPr lang="en-GB" altLang="en-US" sz="140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AB655B89-6D70-EF1A-B776-68B0999C31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8338" y="704534"/>
            <a:ext cx="6565900" cy="441325"/>
          </a:xfrm>
          <a:noFill/>
        </p:spPr>
        <p:txBody>
          <a:bodyPr>
            <a:normAutofit fontScale="90000"/>
          </a:bodyPr>
          <a:lstStyle/>
          <a:p>
            <a:r>
              <a:rPr lang="en-GB" altLang="en-US" dirty="0"/>
              <a:t>Two safe and fair traffic lights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01827B0F-6548-DFE1-49E0-2DF283457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2476500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41987" name="Oval 4">
            <a:extLst>
              <a:ext uri="{FF2B5EF4-FFF2-40B4-BE49-F238E27FC236}">
                <a16:creationId xmlns:a16="http://schemas.microsoft.com/office/drawing/2014/main" id="{07136195-0EAD-BE9C-B549-2D86A7927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14605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41988" name="Rectangle 6">
            <a:extLst>
              <a:ext uri="{FF2B5EF4-FFF2-40B4-BE49-F238E27FC236}">
                <a16:creationId xmlns:a16="http://schemas.microsoft.com/office/drawing/2014/main" id="{97B8B6F5-7003-61FC-0BD7-403034D88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9964" y="3643313"/>
            <a:ext cx="5222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dirty="0"/>
              <a:t>rg1</a:t>
            </a:r>
          </a:p>
        </p:txBody>
      </p:sp>
      <p:sp>
        <p:nvSpPr>
          <p:cNvPr id="41989" name="Rectangle 7">
            <a:extLst>
              <a:ext uri="{FF2B5EF4-FFF2-40B4-BE49-F238E27FC236}">
                <a16:creationId xmlns:a16="http://schemas.microsoft.com/office/drawing/2014/main" id="{B5BA3741-A28C-141B-CDFE-0E7233D5F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8" y="1547813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red1</a:t>
            </a:r>
          </a:p>
        </p:txBody>
      </p:sp>
      <p:sp>
        <p:nvSpPr>
          <p:cNvPr id="41990" name="Line 8">
            <a:extLst>
              <a:ext uri="{FF2B5EF4-FFF2-40B4-BE49-F238E27FC236}">
                <a16:creationId xmlns:a16="http://schemas.microsoft.com/office/drawing/2014/main" id="{4160B8CF-E878-D67E-9AFB-1770F66355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9025" y="2971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1" name="Line 9">
            <a:extLst>
              <a:ext uri="{FF2B5EF4-FFF2-40B4-BE49-F238E27FC236}">
                <a16:creationId xmlns:a16="http://schemas.microsoft.com/office/drawing/2014/main" id="{AB03F43C-50A0-499A-7F19-DA463186D0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9025" y="1955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2" name="Rectangle 10">
            <a:extLst>
              <a:ext uri="{FF2B5EF4-FFF2-40B4-BE49-F238E27FC236}">
                <a16:creationId xmlns:a16="http://schemas.microsoft.com/office/drawing/2014/main" id="{6C52C25F-02C8-1694-A065-4B5935477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3492500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41993" name="Rectangle 11">
            <a:extLst>
              <a:ext uri="{FF2B5EF4-FFF2-40B4-BE49-F238E27FC236}">
                <a16:creationId xmlns:a16="http://schemas.microsoft.com/office/drawing/2014/main" id="{C9B1CD12-3E0E-5719-6C33-BCCDC530E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4508500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41994" name="Oval 12">
            <a:extLst>
              <a:ext uri="{FF2B5EF4-FFF2-40B4-BE49-F238E27FC236}">
                <a16:creationId xmlns:a16="http://schemas.microsoft.com/office/drawing/2014/main" id="{FA24C0DE-348A-5C12-45D4-611C36F16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55245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41995" name="Oval 13">
            <a:extLst>
              <a:ext uri="{FF2B5EF4-FFF2-40B4-BE49-F238E27FC236}">
                <a16:creationId xmlns:a16="http://schemas.microsoft.com/office/drawing/2014/main" id="{0DCA5DBC-9AD0-8A4E-F63B-5839DE90A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34925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41996" name="Line 14">
            <a:extLst>
              <a:ext uri="{FF2B5EF4-FFF2-40B4-BE49-F238E27FC236}">
                <a16:creationId xmlns:a16="http://schemas.microsoft.com/office/drawing/2014/main" id="{36C6660B-8E79-1A44-D768-287FC8C0A7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9025" y="3987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7" name="Line 15">
            <a:extLst>
              <a:ext uri="{FF2B5EF4-FFF2-40B4-BE49-F238E27FC236}">
                <a16:creationId xmlns:a16="http://schemas.microsoft.com/office/drawing/2014/main" id="{22AE7CB0-38BD-F89B-10D4-D1BD4ECD3D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9025" y="5003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8" name="Rectangle 16">
            <a:extLst>
              <a:ext uri="{FF2B5EF4-FFF2-40B4-BE49-F238E27FC236}">
                <a16:creationId xmlns:a16="http://schemas.microsoft.com/office/drawing/2014/main" id="{F6BF6799-02F8-82E5-FA89-95D25CC91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3578225"/>
            <a:ext cx="1011495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yellow1</a:t>
            </a:r>
          </a:p>
        </p:txBody>
      </p:sp>
      <p:sp>
        <p:nvSpPr>
          <p:cNvPr id="41999" name="Rectangle 17">
            <a:extLst>
              <a:ext uri="{FF2B5EF4-FFF2-40B4-BE49-F238E27FC236}">
                <a16:creationId xmlns:a16="http://schemas.microsoft.com/office/drawing/2014/main" id="{FFA0CDAE-B282-7FFF-83B7-25AB72D29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5611813"/>
            <a:ext cx="883255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green1</a:t>
            </a:r>
          </a:p>
        </p:txBody>
      </p:sp>
      <p:sp>
        <p:nvSpPr>
          <p:cNvPr id="42000" name="Rectangle 18">
            <a:extLst>
              <a:ext uri="{FF2B5EF4-FFF2-40B4-BE49-F238E27FC236}">
                <a16:creationId xmlns:a16="http://schemas.microsoft.com/office/drawing/2014/main" id="{BDA9F8C6-E60E-089A-C680-29396F366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2625726"/>
            <a:ext cx="522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yr1</a:t>
            </a:r>
          </a:p>
        </p:txBody>
      </p:sp>
      <p:sp>
        <p:nvSpPr>
          <p:cNvPr id="42001" name="Rectangle 19">
            <a:extLst>
              <a:ext uri="{FF2B5EF4-FFF2-40B4-BE49-F238E27FC236}">
                <a16:creationId xmlns:a16="http://schemas.microsoft.com/office/drawing/2014/main" id="{F8D44D27-3040-D80E-1B42-734704E7B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8838" y="4662488"/>
            <a:ext cx="565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gy1</a:t>
            </a:r>
          </a:p>
        </p:txBody>
      </p:sp>
      <p:sp>
        <p:nvSpPr>
          <p:cNvPr id="42002" name="Line 20">
            <a:extLst>
              <a:ext uri="{FF2B5EF4-FFF2-40B4-BE49-F238E27FC236}">
                <a16:creationId xmlns:a16="http://schemas.microsoft.com/office/drawing/2014/main" id="{E7285E00-9ADF-925A-BD9C-DEAED40C30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78088" y="1828800"/>
            <a:ext cx="944562" cy="165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3" name="Line 21">
            <a:extLst>
              <a:ext uri="{FF2B5EF4-FFF2-40B4-BE49-F238E27FC236}">
                <a16:creationId xmlns:a16="http://schemas.microsoft.com/office/drawing/2014/main" id="{E06602EB-4FCE-BD20-286A-D198E6AC1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8088" y="3987800"/>
            <a:ext cx="944562" cy="158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4" name="Rectangle 22">
            <a:extLst>
              <a:ext uri="{FF2B5EF4-FFF2-40B4-BE49-F238E27FC236}">
                <a16:creationId xmlns:a16="http://schemas.microsoft.com/office/drawing/2014/main" id="{5E261D04-B1B3-E71F-B36F-066D0A591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2476500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42005" name="Oval 23">
            <a:extLst>
              <a:ext uri="{FF2B5EF4-FFF2-40B4-BE49-F238E27FC236}">
                <a16:creationId xmlns:a16="http://schemas.microsoft.com/office/drawing/2014/main" id="{DF2FD7AD-EF83-A9B3-6E02-4FA37BE3E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14605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42006" name="Oval 24">
            <a:extLst>
              <a:ext uri="{FF2B5EF4-FFF2-40B4-BE49-F238E27FC236}">
                <a16:creationId xmlns:a16="http://schemas.microsoft.com/office/drawing/2014/main" id="{8727099C-FB09-DD5A-0906-37402F390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4" y="4749800"/>
            <a:ext cx="123825" cy="114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42007" name="Rectangle 25">
            <a:extLst>
              <a:ext uri="{FF2B5EF4-FFF2-40B4-BE49-F238E27FC236}">
                <a16:creationId xmlns:a16="http://schemas.microsoft.com/office/drawing/2014/main" id="{5EF2E7DD-E717-DE9A-87A7-BAF06AC48A1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791450" y="3643313"/>
            <a:ext cx="712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   rg2</a:t>
            </a:r>
          </a:p>
        </p:txBody>
      </p:sp>
      <p:sp>
        <p:nvSpPr>
          <p:cNvPr id="42008" name="Rectangle 26">
            <a:extLst>
              <a:ext uri="{FF2B5EF4-FFF2-40B4-BE49-F238E27FC236}">
                <a16:creationId xmlns:a16="http://schemas.microsoft.com/office/drawing/2014/main" id="{9266C0F8-3346-4106-7B1F-2DCBFE211CC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224713" y="1547813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red2</a:t>
            </a:r>
          </a:p>
        </p:txBody>
      </p:sp>
      <p:sp>
        <p:nvSpPr>
          <p:cNvPr id="42009" name="Line 27">
            <a:extLst>
              <a:ext uri="{FF2B5EF4-FFF2-40B4-BE49-F238E27FC236}">
                <a16:creationId xmlns:a16="http://schemas.microsoft.com/office/drawing/2014/main" id="{EF9777D4-57FF-F913-5424-64BC1A62A2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150" y="2971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0" name="Line 28">
            <a:extLst>
              <a:ext uri="{FF2B5EF4-FFF2-40B4-BE49-F238E27FC236}">
                <a16:creationId xmlns:a16="http://schemas.microsoft.com/office/drawing/2014/main" id="{AD8E9AA8-2132-F30E-74C3-DCEC984CA4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150" y="1955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1" name="Rectangle 29">
            <a:extLst>
              <a:ext uri="{FF2B5EF4-FFF2-40B4-BE49-F238E27FC236}">
                <a16:creationId xmlns:a16="http://schemas.microsoft.com/office/drawing/2014/main" id="{EE4CEBED-73B1-66C5-727B-C57FF4F29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0" y="3492500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42012" name="Rectangle 30">
            <a:extLst>
              <a:ext uri="{FF2B5EF4-FFF2-40B4-BE49-F238E27FC236}">
                <a16:creationId xmlns:a16="http://schemas.microsoft.com/office/drawing/2014/main" id="{6C2BAB97-17B6-EF7B-78D8-EAF0A94D6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4508500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42013" name="Oval 31">
            <a:extLst>
              <a:ext uri="{FF2B5EF4-FFF2-40B4-BE49-F238E27FC236}">
                <a16:creationId xmlns:a16="http://schemas.microsoft.com/office/drawing/2014/main" id="{1335C19A-CE38-FEF2-A17F-DB4A0FC35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55245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42014" name="Oval 32">
            <a:extLst>
              <a:ext uri="{FF2B5EF4-FFF2-40B4-BE49-F238E27FC236}">
                <a16:creationId xmlns:a16="http://schemas.microsoft.com/office/drawing/2014/main" id="{94A51C96-EBB6-ACAE-E650-B4245EB56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34925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42015" name="Line 33">
            <a:extLst>
              <a:ext uri="{FF2B5EF4-FFF2-40B4-BE49-F238E27FC236}">
                <a16:creationId xmlns:a16="http://schemas.microsoft.com/office/drawing/2014/main" id="{C21205FF-9648-8024-9E4C-41EDA776FD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150" y="3987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6" name="Line 34">
            <a:extLst>
              <a:ext uri="{FF2B5EF4-FFF2-40B4-BE49-F238E27FC236}">
                <a16:creationId xmlns:a16="http://schemas.microsoft.com/office/drawing/2014/main" id="{F2F8D67C-5476-31E4-3E84-191E373488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150" y="5003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7" name="Rectangle 35">
            <a:extLst>
              <a:ext uri="{FF2B5EF4-FFF2-40B4-BE49-F238E27FC236}">
                <a16:creationId xmlns:a16="http://schemas.microsoft.com/office/drawing/2014/main" id="{3A3CF602-B9A4-11F6-8D9A-77C0261C711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81626" y="3578226"/>
            <a:ext cx="1446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       yellow2</a:t>
            </a:r>
          </a:p>
        </p:txBody>
      </p:sp>
      <p:sp>
        <p:nvSpPr>
          <p:cNvPr id="42018" name="Rectangle 36">
            <a:extLst>
              <a:ext uri="{FF2B5EF4-FFF2-40B4-BE49-F238E27FC236}">
                <a16:creationId xmlns:a16="http://schemas.microsoft.com/office/drawing/2014/main" id="{05BBD5CF-7C21-AE5C-122C-1C42D245D99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092951" y="5611813"/>
            <a:ext cx="874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green2</a:t>
            </a:r>
          </a:p>
        </p:txBody>
      </p:sp>
      <p:sp>
        <p:nvSpPr>
          <p:cNvPr id="42019" name="Rectangle 37">
            <a:extLst>
              <a:ext uri="{FF2B5EF4-FFF2-40B4-BE49-F238E27FC236}">
                <a16:creationId xmlns:a16="http://schemas.microsoft.com/office/drawing/2014/main" id="{AAC6CE24-47A6-CB0F-6578-5272C8AC625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640514" y="2625725"/>
            <a:ext cx="719749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   yr2</a:t>
            </a:r>
          </a:p>
        </p:txBody>
      </p:sp>
      <p:sp>
        <p:nvSpPr>
          <p:cNvPr id="42020" name="Rectangle 38">
            <a:extLst>
              <a:ext uri="{FF2B5EF4-FFF2-40B4-BE49-F238E27FC236}">
                <a16:creationId xmlns:a16="http://schemas.microsoft.com/office/drawing/2014/main" id="{0B8F9114-2C22-1013-FEFD-2E165C3A942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567488" y="4662488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   gy2</a:t>
            </a:r>
          </a:p>
        </p:txBody>
      </p:sp>
      <p:sp>
        <p:nvSpPr>
          <p:cNvPr id="42021" name="Line 39">
            <a:extLst>
              <a:ext uri="{FF2B5EF4-FFF2-40B4-BE49-F238E27FC236}">
                <a16:creationId xmlns:a16="http://schemas.microsoft.com/office/drawing/2014/main" id="{7FAC0A0B-CC22-99A2-BFDF-E50CCEFD23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8526" y="1828800"/>
            <a:ext cx="944563" cy="165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2" name="Line 40">
            <a:extLst>
              <a:ext uri="{FF2B5EF4-FFF2-40B4-BE49-F238E27FC236}">
                <a16:creationId xmlns:a16="http://schemas.microsoft.com/office/drawing/2014/main" id="{504AB64B-5CA9-8942-24CC-9C00A01E34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48526" y="3987800"/>
            <a:ext cx="944563" cy="158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3" name="Oval 41">
            <a:extLst>
              <a:ext uri="{FF2B5EF4-FFF2-40B4-BE49-F238E27FC236}">
                <a16:creationId xmlns:a16="http://schemas.microsoft.com/office/drawing/2014/main" id="{DEEF56EE-46E2-8040-E29A-B8D6DF8BE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5" y="25019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42024" name="Line 42">
            <a:extLst>
              <a:ext uri="{FF2B5EF4-FFF2-40B4-BE49-F238E27FC236}">
                <a16:creationId xmlns:a16="http://schemas.microsoft.com/office/drawing/2014/main" id="{60F4E4EC-6C4A-0198-CC50-D8B3AF73B0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43200" y="3810000"/>
            <a:ext cx="22860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5" name="Line 43">
            <a:extLst>
              <a:ext uri="{FF2B5EF4-FFF2-40B4-BE49-F238E27FC236}">
                <a16:creationId xmlns:a16="http://schemas.microsoft.com/office/drawing/2014/main" id="{23856D00-4F93-1DFD-6DCE-136AFD8CD8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74320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6" name="Line 44">
            <a:extLst>
              <a:ext uri="{FF2B5EF4-FFF2-40B4-BE49-F238E27FC236}">
                <a16:creationId xmlns:a16="http://schemas.microsoft.com/office/drawing/2014/main" id="{258B2AAA-70AB-F8FA-BA74-0AB0363609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2743200"/>
            <a:ext cx="121920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7" name="Line 45">
            <a:extLst>
              <a:ext uri="{FF2B5EF4-FFF2-40B4-BE49-F238E27FC236}">
                <a16:creationId xmlns:a16="http://schemas.microsoft.com/office/drawing/2014/main" id="{D7E7D095-E409-67E2-E867-6A4E629B5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819400"/>
            <a:ext cx="2362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8" name="Rectangle 47">
            <a:extLst>
              <a:ext uri="{FF2B5EF4-FFF2-40B4-BE49-F238E27FC236}">
                <a16:creationId xmlns:a16="http://schemas.microsoft.com/office/drawing/2014/main" id="{79E26D67-E92B-1F73-A8EB-38DBD95AF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9" y="2081213"/>
            <a:ext cx="72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safe2</a:t>
            </a:r>
          </a:p>
        </p:txBody>
      </p:sp>
      <p:sp>
        <p:nvSpPr>
          <p:cNvPr id="42029" name="Oval 48">
            <a:extLst>
              <a:ext uri="{FF2B5EF4-FFF2-40B4-BE49-F238E27FC236}">
                <a16:creationId xmlns:a16="http://schemas.microsoft.com/office/drawing/2014/main" id="{24ABC791-08BE-BDFC-76F9-C8EA57E9E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5" y="45339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42030" name="Rectangle 49">
            <a:extLst>
              <a:ext uri="{FF2B5EF4-FFF2-40B4-BE49-F238E27FC236}">
                <a16:creationId xmlns:a16="http://schemas.microsoft.com/office/drawing/2014/main" id="{A06C4565-E88B-9405-1B18-E15DD4B58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839" y="5029201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safe1</a:t>
            </a:r>
          </a:p>
        </p:txBody>
      </p:sp>
      <p:sp>
        <p:nvSpPr>
          <p:cNvPr id="42031" name="Date Placeholder 51">
            <a:extLst>
              <a:ext uri="{FF2B5EF4-FFF2-40B4-BE49-F238E27FC236}">
                <a16:creationId xmlns:a16="http://schemas.microsoft.com/office/drawing/2014/main" id="{54D262C3-8764-2F66-F038-A29A010417A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78414248-CEC8-43B3-9F1E-5DEE851DF85A}" type="datetime1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6/16/2023</a:t>
            </a:fld>
            <a:endParaRPr lang="en-GB" altLang="en-US" sz="1400"/>
          </a:p>
        </p:txBody>
      </p:sp>
      <p:sp>
        <p:nvSpPr>
          <p:cNvPr id="42033" name="Oval 46">
            <a:extLst>
              <a:ext uri="{FF2B5EF4-FFF2-40B4-BE49-F238E27FC236}">
                <a16:creationId xmlns:a16="http://schemas.microsoft.com/office/drawing/2014/main" id="{D93DDDAB-A75C-1FF7-76DB-19AEF621A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9764" y="1679575"/>
            <a:ext cx="123825" cy="114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42034" name="Oval 46">
            <a:extLst>
              <a:ext uri="{FF2B5EF4-FFF2-40B4-BE49-F238E27FC236}">
                <a16:creationId xmlns:a16="http://schemas.microsoft.com/office/drawing/2014/main" id="{1203C758-3814-31A7-ED35-3AE359E27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5214" y="1670050"/>
            <a:ext cx="123825" cy="114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9ECFC-AD68-E3A4-4025-3E9481EB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84B11F5-423B-0526-ABF6-8AC50896F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2476500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1824C7-FF75-753D-7186-6331C0E21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9964" y="3643313"/>
            <a:ext cx="5222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dirty="0"/>
              <a:t>rg1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5403794-3E53-6C9A-900C-2FA86513B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8" y="1547813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red1</a:t>
            </a: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60764B00-03B8-D958-DBA2-66AECB1BF8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9025" y="2971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C7BB441C-D6B7-D1ED-AA64-8B4B48A5E8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9025" y="1955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BE1DD93-7FAA-B451-9C20-B07036065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3492500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F8024ADF-DC46-84F8-245E-9581274B7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4508500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534C4A91-093B-C57A-EE06-AE7F5EA78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55245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13" name="Oval 13">
            <a:extLst>
              <a:ext uri="{FF2B5EF4-FFF2-40B4-BE49-F238E27FC236}">
                <a16:creationId xmlns:a16="http://schemas.microsoft.com/office/drawing/2014/main" id="{343299A4-BA1C-DC40-0B95-A5EA36A0B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34925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F0264BB7-EEC7-6E5B-9C26-F0DC55A590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9025" y="3987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1202DD93-3DE8-8A97-DE49-34DD68F6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9025" y="5003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94A3CE1A-6204-8379-96F6-D32BDAF1E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3578225"/>
            <a:ext cx="1011495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yellow1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456CBA3D-89D7-C77E-6902-8E63FE64C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5611813"/>
            <a:ext cx="883255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green1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532E327D-E447-4664-CC60-E8FAB551A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2625726"/>
            <a:ext cx="522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yr1</a:t>
            </a: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6670018A-28C0-9B00-1FC9-CD9EA8B95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8838" y="4662488"/>
            <a:ext cx="565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gy1</a:t>
            </a: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49731A46-C459-E5D8-6310-E7BFA2EA01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78088" y="1828800"/>
            <a:ext cx="944562" cy="165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31B5E582-B934-674E-699C-F107AB88F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8088" y="3987800"/>
            <a:ext cx="944562" cy="158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EDC6B2FF-C762-1B7F-9B0B-DF8D7C319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2476500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8B70CB5E-0A38-8E7A-3E2E-902828FFB1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791450" y="3643313"/>
            <a:ext cx="712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   rg2</a:t>
            </a:r>
          </a:p>
        </p:txBody>
      </p:sp>
      <p:sp>
        <p:nvSpPr>
          <p:cNvPr id="25" name="Rectangle 26">
            <a:extLst>
              <a:ext uri="{FF2B5EF4-FFF2-40B4-BE49-F238E27FC236}">
                <a16:creationId xmlns:a16="http://schemas.microsoft.com/office/drawing/2014/main" id="{CD686FDB-BD20-E3B0-D049-0AAE3D6C591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224713" y="1547813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red2</a:t>
            </a:r>
          </a:p>
        </p:txBody>
      </p:sp>
      <p:sp>
        <p:nvSpPr>
          <p:cNvPr id="26" name="Line 27">
            <a:extLst>
              <a:ext uri="{FF2B5EF4-FFF2-40B4-BE49-F238E27FC236}">
                <a16:creationId xmlns:a16="http://schemas.microsoft.com/office/drawing/2014/main" id="{4512CA4D-B521-6768-DFAA-D7D4CF49C9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150" y="2971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8">
            <a:extLst>
              <a:ext uri="{FF2B5EF4-FFF2-40B4-BE49-F238E27FC236}">
                <a16:creationId xmlns:a16="http://schemas.microsoft.com/office/drawing/2014/main" id="{B827241E-7DED-4814-928B-94F78A60D7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150" y="1955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D2A2E1D8-8F34-9500-2958-86E582A07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0" y="3492500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9" name="Rectangle 30">
            <a:extLst>
              <a:ext uri="{FF2B5EF4-FFF2-40B4-BE49-F238E27FC236}">
                <a16:creationId xmlns:a16="http://schemas.microsoft.com/office/drawing/2014/main" id="{7B92D842-0CE3-84DA-C88D-E52CCBDF8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4508500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30" name="Oval 31">
            <a:extLst>
              <a:ext uri="{FF2B5EF4-FFF2-40B4-BE49-F238E27FC236}">
                <a16:creationId xmlns:a16="http://schemas.microsoft.com/office/drawing/2014/main" id="{C24837E1-4D02-B22B-4C18-7422F2556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55245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31" name="Oval 32">
            <a:extLst>
              <a:ext uri="{FF2B5EF4-FFF2-40B4-BE49-F238E27FC236}">
                <a16:creationId xmlns:a16="http://schemas.microsoft.com/office/drawing/2014/main" id="{AC950D06-E5D7-5038-455C-1694802DB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34925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32" name="Line 33">
            <a:extLst>
              <a:ext uri="{FF2B5EF4-FFF2-40B4-BE49-F238E27FC236}">
                <a16:creationId xmlns:a16="http://schemas.microsoft.com/office/drawing/2014/main" id="{0C1277BD-3A7A-039E-ADF4-799B3180BB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150" y="3987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4">
            <a:extLst>
              <a:ext uri="{FF2B5EF4-FFF2-40B4-BE49-F238E27FC236}">
                <a16:creationId xmlns:a16="http://schemas.microsoft.com/office/drawing/2014/main" id="{ED0D7C92-2F48-E724-7299-ED2E531939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150" y="5003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Rectangle 35">
            <a:extLst>
              <a:ext uri="{FF2B5EF4-FFF2-40B4-BE49-F238E27FC236}">
                <a16:creationId xmlns:a16="http://schemas.microsoft.com/office/drawing/2014/main" id="{EFE02387-9C87-0B88-4A41-50D5E06B849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81626" y="3578226"/>
            <a:ext cx="1446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       yellow2</a:t>
            </a:r>
          </a:p>
        </p:txBody>
      </p:sp>
      <p:sp>
        <p:nvSpPr>
          <p:cNvPr id="35" name="Rectangle 36">
            <a:extLst>
              <a:ext uri="{FF2B5EF4-FFF2-40B4-BE49-F238E27FC236}">
                <a16:creationId xmlns:a16="http://schemas.microsoft.com/office/drawing/2014/main" id="{6F5CF4F3-4B63-1517-01C9-944B8AE1E85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092951" y="5611813"/>
            <a:ext cx="874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green2</a:t>
            </a:r>
          </a:p>
        </p:txBody>
      </p:sp>
      <p:sp>
        <p:nvSpPr>
          <p:cNvPr id="36" name="Rectangle 37">
            <a:extLst>
              <a:ext uri="{FF2B5EF4-FFF2-40B4-BE49-F238E27FC236}">
                <a16:creationId xmlns:a16="http://schemas.microsoft.com/office/drawing/2014/main" id="{4A6A15B8-B0E1-CE5F-2760-E622E70FB38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640514" y="2625725"/>
            <a:ext cx="719749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   yr2</a:t>
            </a:r>
          </a:p>
        </p:txBody>
      </p:sp>
      <p:sp>
        <p:nvSpPr>
          <p:cNvPr id="37" name="Rectangle 38">
            <a:extLst>
              <a:ext uri="{FF2B5EF4-FFF2-40B4-BE49-F238E27FC236}">
                <a16:creationId xmlns:a16="http://schemas.microsoft.com/office/drawing/2014/main" id="{A9B507D0-C23C-EFAB-4581-A1111F4209C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567488" y="4662488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   gy2</a:t>
            </a:r>
          </a:p>
        </p:txBody>
      </p:sp>
      <p:sp>
        <p:nvSpPr>
          <p:cNvPr id="38" name="Line 39">
            <a:extLst>
              <a:ext uri="{FF2B5EF4-FFF2-40B4-BE49-F238E27FC236}">
                <a16:creationId xmlns:a16="http://schemas.microsoft.com/office/drawing/2014/main" id="{BF84CC24-54CE-A95A-7AE6-BCB443598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8526" y="1828800"/>
            <a:ext cx="944563" cy="165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0">
            <a:extLst>
              <a:ext uri="{FF2B5EF4-FFF2-40B4-BE49-F238E27FC236}">
                <a16:creationId xmlns:a16="http://schemas.microsoft.com/office/drawing/2014/main" id="{B34483F3-83CE-C7D1-44FE-F5E0BE67BB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48526" y="3987800"/>
            <a:ext cx="944563" cy="158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Oval 41">
            <a:extLst>
              <a:ext uri="{FF2B5EF4-FFF2-40B4-BE49-F238E27FC236}">
                <a16:creationId xmlns:a16="http://schemas.microsoft.com/office/drawing/2014/main" id="{A48AF699-96CD-3BFA-BA19-FAC224B16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5" y="25019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41" name="Line 42">
            <a:extLst>
              <a:ext uri="{FF2B5EF4-FFF2-40B4-BE49-F238E27FC236}">
                <a16:creationId xmlns:a16="http://schemas.microsoft.com/office/drawing/2014/main" id="{B3EBE70D-4B86-1112-4B52-6FE858787A6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43200" y="3810000"/>
            <a:ext cx="22860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3">
            <a:extLst>
              <a:ext uri="{FF2B5EF4-FFF2-40B4-BE49-F238E27FC236}">
                <a16:creationId xmlns:a16="http://schemas.microsoft.com/office/drawing/2014/main" id="{12238BD3-2870-53BB-C30B-404133CF0B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74320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4">
            <a:extLst>
              <a:ext uri="{FF2B5EF4-FFF2-40B4-BE49-F238E27FC236}">
                <a16:creationId xmlns:a16="http://schemas.microsoft.com/office/drawing/2014/main" id="{6FA2E842-066D-5A88-2E3F-C9107BDF3C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2743200"/>
            <a:ext cx="121920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5">
            <a:extLst>
              <a:ext uri="{FF2B5EF4-FFF2-40B4-BE49-F238E27FC236}">
                <a16:creationId xmlns:a16="http://schemas.microsoft.com/office/drawing/2014/main" id="{A7A09CC0-CCBB-BB6D-7554-62296CFDB8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819400"/>
            <a:ext cx="2362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Rectangle 47">
            <a:extLst>
              <a:ext uri="{FF2B5EF4-FFF2-40B4-BE49-F238E27FC236}">
                <a16:creationId xmlns:a16="http://schemas.microsoft.com/office/drawing/2014/main" id="{EB3E6F58-0D59-A39B-F764-A990610EC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9" y="2081213"/>
            <a:ext cx="72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safe2</a:t>
            </a:r>
          </a:p>
        </p:txBody>
      </p:sp>
      <p:sp>
        <p:nvSpPr>
          <p:cNvPr id="46" name="Oval 48">
            <a:extLst>
              <a:ext uri="{FF2B5EF4-FFF2-40B4-BE49-F238E27FC236}">
                <a16:creationId xmlns:a16="http://schemas.microsoft.com/office/drawing/2014/main" id="{0C894BEF-4253-0103-CC82-07DDAE3D2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5" y="45339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47" name="Rectangle 49">
            <a:extLst>
              <a:ext uri="{FF2B5EF4-FFF2-40B4-BE49-F238E27FC236}">
                <a16:creationId xmlns:a16="http://schemas.microsoft.com/office/drawing/2014/main" id="{7C5665C1-C1E7-8780-88E9-B4FC2685D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839" y="5029201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safe1</a:t>
            </a:r>
          </a:p>
        </p:txBody>
      </p:sp>
      <p:sp>
        <p:nvSpPr>
          <p:cNvPr id="48" name="Oval 46">
            <a:extLst>
              <a:ext uri="{FF2B5EF4-FFF2-40B4-BE49-F238E27FC236}">
                <a16:creationId xmlns:a16="http://schemas.microsoft.com/office/drawing/2014/main" id="{BEE0C8B8-E916-9A8D-79CC-B5314E18A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9764" y="1679575"/>
            <a:ext cx="123825" cy="114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50" name="Oval 4">
            <a:extLst>
              <a:ext uri="{FF2B5EF4-FFF2-40B4-BE49-F238E27FC236}">
                <a16:creationId xmlns:a16="http://schemas.microsoft.com/office/drawing/2014/main" id="{01C354FC-A4EB-8904-6EDB-BD2D9A371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14605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51" name="Oval 23">
            <a:extLst>
              <a:ext uri="{FF2B5EF4-FFF2-40B4-BE49-F238E27FC236}">
                <a16:creationId xmlns:a16="http://schemas.microsoft.com/office/drawing/2014/main" id="{48472DE4-83BB-1BD4-F49C-760A2DAEB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14605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52" name="Oval 46">
            <a:extLst>
              <a:ext uri="{FF2B5EF4-FFF2-40B4-BE49-F238E27FC236}">
                <a16:creationId xmlns:a16="http://schemas.microsoft.com/office/drawing/2014/main" id="{DAFE9C41-98DA-9252-2D1B-A9014B7BF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7" y="5708650"/>
            <a:ext cx="123825" cy="114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90985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C6E7C2-59F9-4593-A919-98F18678C5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Petri nets: Introduction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DD571A2-C1CB-40B4-9EDA-7777CFA093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2625F-DF5D-4714-BE2E-19EC1E20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3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43"/>
    </mc:Choice>
    <mc:Fallback xmlns="">
      <p:transition spd="slow" advTm="2454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9ECFC-AD68-E3A4-4025-3E9481EB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84B11F5-423B-0526-ABF6-8AC50896F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2476500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1824C7-FF75-753D-7186-6331C0E21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9964" y="3643313"/>
            <a:ext cx="5222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dirty="0"/>
              <a:t>rg1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5403794-3E53-6C9A-900C-2FA86513B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8" y="1547813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red1</a:t>
            </a: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60764B00-03B8-D958-DBA2-66AECB1BF8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9025" y="2971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C7BB441C-D6B7-D1ED-AA64-8B4B48A5E8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9025" y="1955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BE1DD93-7FAA-B451-9C20-B07036065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3492500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F8024ADF-DC46-84F8-245E-9581274B7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4508500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534C4A91-093B-C57A-EE06-AE7F5EA78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55245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13" name="Oval 13">
            <a:extLst>
              <a:ext uri="{FF2B5EF4-FFF2-40B4-BE49-F238E27FC236}">
                <a16:creationId xmlns:a16="http://schemas.microsoft.com/office/drawing/2014/main" id="{343299A4-BA1C-DC40-0B95-A5EA36A0B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34925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F0264BB7-EEC7-6E5B-9C26-F0DC55A590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9025" y="3987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1202DD93-3DE8-8A97-DE49-34DD68F6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9025" y="5003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94A3CE1A-6204-8379-96F6-D32BDAF1E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3578225"/>
            <a:ext cx="1011495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yellow1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456CBA3D-89D7-C77E-6902-8E63FE64C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5611813"/>
            <a:ext cx="883255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green1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532E327D-E447-4664-CC60-E8FAB551A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2625726"/>
            <a:ext cx="522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yr1</a:t>
            </a: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6670018A-28C0-9B00-1FC9-CD9EA8B95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8838" y="4662488"/>
            <a:ext cx="565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gy1</a:t>
            </a: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49731A46-C459-E5D8-6310-E7BFA2EA01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78088" y="1828800"/>
            <a:ext cx="944562" cy="165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31B5E582-B934-674E-699C-F107AB88F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8088" y="3987800"/>
            <a:ext cx="944562" cy="158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EDC6B2FF-C762-1B7F-9B0B-DF8D7C319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2476500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8B70CB5E-0A38-8E7A-3E2E-902828FFB1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791450" y="3643313"/>
            <a:ext cx="712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   rg2</a:t>
            </a:r>
          </a:p>
        </p:txBody>
      </p:sp>
      <p:sp>
        <p:nvSpPr>
          <p:cNvPr id="25" name="Rectangle 26">
            <a:extLst>
              <a:ext uri="{FF2B5EF4-FFF2-40B4-BE49-F238E27FC236}">
                <a16:creationId xmlns:a16="http://schemas.microsoft.com/office/drawing/2014/main" id="{CD686FDB-BD20-E3B0-D049-0AAE3D6C591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224713" y="1547813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red2</a:t>
            </a:r>
          </a:p>
        </p:txBody>
      </p:sp>
      <p:sp>
        <p:nvSpPr>
          <p:cNvPr id="26" name="Line 27">
            <a:extLst>
              <a:ext uri="{FF2B5EF4-FFF2-40B4-BE49-F238E27FC236}">
                <a16:creationId xmlns:a16="http://schemas.microsoft.com/office/drawing/2014/main" id="{4512CA4D-B521-6768-DFAA-D7D4CF49C9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150" y="2971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8">
            <a:extLst>
              <a:ext uri="{FF2B5EF4-FFF2-40B4-BE49-F238E27FC236}">
                <a16:creationId xmlns:a16="http://schemas.microsoft.com/office/drawing/2014/main" id="{B827241E-7DED-4814-928B-94F78A60D7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150" y="1955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D2A2E1D8-8F34-9500-2958-86E582A07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0" y="3492500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9" name="Rectangle 30">
            <a:extLst>
              <a:ext uri="{FF2B5EF4-FFF2-40B4-BE49-F238E27FC236}">
                <a16:creationId xmlns:a16="http://schemas.microsoft.com/office/drawing/2014/main" id="{7B92D842-0CE3-84DA-C88D-E52CCBDF8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4508500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30" name="Oval 31">
            <a:extLst>
              <a:ext uri="{FF2B5EF4-FFF2-40B4-BE49-F238E27FC236}">
                <a16:creationId xmlns:a16="http://schemas.microsoft.com/office/drawing/2014/main" id="{C24837E1-4D02-B22B-4C18-7422F2556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55245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31" name="Oval 32">
            <a:extLst>
              <a:ext uri="{FF2B5EF4-FFF2-40B4-BE49-F238E27FC236}">
                <a16:creationId xmlns:a16="http://schemas.microsoft.com/office/drawing/2014/main" id="{AC950D06-E5D7-5038-455C-1694802DB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34925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32" name="Line 33">
            <a:extLst>
              <a:ext uri="{FF2B5EF4-FFF2-40B4-BE49-F238E27FC236}">
                <a16:creationId xmlns:a16="http://schemas.microsoft.com/office/drawing/2014/main" id="{0C1277BD-3A7A-039E-ADF4-799B3180BB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150" y="3987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4">
            <a:extLst>
              <a:ext uri="{FF2B5EF4-FFF2-40B4-BE49-F238E27FC236}">
                <a16:creationId xmlns:a16="http://schemas.microsoft.com/office/drawing/2014/main" id="{ED0D7C92-2F48-E724-7299-ED2E531939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150" y="5003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Rectangle 35">
            <a:extLst>
              <a:ext uri="{FF2B5EF4-FFF2-40B4-BE49-F238E27FC236}">
                <a16:creationId xmlns:a16="http://schemas.microsoft.com/office/drawing/2014/main" id="{EFE02387-9C87-0B88-4A41-50D5E06B849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81626" y="3578226"/>
            <a:ext cx="1446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       yellow2</a:t>
            </a:r>
          </a:p>
        </p:txBody>
      </p:sp>
      <p:sp>
        <p:nvSpPr>
          <p:cNvPr id="35" name="Rectangle 36">
            <a:extLst>
              <a:ext uri="{FF2B5EF4-FFF2-40B4-BE49-F238E27FC236}">
                <a16:creationId xmlns:a16="http://schemas.microsoft.com/office/drawing/2014/main" id="{6F5CF4F3-4B63-1517-01C9-944B8AE1E85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092951" y="5611813"/>
            <a:ext cx="874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green2</a:t>
            </a:r>
          </a:p>
        </p:txBody>
      </p:sp>
      <p:sp>
        <p:nvSpPr>
          <p:cNvPr id="36" name="Rectangle 37">
            <a:extLst>
              <a:ext uri="{FF2B5EF4-FFF2-40B4-BE49-F238E27FC236}">
                <a16:creationId xmlns:a16="http://schemas.microsoft.com/office/drawing/2014/main" id="{4A6A15B8-B0E1-CE5F-2760-E622E70FB38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640514" y="2625725"/>
            <a:ext cx="719749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   yr2</a:t>
            </a:r>
          </a:p>
        </p:txBody>
      </p:sp>
      <p:sp>
        <p:nvSpPr>
          <p:cNvPr id="37" name="Rectangle 38">
            <a:extLst>
              <a:ext uri="{FF2B5EF4-FFF2-40B4-BE49-F238E27FC236}">
                <a16:creationId xmlns:a16="http://schemas.microsoft.com/office/drawing/2014/main" id="{A9B507D0-C23C-EFAB-4581-A1111F4209C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567488" y="4662488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   gy2</a:t>
            </a:r>
          </a:p>
        </p:txBody>
      </p:sp>
      <p:sp>
        <p:nvSpPr>
          <p:cNvPr id="38" name="Line 39">
            <a:extLst>
              <a:ext uri="{FF2B5EF4-FFF2-40B4-BE49-F238E27FC236}">
                <a16:creationId xmlns:a16="http://schemas.microsoft.com/office/drawing/2014/main" id="{BF84CC24-54CE-A95A-7AE6-BCB443598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8526" y="1828800"/>
            <a:ext cx="944563" cy="165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0">
            <a:extLst>
              <a:ext uri="{FF2B5EF4-FFF2-40B4-BE49-F238E27FC236}">
                <a16:creationId xmlns:a16="http://schemas.microsoft.com/office/drawing/2014/main" id="{B34483F3-83CE-C7D1-44FE-F5E0BE67BB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48526" y="3987800"/>
            <a:ext cx="944563" cy="158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Oval 41">
            <a:extLst>
              <a:ext uri="{FF2B5EF4-FFF2-40B4-BE49-F238E27FC236}">
                <a16:creationId xmlns:a16="http://schemas.microsoft.com/office/drawing/2014/main" id="{A48AF699-96CD-3BFA-BA19-FAC224B16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5" y="25019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41" name="Line 42">
            <a:extLst>
              <a:ext uri="{FF2B5EF4-FFF2-40B4-BE49-F238E27FC236}">
                <a16:creationId xmlns:a16="http://schemas.microsoft.com/office/drawing/2014/main" id="{B3EBE70D-4B86-1112-4B52-6FE858787A6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43200" y="3810000"/>
            <a:ext cx="22860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3">
            <a:extLst>
              <a:ext uri="{FF2B5EF4-FFF2-40B4-BE49-F238E27FC236}">
                <a16:creationId xmlns:a16="http://schemas.microsoft.com/office/drawing/2014/main" id="{12238BD3-2870-53BB-C30B-404133CF0B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74320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4">
            <a:extLst>
              <a:ext uri="{FF2B5EF4-FFF2-40B4-BE49-F238E27FC236}">
                <a16:creationId xmlns:a16="http://schemas.microsoft.com/office/drawing/2014/main" id="{6FA2E842-066D-5A88-2E3F-C9107BDF3C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2743200"/>
            <a:ext cx="121920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5">
            <a:extLst>
              <a:ext uri="{FF2B5EF4-FFF2-40B4-BE49-F238E27FC236}">
                <a16:creationId xmlns:a16="http://schemas.microsoft.com/office/drawing/2014/main" id="{A7A09CC0-CCBB-BB6D-7554-62296CFDB8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819400"/>
            <a:ext cx="2362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Rectangle 47">
            <a:extLst>
              <a:ext uri="{FF2B5EF4-FFF2-40B4-BE49-F238E27FC236}">
                <a16:creationId xmlns:a16="http://schemas.microsoft.com/office/drawing/2014/main" id="{EB3E6F58-0D59-A39B-F764-A990610EC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9" y="2081213"/>
            <a:ext cx="72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safe2</a:t>
            </a:r>
          </a:p>
        </p:txBody>
      </p:sp>
      <p:sp>
        <p:nvSpPr>
          <p:cNvPr id="46" name="Oval 48">
            <a:extLst>
              <a:ext uri="{FF2B5EF4-FFF2-40B4-BE49-F238E27FC236}">
                <a16:creationId xmlns:a16="http://schemas.microsoft.com/office/drawing/2014/main" id="{0C894BEF-4253-0103-CC82-07DDAE3D2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5" y="45339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47" name="Rectangle 49">
            <a:extLst>
              <a:ext uri="{FF2B5EF4-FFF2-40B4-BE49-F238E27FC236}">
                <a16:creationId xmlns:a16="http://schemas.microsoft.com/office/drawing/2014/main" id="{7C5665C1-C1E7-8780-88E9-B4FC2685D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839" y="5029201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safe1</a:t>
            </a:r>
          </a:p>
        </p:txBody>
      </p:sp>
      <p:sp>
        <p:nvSpPr>
          <p:cNvPr id="48" name="Oval 46">
            <a:extLst>
              <a:ext uri="{FF2B5EF4-FFF2-40B4-BE49-F238E27FC236}">
                <a16:creationId xmlns:a16="http://schemas.microsoft.com/office/drawing/2014/main" id="{BEE0C8B8-E916-9A8D-79CC-B5314E18A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9764" y="1679575"/>
            <a:ext cx="123825" cy="114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50" name="Oval 4">
            <a:extLst>
              <a:ext uri="{FF2B5EF4-FFF2-40B4-BE49-F238E27FC236}">
                <a16:creationId xmlns:a16="http://schemas.microsoft.com/office/drawing/2014/main" id="{01C354FC-A4EB-8904-6EDB-BD2D9A371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14605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51" name="Oval 23">
            <a:extLst>
              <a:ext uri="{FF2B5EF4-FFF2-40B4-BE49-F238E27FC236}">
                <a16:creationId xmlns:a16="http://schemas.microsoft.com/office/drawing/2014/main" id="{48472DE4-83BB-1BD4-F49C-760A2DAEB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14605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52" name="Oval 46">
            <a:extLst>
              <a:ext uri="{FF2B5EF4-FFF2-40B4-BE49-F238E27FC236}">
                <a16:creationId xmlns:a16="http://schemas.microsoft.com/office/drawing/2014/main" id="{DAFE9C41-98DA-9252-2D1B-A9014B7BF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2799" y="3663950"/>
            <a:ext cx="123825" cy="114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901975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9ECFC-AD68-E3A4-4025-3E9481EB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84B11F5-423B-0526-ABF6-8AC50896F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2476500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1824C7-FF75-753D-7186-6331C0E21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9964" y="3643313"/>
            <a:ext cx="5222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dirty="0"/>
              <a:t>rg1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5403794-3E53-6C9A-900C-2FA86513B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8" y="1547813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red1</a:t>
            </a: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60764B00-03B8-D958-DBA2-66AECB1BF8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9025" y="2971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C7BB441C-D6B7-D1ED-AA64-8B4B48A5E8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9025" y="1955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BE1DD93-7FAA-B451-9C20-B07036065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3492500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F8024ADF-DC46-84F8-245E-9581274B7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4508500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534C4A91-093B-C57A-EE06-AE7F5EA78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55245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13" name="Oval 13">
            <a:extLst>
              <a:ext uri="{FF2B5EF4-FFF2-40B4-BE49-F238E27FC236}">
                <a16:creationId xmlns:a16="http://schemas.microsoft.com/office/drawing/2014/main" id="{343299A4-BA1C-DC40-0B95-A5EA36A0B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34925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F0264BB7-EEC7-6E5B-9C26-F0DC55A590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9025" y="3987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1202DD93-3DE8-8A97-DE49-34DD68F6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9025" y="5003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94A3CE1A-6204-8379-96F6-D32BDAF1E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3578225"/>
            <a:ext cx="1011495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yellow1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456CBA3D-89D7-C77E-6902-8E63FE64C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5611813"/>
            <a:ext cx="883255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green1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532E327D-E447-4664-CC60-E8FAB551A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2625726"/>
            <a:ext cx="522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yr1</a:t>
            </a: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6670018A-28C0-9B00-1FC9-CD9EA8B95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8838" y="4662488"/>
            <a:ext cx="565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gy1</a:t>
            </a: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49731A46-C459-E5D8-6310-E7BFA2EA01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78088" y="1828800"/>
            <a:ext cx="944562" cy="165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31B5E582-B934-674E-699C-F107AB88F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8088" y="3987800"/>
            <a:ext cx="944562" cy="158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EDC6B2FF-C762-1B7F-9B0B-DF8D7C319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2476500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8B70CB5E-0A38-8E7A-3E2E-902828FFB1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791450" y="3643313"/>
            <a:ext cx="712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   rg2</a:t>
            </a:r>
          </a:p>
        </p:txBody>
      </p:sp>
      <p:sp>
        <p:nvSpPr>
          <p:cNvPr id="25" name="Rectangle 26">
            <a:extLst>
              <a:ext uri="{FF2B5EF4-FFF2-40B4-BE49-F238E27FC236}">
                <a16:creationId xmlns:a16="http://schemas.microsoft.com/office/drawing/2014/main" id="{CD686FDB-BD20-E3B0-D049-0AAE3D6C591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224713" y="1547813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red2</a:t>
            </a:r>
          </a:p>
        </p:txBody>
      </p:sp>
      <p:sp>
        <p:nvSpPr>
          <p:cNvPr id="26" name="Line 27">
            <a:extLst>
              <a:ext uri="{FF2B5EF4-FFF2-40B4-BE49-F238E27FC236}">
                <a16:creationId xmlns:a16="http://schemas.microsoft.com/office/drawing/2014/main" id="{4512CA4D-B521-6768-DFAA-D7D4CF49C9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150" y="2971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8">
            <a:extLst>
              <a:ext uri="{FF2B5EF4-FFF2-40B4-BE49-F238E27FC236}">
                <a16:creationId xmlns:a16="http://schemas.microsoft.com/office/drawing/2014/main" id="{B827241E-7DED-4814-928B-94F78A60D7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150" y="1955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D2A2E1D8-8F34-9500-2958-86E582A07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0" y="3492500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9" name="Rectangle 30">
            <a:extLst>
              <a:ext uri="{FF2B5EF4-FFF2-40B4-BE49-F238E27FC236}">
                <a16:creationId xmlns:a16="http://schemas.microsoft.com/office/drawing/2014/main" id="{7B92D842-0CE3-84DA-C88D-E52CCBDF8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4508500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30" name="Oval 31">
            <a:extLst>
              <a:ext uri="{FF2B5EF4-FFF2-40B4-BE49-F238E27FC236}">
                <a16:creationId xmlns:a16="http://schemas.microsoft.com/office/drawing/2014/main" id="{C24837E1-4D02-B22B-4C18-7422F2556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55245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31" name="Oval 32">
            <a:extLst>
              <a:ext uri="{FF2B5EF4-FFF2-40B4-BE49-F238E27FC236}">
                <a16:creationId xmlns:a16="http://schemas.microsoft.com/office/drawing/2014/main" id="{AC950D06-E5D7-5038-455C-1694802DB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34925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32" name="Line 33">
            <a:extLst>
              <a:ext uri="{FF2B5EF4-FFF2-40B4-BE49-F238E27FC236}">
                <a16:creationId xmlns:a16="http://schemas.microsoft.com/office/drawing/2014/main" id="{0C1277BD-3A7A-039E-ADF4-799B3180BB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150" y="3987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4">
            <a:extLst>
              <a:ext uri="{FF2B5EF4-FFF2-40B4-BE49-F238E27FC236}">
                <a16:creationId xmlns:a16="http://schemas.microsoft.com/office/drawing/2014/main" id="{ED0D7C92-2F48-E724-7299-ED2E531939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150" y="5003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Rectangle 35">
            <a:extLst>
              <a:ext uri="{FF2B5EF4-FFF2-40B4-BE49-F238E27FC236}">
                <a16:creationId xmlns:a16="http://schemas.microsoft.com/office/drawing/2014/main" id="{EFE02387-9C87-0B88-4A41-50D5E06B849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81626" y="3578226"/>
            <a:ext cx="1446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       yellow2</a:t>
            </a:r>
          </a:p>
        </p:txBody>
      </p:sp>
      <p:sp>
        <p:nvSpPr>
          <p:cNvPr id="35" name="Rectangle 36">
            <a:extLst>
              <a:ext uri="{FF2B5EF4-FFF2-40B4-BE49-F238E27FC236}">
                <a16:creationId xmlns:a16="http://schemas.microsoft.com/office/drawing/2014/main" id="{6F5CF4F3-4B63-1517-01C9-944B8AE1E85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092951" y="5611813"/>
            <a:ext cx="874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green2</a:t>
            </a:r>
          </a:p>
        </p:txBody>
      </p:sp>
      <p:sp>
        <p:nvSpPr>
          <p:cNvPr id="36" name="Rectangle 37">
            <a:extLst>
              <a:ext uri="{FF2B5EF4-FFF2-40B4-BE49-F238E27FC236}">
                <a16:creationId xmlns:a16="http://schemas.microsoft.com/office/drawing/2014/main" id="{4A6A15B8-B0E1-CE5F-2760-E622E70FB38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640514" y="2625725"/>
            <a:ext cx="719749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   yr2</a:t>
            </a:r>
          </a:p>
        </p:txBody>
      </p:sp>
      <p:sp>
        <p:nvSpPr>
          <p:cNvPr id="37" name="Rectangle 38">
            <a:extLst>
              <a:ext uri="{FF2B5EF4-FFF2-40B4-BE49-F238E27FC236}">
                <a16:creationId xmlns:a16="http://schemas.microsoft.com/office/drawing/2014/main" id="{A9B507D0-C23C-EFAB-4581-A1111F4209C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567488" y="4662488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   gy2</a:t>
            </a:r>
          </a:p>
        </p:txBody>
      </p:sp>
      <p:sp>
        <p:nvSpPr>
          <p:cNvPr id="38" name="Line 39">
            <a:extLst>
              <a:ext uri="{FF2B5EF4-FFF2-40B4-BE49-F238E27FC236}">
                <a16:creationId xmlns:a16="http://schemas.microsoft.com/office/drawing/2014/main" id="{BF84CC24-54CE-A95A-7AE6-BCB443598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8526" y="1828800"/>
            <a:ext cx="944563" cy="165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0">
            <a:extLst>
              <a:ext uri="{FF2B5EF4-FFF2-40B4-BE49-F238E27FC236}">
                <a16:creationId xmlns:a16="http://schemas.microsoft.com/office/drawing/2014/main" id="{B34483F3-83CE-C7D1-44FE-F5E0BE67BB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48526" y="3987800"/>
            <a:ext cx="944563" cy="158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Oval 41">
            <a:extLst>
              <a:ext uri="{FF2B5EF4-FFF2-40B4-BE49-F238E27FC236}">
                <a16:creationId xmlns:a16="http://schemas.microsoft.com/office/drawing/2014/main" id="{A48AF699-96CD-3BFA-BA19-FAC224B16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5" y="25019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41" name="Line 42">
            <a:extLst>
              <a:ext uri="{FF2B5EF4-FFF2-40B4-BE49-F238E27FC236}">
                <a16:creationId xmlns:a16="http://schemas.microsoft.com/office/drawing/2014/main" id="{B3EBE70D-4B86-1112-4B52-6FE858787A6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43200" y="3810000"/>
            <a:ext cx="22860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3">
            <a:extLst>
              <a:ext uri="{FF2B5EF4-FFF2-40B4-BE49-F238E27FC236}">
                <a16:creationId xmlns:a16="http://schemas.microsoft.com/office/drawing/2014/main" id="{12238BD3-2870-53BB-C30B-404133CF0B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74320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4">
            <a:extLst>
              <a:ext uri="{FF2B5EF4-FFF2-40B4-BE49-F238E27FC236}">
                <a16:creationId xmlns:a16="http://schemas.microsoft.com/office/drawing/2014/main" id="{6FA2E842-066D-5A88-2E3F-C9107BDF3C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2743200"/>
            <a:ext cx="121920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5">
            <a:extLst>
              <a:ext uri="{FF2B5EF4-FFF2-40B4-BE49-F238E27FC236}">
                <a16:creationId xmlns:a16="http://schemas.microsoft.com/office/drawing/2014/main" id="{A7A09CC0-CCBB-BB6D-7554-62296CFDB8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819400"/>
            <a:ext cx="2362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Rectangle 47">
            <a:extLst>
              <a:ext uri="{FF2B5EF4-FFF2-40B4-BE49-F238E27FC236}">
                <a16:creationId xmlns:a16="http://schemas.microsoft.com/office/drawing/2014/main" id="{EB3E6F58-0D59-A39B-F764-A990610EC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9" y="2081213"/>
            <a:ext cx="72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safe2</a:t>
            </a:r>
          </a:p>
        </p:txBody>
      </p:sp>
      <p:sp>
        <p:nvSpPr>
          <p:cNvPr id="46" name="Oval 48">
            <a:extLst>
              <a:ext uri="{FF2B5EF4-FFF2-40B4-BE49-F238E27FC236}">
                <a16:creationId xmlns:a16="http://schemas.microsoft.com/office/drawing/2014/main" id="{0C894BEF-4253-0103-CC82-07DDAE3D2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5" y="45339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47" name="Rectangle 49">
            <a:extLst>
              <a:ext uri="{FF2B5EF4-FFF2-40B4-BE49-F238E27FC236}">
                <a16:creationId xmlns:a16="http://schemas.microsoft.com/office/drawing/2014/main" id="{7C5665C1-C1E7-8780-88E9-B4FC2685D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839" y="5029201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safe1</a:t>
            </a:r>
          </a:p>
        </p:txBody>
      </p:sp>
      <p:sp>
        <p:nvSpPr>
          <p:cNvPr id="48" name="Oval 46">
            <a:extLst>
              <a:ext uri="{FF2B5EF4-FFF2-40B4-BE49-F238E27FC236}">
                <a16:creationId xmlns:a16="http://schemas.microsoft.com/office/drawing/2014/main" id="{BEE0C8B8-E916-9A8D-79CC-B5314E18A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9764" y="1679575"/>
            <a:ext cx="123825" cy="114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50" name="Oval 4">
            <a:extLst>
              <a:ext uri="{FF2B5EF4-FFF2-40B4-BE49-F238E27FC236}">
                <a16:creationId xmlns:a16="http://schemas.microsoft.com/office/drawing/2014/main" id="{01C354FC-A4EB-8904-6EDB-BD2D9A371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14605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51" name="Oval 23">
            <a:extLst>
              <a:ext uri="{FF2B5EF4-FFF2-40B4-BE49-F238E27FC236}">
                <a16:creationId xmlns:a16="http://schemas.microsoft.com/office/drawing/2014/main" id="{48472DE4-83BB-1BD4-F49C-760A2DAEB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14605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52" name="Oval 46">
            <a:extLst>
              <a:ext uri="{FF2B5EF4-FFF2-40B4-BE49-F238E27FC236}">
                <a16:creationId xmlns:a16="http://schemas.microsoft.com/office/drawing/2014/main" id="{DAFE9C41-98DA-9252-2D1B-A9014B7BF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2159" y="1658939"/>
            <a:ext cx="123825" cy="114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Oval 46">
            <a:extLst>
              <a:ext uri="{FF2B5EF4-FFF2-40B4-BE49-F238E27FC236}">
                <a16:creationId xmlns:a16="http://schemas.microsoft.com/office/drawing/2014/main" id="{DA6E753C-E62F-3BE5-A425-6B57F2E58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337" y="2694782"/>
            <a:ext cx="123825" cy="114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279646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9ECFC-AD68-E3A4-4025-3E9481EB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84B11F5-423B-0526-ABF6-8AC50896F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2476500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1824C7-FF75-753D-7186-6331C0E21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9964" y="3643313"/>
            <a:ext cx="5222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dirty="0"/>
              <a:t>rg1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5403794-3E53-6C9A-900C-2FA86513B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8" y="1547813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red1</a:t>
            </a: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60764B00-03B8-D958-DBA2-66AECB1BF8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9025" y="2971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C7BB441C-D6B7-D1ED-AA64-8B4B48A5E8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9025" y="1955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BE1DD93-7FAA-B451-9C20-B07036065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3492500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F8024ADF-DC46-84F8-245E-9581274B7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4508500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534C4A91-093B-C57A-EE06-AE7F5EA78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55245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13" name="Oval 13">
            <a:extLst>
              <a:ext uri="{FF2B5EF4-FFF2-40B4-BE49-F238E27FC236}">
                <a16:creationId xmlns:a16="http://schemas.microsoft.com/office/drawing/2014/main" id="{343299A4-BA1C-DC40-0B95-A5EA36A0B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34925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F0264BB7-EEC7-6E5B-9C26-F0DC55A590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9025" y="3987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1202DD93-3DE8-8A97-DE49-34DD68F6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9025" y="5003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94A3CE1A-6204-8379-96F6-D32BDAF1E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3578225"/>
            <a:ext cx="1011495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yellow1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456CBA3D-89D7-C77E-6902-8E63FE64C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5611813"/>
            <a:ext cx="883255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green1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532E327D-E447-4664-CC60-E8FAB551A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2625726"/>
            <a:ext cx="522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yr1</a:t>
            </a: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6670018A-28C0-9B00-1FC9-CD9EA8B95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8838" y="4662488"/>
            <a:ext cx="565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gy1</a:t>
            </a: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49731A46-C459-E5D8-6310-E7BFA2EA01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78088" y="1828800"/>
            <a:ext cx="944562" cy="165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31B5E582-B934-674E-699C-F107AB88F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8088" y="3987800"/>
            <a:ext cx="944562" cy="158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EDC6B2FF-C762-1B7F-9B0B-DF8D7C319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2476500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8B70CB5E-0A38-8E7A-3E2E-902828FFB1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791450" y="3643313"/>
            <a:ext cx="712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   rg2</a:t>
            </a:r>
          </a:p>
        </p:txBody>
      </p:sp>
      <p:sp>
        <p:nvSpPr>
          <p:cNvPr id="25" name="Rectangle 26">
            <a:extLst>
              <a:ext uri="{FF2B5EF4-FFF2-40B4-BE49-F238E27FC236}">
                <a16:creationId xmlns:a16="http://schemas.microsoft.com/office/drawing/2014/main" id="{CD686FDB-BD20-E3B0-D049-0AAE3D6C591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224713" y="1547813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red2</a:t>
            </a:r>
          </a:p>
        </p:txBody>
      </p:sp>
      <p:sp>
        <p:nvSpPr>
          <p:cNvPr id="26" name="Line 27">
            <a:extLst>
              <a:ext uri="{FF2B5EF4-FFF2-40B4-BE49-F238E27FC236}">
                <a16:creationId xmlns:a16="http://schemas.microsoft.com/office/drawing/2014/main" id="{4512CA4D-B521-6768-DFAA-D7D4CF49C9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150" y="2971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8">
            <a:extLst>
              <a:ext uri="{FF2B5EF4-FFF2-40B4-BE49-F238E27FC236}">
                <a16:creationId xmlns:a16="http://schemas.microsoft.com/office/drawing/2014/main" id="{B827241E-7DED-4814-928B-94F78A60D7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150" y="1955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D2A2E1D8-8F34-9500-2958-86E582A07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0" y="3492500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9" name="Rectangle 30">
            <a:extLst>
              <a:ext uri="{FF2B5EF4-FFF2-40B4-BE49-F238E27FC236}">
                <a16:creationId xmlns:a16="http://schemas.microsoft.com/office/drawing/2014/main" id="{7B92D842-0CE3-84DA-C88D-E52CCBDF8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4508500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30" name="Oval 31">
            <a:extLst>
              <a:ext uri="{FF2B5EF4-FFF2-40B4-BE49-F238E27FC236}">
                <a16:creationId xmlns:a16="http://schemas.microsoft.com/office/drawing/2014/main" id="{C24837E1-4D02-B22B-4C18-7422F2556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55245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31" name="Oval 32">
            <a:extLst>
              <a:ext uri="{FF2B5EF4-FFF2-40B4-BE49-F238E27FC236}">
                <a16:creationId xmlns:a16="http://schemas.microsoft.com/office/drawing/2014/main" id="{AC950D06-E5D7-5038-455C-1694802DB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34925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32" name="Line 33">
            <a:extLst>
              <a:ext uri="{FF2B5EF4-FFF2-40B4-BE49-F238E27FC236}">
                <a16:creationId xmlns:a16="http://schemas.microsoft.com/office/drawing/2014/main" id="{0C1277BD-3A7A-039E-ADF4-799B3180BB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150" y="3987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4">
            <a:extLst>
              <a:ext uri="{FF2B5EF4-FFF2-40B4-BE49-F238E27FC236}">
                <a16:creationId xmlns:a16="http://schemas.microsoft.com/office/drawing/2014/main" id="{ED0D7C92-2F48-E724-7299-ED2E531939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150" y="5003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Rectangle 35">
            <a:extLst>
              <a:ext uri="{FF2B5EF4-FFF2-40B4-BE49-F238E27FC236}">
                <a16:creationId xmlns:a16="http://schemas.microsoft.com/office/drawing/2014/main" id="{EFE02387-9C87-0B88-4A41-50D5E06B849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81626" y="3578226"/>
            <a:ext cx="1446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       yellow2</a:t>
            </a:r>
          </a:p>
        </p:txBody>
      </p:sp>
      <p:sp>
        <p:nvSpPr>
          <p:cNvPr id="35" name="Rectangle 36">
            <a:extLst>
              <a:ext uri="{FF2B5EF4-FFF2-40B4-BE49-F238E27FC236}">
                <a16:creationId xmlns:a16="http://schemas.microsoft.com/office/drawing/2014/main" id="{6F5CF4F3-4B63-1517-01C9-944B8AE1E85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092951" y="5611813"/>
            <a:ext cx="874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green2</a:t>
            </a:r>
          </a:p>
        </p:txBody>
      </p:sp>
      <p:sp>
        <p:nvSpPr>
          <p:cNvPr id="36" name="Rectangle 37">
            <a:extLst>
              <a:ext uri="{FF2B5EF4-FFF2-40B4-BE49-F238E27FC236}">
                <a16:creationId xmlns:a16="http://schemas.microsoft.com/office/drawing/2014/main" id="{4A6A15B8-B0E1-CE5F-2760-E622E70FB38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640514" y="2625725"/>
            <a:ext cx="719749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   yr2</a:t>
            </a:r>
          </a:p>
        </p:txBody>
      </p:sp>
      <p:sp>
        <p:nvSpPr>
          <p:cNvPr id="37" name="Rectangle 38">
            <a:extLst>
              <a:ext uri="{FF2B5EF4-FFF2-40B4-BE49-F238E27FC236}">
                <a16:creationId xmlns:a16="http://schemas.microsoft.com/office/drawing/2014/main" id="{A9B507D0-C23C-EFAB-4581-A1111F4209C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567488" y="4662488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   gy2</a:t>
            </a:r>
          </a:p>
        </p:txBody>
      </p:sp>
      <p:sp>
        <p:nvSpPr>
          <p:cNvPr id="38" name="Line 39">
            <a:extLst>
              <a:ext uri="{FF2B5EF4-FFF2-40B4-BE49-F238E27FC236}">
                <a16:creationId xmlns:a16="http://schemas.microsoft.com/office/drawing/2014/main" id="{BF84CC24-54CE-A95A-7AE6-BCB443598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8526" y="1828800"/>
            <a:ext cx="944563" cy="165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0">
            <a:extLst>
              <a:ext uri="{FF2B5EF4-FFF2-40B4-BE49-F238E27FC236}">
                <a16:creationId xmlns:a16="http://schemas.microsoft.com/office/drawing/2014/main" id="{B34483F3-83CE-C7D1-44FE-F5E0BE67BB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48526" y="3987800"/>
            <a:ext cx="944563" cy="158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Oval 41">
            <a:extLst>
              <a:ext uri="{FF2B5EF4-FFF2-40B4-BE49-F238E27FC236}">
                <a16:creationId xmlns:a16="http://schemas.microsoft.com/office/drawing/2014/main" id="{A48AF699-96CD-3BFA-BA19-FAC224B16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5" y="25019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41" name="Line 42">
            <a:extLst>
              <a:ext uri="{FF2B5EF4-FFF2-40B4-BE49-F238E27FC236}">
                <a16:creationId xmlns:a16="http://schemas.microsoft.com/office/drawing/2014/main" id="{B3EBE70D-4B86-1112-4B52-6FE858787A6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43200" y="3810000"/>
            <a:ext cx="22860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3">
            <a:extLst>
              <a:ext uri="{FF2B5EF4-FFF2-40B4-BE49-F238E27FC236}">
                <a16:creationId xmlns:a16="http://schemas.microsoft.com/office/drawing/2014/main" id="{12238BD3-2870-53BB-C30B-404133CF0B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74320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4">
            <a:extLst>
              <a:ext uri="{FF2B5EF4-FFF2-40B4-BE49-F238E27FC236}">
                <a16:creationId xmlns:a16="http://schemas.microsoft.com/office/drawing/2014/main" id="{6FA2E842-066D-5A88-2E3F-C9107BDF3C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2743200"/>
            <a:ext cx="121920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5">
            <a:extLst>
              <a:ext uri="{FF2B5EF4-FFF2-40B4-BE49-F238E27FC236}">
                <a16:creationId xmlns:a16="http://schemas.microsoft.com/office/drawing/2014/main" id="{A7A09CC0-CCBB-BB6D-7554-62296CFDB8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819400"/>
            <a:ext cx="2362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Rectangle 47">
            <a:extLst>
              <a:ext uri="{FF2B5EF4-FFF2-40B4-BE49-F238E27FC236}">
                <a16:creationId xmlns:a16="http://schemas.microsoft.com/office/drawing/2014/main" id="{EB3E6F58-0D59-A39B-F764-A990610EC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9" y="2081213"/>
            <a:ext cx="72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safe2</a:t>
            </a:r>
          </a:p>
        </p:txBody>
      </p:sp>
      <p:sp>
        <p:nvSpPr>
          <p:cNvPr id="46" name="Oval 48">
            <a:extLst>
              <a:ext uri="{FF2B5EF4-FFF2-40B4-BE49-F238E27FC236}">
                <a16:creationId xmlns:a16="http://schemas.microsoft.com/office/drawing/2014/main" id="{0C894BEF-4253-0103-CC82-07DDAE3D2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5" y="45339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47" name="Rectangle 49">
            <a:extLst>
              <a:ext uri="{FF2B5EF4-FFF2-40B4-BE49-F238E27FC236}">
                <a16:creationId xmlns:a16="http://schemas.microsoft.com/office/drawing/2014/main" id="{7C5665C1-C1E7-8780-88E9-B4FC2685D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839" y="5029201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safe1</a:t>
            </a:r>
          </a:p>
        </p:txBody>
      </p:sp>
      <p:sp>
        <p:nvSpPr>
          <p:cNvPr id="48" name="Oval 46">
            <a:extLst>
              <a:ext uri="{FF2B5EF4-FFF2-40B4-BE49-F238E27FC236}">
                <a16:creationId xmlns:a16="http://schemas.microsoft.com/office/drawing/2014/main" id="{BEE0C8B8-E916-9A8D-79CC-B5314E18A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809" y="5718382"/>
            <a:ext cx="123825" cy="114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50" name="Oval 4">
            <a:extLst>
              <a:ext uri="{FF2B5EF4-FFF2-40B4-BE49-F238E27FC236}">
                <a16:creationId xmlns:a16="http://schemas.microsoft.com/office/drawing/2014/main" id="{01C354FC-A4EB-8904-6EDB-BD2D9A371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14605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51" name="Oval 23">
            <a:extLst>
              <a:ext uri="{FF2B5EF4-FFF2-40B4-BE49-F238E27FC236}">
                <a16:creationId xmlns:a16="http://schemas.microsoft.com/office/drawing/2014/main" id="{48472DE4-83BB-1BD4-F49C-760A2DAEB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14605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52" name="Oval 46">
            <a:extLst>
              <a:ext uri="{FF2B5EF4-FFF2-40B4-BE49-F238E27FC236}">
                <a16:creationId xmlns:a16="http://schemas.microsoft.com/office/drawing/2014/main" id="{DAFE9C41-98DA-9252-2D1B-A9014B7BF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2159" y="1658939"/>
            <a:ext cx="123825" cy="114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664512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9ECFC-AD68-E3A4-4025-3E9481EB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84B11F5-423B-0526-ABF6-8AC50896F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2476500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1824C7-FF75-753D-7186-6331C0E21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9964" y="3643313"/>
            <a:ext cx="5222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dirty="0"/>
              <a:t>rg1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5403794-3E53-6C9A-900C-2FA86513B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8" y="1547813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red1</a:t>
            </a: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60764B00-03B8-D958-DBA2-66AECB1BF8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9025" y="2971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C7BB441C-D6B7-D1ED-AA64-8B4B48A5E8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9025" y="1955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BE1DD93-7FAA-B451-9C20-B07036065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3492500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F8024ADF-DC46-84F8-245E-9581274B7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4508500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534C4A91-093B-C57A-EE06-AE7F5EA78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55245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13" name="Oval 13">
            <a:extLst>
              <a:ext uri="{FF2B5EF4-FFF2-40B4-BE49-F238E27FC236}">
                <a16:creationId xmlns:a16="http://schemas.microsoft.com/office/drawing/2014/main" id="{343299A4-BA1C-DC40-0B95-A5EA36A0B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34925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F0264BB7-EEC7-6E5B-9C26-F0DC55A590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9025" y="3987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1202DD93-3DE8-8A97-DE49-34DD68F6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9025" y="5003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94A3CE1A-6204-8379-96F6-D32BDAF1E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3578225"/>
            <a:ext cx="1011495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yellow1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456CBA3D-89D7-C77E-6902-8E63FE64C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5611813"/>
            <a:ext cx="883255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green1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532E327D-E447-4664-CC60-E8FAB551A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2625726"/>
            <a:ext cx="522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yr1</a:t>
            </a: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6670018A-28C0-9B00-1FC9-CD9EA8B95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8838" y="4662488"/>
            <a:ext cx="565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gy1</a:t>
            </a: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49731A46-C459-E5D8-6310-E7BFA2EA01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78088" y="1828800"/>
            <a:ext cx="944562" cy="165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31B5E582-B934-674E-699C-F107AB88F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8088" y="3987800"/>
            <a:ext cx="944562" cy="158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EDC6B2FF-C762-1B7F-9B0B-DF8D7C319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2476500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8B70CB5E-0A38-8E7A-3E2E-902828FFB1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791450" y="3643313"/>
            <a:ext cx="712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   rg2</a:t>
            </a:r>
          </a:p>
        </p:txBody>
      </p:sp>
      <p:sp>
        <p:nvSpPr>
          <p:cNvPr id="25" name="Rectangle 26">
            <a:extLst>
              <a:ext uri="{FF2B5EF4-FFF2-40B4-BE49-F238E27FC236}">
                <a16:creationId xmlns:a16="http://schemas.microsoft.com/office/drawing/2014/main" id="{CD686FDB-BD20-E3B0-D049-0AAE3D6C591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224713" y="1547813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red2</a:t>
            </a:r>
          </a:p>
        </p:txBody>
      </p:sp>
      <p:sp>
        <p:nvSpPr>
          <p:cNvPr id="26" name="Line 27">
            <a:extLst>
              <a:ext uri="{FF2B5EF4-FFF2-40B4-BE49-F238E27FC236}">
                <a16:creationId xmlns:a16="http://schemas.microsoft.com/office/drawing/2014/main" id="{4512CA4D-B521-6768-DFAA-D7D4CF49C9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150" y="2971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8">
            <a:extLst>
              <a:ext uri="{FF2B5EF4-FFF2-40B4-BE49-F238E27FC236}">
                <a16:creationId xmlns:a16="http://schemas.microsoft.com/office/drawing/2014/main" id="{B827241E-7DED-4814-928B-94F78A60D7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150" y="1955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D2A2E1D8-8F34-9500-2958-86E582A07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0" y="3492500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9" name="Rectangle 30">
            <a:extLst>
              <a:ext uri="{FF2B5EF4-FFF2-40B4-BE49-F238E27FC236}">
                <a16:creationId xmlns:a16="http://schemas.microsoft.com/office/drawing/2014/main" id="{7B92D842-0CE3-84DA-C88D-E52CCBDF8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4508500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30" name="Oval 31">
            <a:extLst>
              <a:ext uri="{FF2B5EF4-FFF2-40B4-BE49-F238E27FC236}">
                <a16:creationId xmlns:a16="http://schemas.microsoft.com/office/drawing/2014/main" id="{C24837E1-4D02-B22B-4C18-7422F2556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55245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31" name="Oval 32">
            <a:extLst>
              <a:ext uri="{FF2B5EF4-FFF2-40B4-BE49-F238E27FC236}">
                <a16:creationId xmlns:a16="http://schemas.microsoft.com/office/drawing/2014/main" id="{AC950D06-E5D7-5038-455C-1694802DB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34925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32" name="Line 33">
            <a:extLst>
              <a:ext uri="{FF2B5EF4-FFF2-40B4-BE49-F238E27FC236}">
                <a16:creationId xmlns:a16="http://schemas.microsoft.com/office/drawing/2014/main" id="{0C1277BD-3A7A-039E-ADF4-799B3180BB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150" y="3987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4">
            <a:extLst>
              <a:ext uri="{FF2B5EF4-FFF2-40B4-BE49-F238E27FC236}">
                <a16:creationId xmlns:a16="http://schemas.microsoft.com/office/drawing/2014/main" id="{ED0D7C92-2F48-E724-7299-ED2E531939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150" y="5003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Rectangle 35">
            <a:extLst>
              <a:ext uri="{FF2B5EF4-FFF2-40B4-BE49-F238E27FC236}">
                <a16:creationId xmlns:a16="http://schemas.microsoft.com/office/drawing/2014/main" id="{EFE02387-9C87-0B88-4A41-50D5E06B849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81626" y="3578226"/>
            <a:ext cx="1446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       yellow2</a:t>
            </a:r>
          </a:p>
        </p:txBody>
      </p:sp>
      <p:sp>
        <p:nvSpPr>
          <p:cNvPr id="35" name="Rectangle 36">
            <a:extLst>
              <a:ext uri="{FF2B5EF4-FFF2-40B4-BE49-F238E27FC236}">
                <a16:creationId xmlns:a16="http://schemas.microsoft.com/office/drawing/2014/main" id="{6F5CF4F3-4B63-1517-01C9-944B8AE1E85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092951" y="5611813"/>
            <a:ext cx="874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green2</a:t>
            </a:r>
          </a:p>
        </p:txBody>
      </p:sp>
      <p:sp>
        <p:nvSpPr>
          <p:cNvPr id="36" name="Rectangle 37">
            <a:extLst>
              <a:ext uri="{FF2B5EF4-FFF2-40B4-BE49-F238E27FC236}">
                <a16:creationId xmlns:a16="http://schemas.microsoft.com/office/drawing/2014/main" id="{4A6A15B8-B0E1-CE5F-2760-E622E70FB38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640514" y="2625725"/>
            <a:ext cx="719749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   yr2</a:t>
            </a:r>
          </a:p>
        </p:txBody>
      </p:sp>
      <p:sp>
        <p:nvSpPr>
          <p:cNvPr id="37" name="Rectangle 38">
            <a:extLst>
              <a:ext uri="{FF2B5EF4-FFF2-40B4-BE49-F238E27FC236}">
                <a16:creationId xmlns:a16="http://schemas.microsoft.com/office/drawing/2014/main" id="{A9B507D0-C23C-EFAB-4581-A1111F4209C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567488" y="4662488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   gy2</a:t>
            </a:r>
          </a:p>
        </p:txBody>
      </p:sp>
      <p:sp>
        <p:nvSpPr>
          <p:cNvPr id="38" name="Line 39">
            <a:extLst>
              <a:ext uri="{FF2B5EF4-FFF2-40B4-BE49-F238E27FC236}">
                <a16:creationId xmlns:a16="http://schemas.microsoft.com/office/drawing/2014/main" id="{BF84CC24-54CE-A95A-7AE6-BCB443598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8526" y="1828800"/>
            <a:ext cx="944563" cy="165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0">
            <a:extLst>
              <a:ext uri="{FF2B5EF4-FFF2-40B4-BE49-F238E27FC236}">
                <a16:creationId xmlns:a16="http://schemas.microsoft.com/office/drawing/2014/main" id="{B34483F3-83CE-C7D1-44FE-F5E0BE67BB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48526" y="3987800"/>
            <a:ext cx="944563" cy="158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Oval 41">
            <a:extLst>
              <a:ext uri="{FF2B5EF4-FFF2-40B4-BE49-F238E27FC236}">
                <a16:creationId xmlns:a16="http://schemas.microsoft.com/office/drawing/2014/main" id="{A48AF699-96CD-3BFA-BA19-FAC224B16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5" y="25019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41" name="Line 42">
            <a:extLst>
              <a:ext uri="{FF2B5EF4-FFF2-40B4-BE49-F238E27FC236}">
                <a16:creationId xmlns:a16="http://schemas.microsoft.com/office/drawing/2014/main" id="{B3EBE70D-4B86-1112-4B52-6FE858787A6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43200" y="3810000"/>
            <a:ext cx="22860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3">
            <a:extLst>
              <a:ext uri="{FF2B5EF4-FFF2-40B4-BE49-F238E27FC236}">
                <a16:creationId xmlns:a16="http://schemas.microsoft.com/office/drawing/2014/main" id="{12238BD3-2870-53BB-C30B-404133CF0B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74320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4">
            <a:extLst>
              <a:ext uri="{FF2B5EF4-FFF2-40B4-BE49-F238E27FC236}">
                <a16:creationId xmlns:a16="http://schemas.microsoft.com/office/drawing/2014/main" id="{6FA2E842-066D-5A88-2E3F-C9107BDF3C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2743200"/>
            <a:ext cx="121920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5">
            <a:extLst>
              <a:ext uri="{FF2B5EF4-FFF2-40B4-BE49-F238E27FC236}">
                <a16:creationId xmlns:a16="http://schemas.microsoft.com/office/drawing/2014/main" id="{A7A09CC0-CCBB-BB6D-7554-62296CFDB8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819400"/>
            <a:ext cx="2362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Rectangle 47">
            <a:extLst>
              <a:ext uri="{FF2B5EF4-FFF2-40B4-BE49-F238E27FC236}">
                <a16:creationId xmlns:a16="http://schemas.microsoft.com/office/drawing/2014/main" id="{EB3E6F58-0D59-A39B-F764-A990610EC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9" y="2081213"/>
            <a:ext cx="72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safe2</a:t>
            </a:r>
          </a:p>
        </p:txBody>
      </p:sp>
      <p:sp>
        <p:nvSpPr>
          <p:cNvPr id="46" name="Oval 48">
            <a:extLst>
              <a:ext uri="{FF2B5EF4-FFF2-40B4-BE49-F238E27FC236}">
                <a16:creationId xmlns:a16="http://schemas.microsoft.com/office/drawing/2014/main" id="{0C894BEF-4253-0103-CC82-07DDAE3D2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5" y="45339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47" name="Rectangle 49">
            <a:extLst>
              <a:ext uri="{FF2B5EF4-FFF2-40B4-BE49-F238E27FC236}">
                <a16:creationId xmlns:a16="http://schemas.microsoft.com/office/drawing/2014/main" id="{7C5665C1-C1E7-8780-88E9-B4FC2685D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839" y="5029201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safe1</a:t>
            </a:r>
          </a:p>
        </p:txBody>
      </p:sp>
      <p:sp>
        <p:nvSpPr>
          <p:cNvPr id="48" name="Oval 46">
            <a:extLst>
              <a:ext uri="{FF2B5EF4-FFF2-40B4-BE49-F238E27FC236}">
                <a16:creationId xmlns:a16="http://schemas.microsoft.com/office/drawing/2014/main" id="{BEE0C8B8-E916-9A8D-79CC-B5314E18A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3412" y="3663950"/>
            <a:ext cx="123825" cy="114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50" name="Oval 4">
            <a:extLst>
              <a:ext uri="{FF2B5EF4-FFF2-40B4-BE49-F238E27FC236}">
                <a16:creationId xmlns:a16="http://schemas.microsoft.com/office/drawing/2014/main" id="{01C354FC-A4EB-8904-6EDB-BD2D9A371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14605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51" name="Oval 23">
            <a:extLst>
              <a:ext uri="{FF2B5EF4-FFF2-40B4-BE49-F238E27FC236}">
                <a16:creationId xmlns:a16="http://schemas.microsoft.com/office/drawing/2014/main" id="{48472DE4-83BB-1BD4-F49C-760A2DAEB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14605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52" name="Oval 46">
            <a:extLst>
              <a:ext uri="{FF2B5EF4-FFF2-40B4-BE49-F238E27FC236}">
                <a16:creationId xmlns:a16="http://schemas.microsoft.com/office/drawing/2014/main" id="{DAFE9C41-98DA-9252-2D1B-A9014B7BF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2159" y="1658939"/>
            <a:ext cx="123825" cy="114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8936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9ECFC-AD68-E3A4-4025-3E9481EB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84B11F5-423B-0526-ABF6-8AC50896F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2476500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1824C7-FF75-753D-7186-6331C0E21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9964" y="3643313"/>
            <a:ext cx="5222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dirty="0"/>
              <a:t>rg1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5403794-3E53-6C9A-900C-2FA86513B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8" y="1547813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red1</a:t>
            </a: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60764B00-03B8-D958-DBA2-66AECB1BF8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9025" y="2971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C7BB441C-D6B7-D1ED-AA64-8B4B48A5E8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9025" y="1955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BE1DD93-7FAA-B451-9C20-B07036065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3492500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F8024ADF-DC46-84F8-245E-9581274B7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4508500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534C4A91-093B-C57A-EE06-AE7F5EA78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55245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13" name="Oval 13">
            <a:extLst>
              <a:ext uri="{FF2B5EF4-FFF2-40B4-BE49-F238E27FC236}">
                <a16:creationId xmlns:a16="http://schemas.microsoft.com/office/drawing/2014/main" id="{343299A4-BA1C-DC40-0B95-A5EA36A0B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34925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F0264BB7-EEC7-6E5B-9C26-F0DC55A590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9025" y="3987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1202DD93-3DE8-8A97-DE49-34DD68F6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9025" y="5003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94A3CE1A-6204-8379-96F6-D32BDAF1E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3578225"/>
            <a:ext cx="1011495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yellow1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456CBA3D-89D7-C77E-6902-8E63FE64C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5611813"/>
            <a:ext cx="883255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green1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532E327D-E447-4664-CC60-E8FAB551A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2625726"/>
            <a:ext cx="522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yr1</a:t>
            </a: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6670018A-28C0-9B00-1FC9-CD9EA8B95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8838" y="4662488"/>
            <a:ext cx="565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gy1</a:t>
            </a: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49731A46-C459-E5D8-6310-E7BFA2EA01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78088" y="1828800"/>
            <a:ext cx="944562" cy="165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31B5E582-B934-674E-699C-F107AB88F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8088" y="3987800"/>
            <a:ext cx="944562" cy="158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EDC6B2FF-C762-1B7F-9B0B-DF8D7C319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2476500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8B70CB5E-0A38-8E7A-3E2E-902828FFB1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791450" y="3643313"/>
            <a:ext cx="712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   rg2</a:t>
            </a:r>
          </a:p>
        </p:txBody>
      </p:sp>
      <p:sp>
        <p:nvSpPr>
          <p:cNvPr id="25" name="Rectangle 26">
            <a:extLst>
              <a:ext uri="{FF2B5EF4-FFF2-40B4-BE49-F238E27FC236}">
                <a16:creationId xmlns:a16="http://schemas.microsoft.com/office/drawing/2014/main" id="{CD686FDB-BD20-E3B0-D049-0AAE3D6C591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224713" y="1547813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red2</a:t>
            </a:r>
          </a:p>
        </p:txBody>
      </p:sp>
      <p:sp>
        <p:nvSpPr>
          <p:cNvPr id="26" name="Line 27">
            <a:extLst>
              <a:ext uri="{FF2B5EF4-FFF2-40B4-BE49-F238E27FC236}">
                <a16:creationId xmlns:a16="http://schemas.microsoft.com/office/drawing/2014/main" id="{4512CA4D-B521-6768-DFAA-D7D4CF49C9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150" y="2971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8">
            <a:extLst>
              <a:ext uri="{FF2B5EF4-FFF2-40B4-BE49-F238E27FC236}">
                <a16:creationId xmlns:a16="http://schemas.microsoft.com/office/drawing/2014/main" id="{B827241E-7DED-4814-928B-94F78A60D7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150" y="1955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D2A2E1D8-8F34-9500-2958-86E582A07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0" y="3492500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9" name="Rectangle 30">
            <a:extLst>
              <a:ext uri="{FF2B5EF4-FFF2-40B4-BE49-F238E27FC236}">
                <a16:creationId xmlns:a16="http://schemas.microsoft.com/office/drawing/2014/main" id="{7B92D842-0CE3-84DA-C88D-E52CCBDF8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4508500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30" name="Oval 31">
            <a:extLst>
              <a:ext uri="{FF2B5EF4-FFF2-40B4-BE49-F238E27FC236}">
                <a16:creationId xmlns:a16="http://schemas.microsoft.com/office/drawing/2014/main" id="{C24837E1-4D02-B22B-4C18-7422F2556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55245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31" name="Oval 32">
            <a:extLst>
              <a:ext uri="{FF2B5EF4-FFF2-40B4-BE49-F238E27FC236}">
                <a16:creationId xmlns:a16="http://schemas.microsoft.com/office/drawing/2014/main" id="{AC950D06-E5D7-5038-455C-1694802DB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34925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32" name="Line 33">
            <a:extLst>
              <a:ext uri="{FF2B5EF4-FFF2-40B4-BE49-F238E27FC236}">
                <a16:creationId xmlns:a16="http://schemas.microsoft.com/office/drawing/2014/main" id="{0C1277BD-3A7A-039E-ADF4-799B3180BB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150" y="3987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4">
            <a:extLst>
              <a:ext uri="{FF2B5EF4-FFF2-40B4-BE49-F238E27FC236}">
                <a16:creationId xmlns:a16="http://schemas.microsoft.com/office/drawing/2014/main" id="{ED0D7C92-2F48-E724-7299-ED2E531939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150" y="5003800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Rectangle 35">
            <a:extLst>
              <a:ext uri="{FF2B5EF4-FFF2-40B4-BE49-F238E27FC236}">
                <a16:creationId xmlns:a16="http://schemas.microsoft.com/office/drawing/2014/main" id="{EFE02387-9C87-0B88-4A41-50D5E06B849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81626" y="3578226"/>
            <a:ext cx="1446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       yellow2</a:t>
            </a:r>
          </a:p>
        </p:txBody>
      </p:sp>
      <p:sp>
        <p:nvSpPr>
          <p:cNvPr id="35" name="Rectangle 36">
            <a:extLst>
              <a:ext uri="{FF2B5EF4-FFF2-40B4-BE49-F238E27FC236}">
                <a16:creationId xmlns:a16="http://schemas.microsoft.com/office/drawing/2014/main" id="{6F5CF4F3-4B63-1517-01C9-944B8AE1E85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092951" y="5611813"/>
            <a:ext cx="874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green2</a:t>
            </a:r>
          </a:p>
        </p:txBody>
      </p:sp>
      <p:sp>
        <p:nvSpPr>
          <p:cNvPr id="36" name="Rectangle 37">
            <a:extLst>
              <a:ext uri="{FF2B5EF4-FFF2-40B4-BE49-F238E27FC236}">
                <a16:creationId xmlns:a16="http://schemas.microsoft.com/office/drawing/2014/main" id="{4A6A15B8-B0E1-CE5F-2760-E622E70FB38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640514" y="2625725"/>
            <a:ext cx="719749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   yr2</a:t>
            </a:r>
          </a:p>
        </p:txBody>
      </p:sp>
      <p:sp>
        <p:nvSpPr>
          <p:cNvPr id="37" name="Rectangle 38">
            <a:extLst>
              <a:ext uri="{FF2B5EF4-FFF2-40B4-BE49-F238E27FC236}">
                <a16:creationId xmlns:a16="http://schemas.microsoft.com/office/drawing/2014/main" id="{A9B507D0-C23C-EFAB-4581-A1111F4209C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567488" y="4662488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   gy2</a:t>
            </a:r>
          </a:p>
        </p:txBody>
      </p:sp>
      <p:sp>
        <p:nvSpPr>
          <p:cNvPr id="38" name="Line 39">
            <a:extLst>
              <a:ext uri="{FF2B5EF4-FFF2-40B4-BE49-F238E27FC236}">
                <a16:creationId xmlns:a16="http://schemas.microsoft.com/office/drawing/2014/main" id="{BF84CC24-54CE-A95A-7AE6-BCB443598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8526" y="1828800"/>
            <a:ext cx="944563" cy="165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0">
            <a:extLst>
              <a:ext uri="{FF2B5EF4-FFF2-40B4-BE49-F238E27FC236}">
                <a16:creationId xmlns:a16="http://schemas.microsoft.com/office/drawing/2014/main" id="{B34483F3-83CE-C7D1-44FE-F5E0BE67BB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48526" y="3987800"/>
            <a:ext cx="944563" cy="158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Oval 41">
            <a:extLst>
              <a:ext uri="{FF2B5EF4-FFF2-40B4-BE49-F238E27FC236}">
                <a16:creationId xmlns:a16="http://schemas.microsoft.com/office/drawing/2014/main" id="{A48AF699-96CD-3BFA-BA19-FAC224B16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5" y="25019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41" name="Line 42">
            <a:extLst>
              <a:ext uri="{FF2B5EF4-FFF2-40B4-BE49-F238E27FC236}">
                <a16:creationId xmlns:a16="http://schemas.microsoft.com/office/drawing/2014/main" id="{B3EBE70D-4B86-1112-4B52-6FE858787A6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43200" y="3810000"/>
            <a:ext cx="22860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3">
            <a:extLst>
              <a:ext uri="{FF2B5EF4-FFF2-40B4-BE49-F238E27FC236}">
                <a16:creationId xmlns:a16="http://schemas.microsoft.com/office/drawing/2014/main" id="{12238BD3-2870-53BB-C30B-404133CF0B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74320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4">
            <a:extLst>
              <a:ext uri="{FF2B5EF4-FFF2-40B4-BE49-F238E27FC236}">
                <a16:creationId xmlns:a16="http://schemas.microsoft.com/office/drawing/2014/main" id="{6FA2E842-066D-5A88-2E3F-C9107BDF3C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2743200"/>
            <a:ext cx="121920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5">
            <a:extLst>
              <a:ext uri="{FF2B5EF4-FFF2-40B4-BE49-F238E27FC236}">
                <a16:creationId xmlns:a16="http://schemas.microsoft.com/office/drawing/2014/main" id="{A7A09CC0-CCBB-BB6D-7554-62296CFDB8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819400"/>
            <a:ext cx="2362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Rectangle 47">
            <a:extLst>
              <a:ext uri="{FF2B5EF4-FFF2-40B4-BE49-F238E27FC236}">
                <a16:creationId xmlns:a16="http://schemas.microsoft.com/office/drawing/2014/main" id="{EB3E6F58-0D59-A39B-F764-A990610EC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9" y="2081213"/>
            <a:ext cx="72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safe2</a:t>
            </a:r>
          </a:p>
        </p:txBody>
      </p:sp>
      <p:sp>
        <p:nvSpPr>
          <p:cNvPr id="46" name="Oval 48">
            <a:extLst>
              <a:ext uri="{FF2B5EF4-FFF2-40B4-BE49-F238E27FC236}">
                <a16:creationId xmlns:a16="http://schemas.microsoft.com/office/drawing/2014/main" id="{0C894BEF-4253-0103-CC82-07DDAE3D2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5" y="45339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47" name="Rectangle 49">
            <a:extLst>
              <a:ext uri="{FF2B5EF4-FFF2-40B4-BE49-F238E27FC236}">
                <a16:creationId xmlns:a16="http://schemas.microsoft.com/office/drawing/2014/main" id="{7C5665C1-C1E7-8780-88E9-B4FC2685D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839" y="5029201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safe1</a:t>
            </a:r>
          </a:p>
        </p:txBody>
      </p:sp>
      <p:sp>
        <p:nvSpPr>
          <p:cNvPr id="48" name="Oval 46">
            <a:extLst>
              <a:ext uri="{FF2B5EF4-FFF2-40B4-BE49-F238E27FC236}">
                <a16:creationId xmlns:a16="http://schemas.microsoft.com/office/drawing/2014/main" id="{BEE0C8B8-E916-9A8D-79CC-B5314E18A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379" y="1650250"/>
            <a:ext cx="123825" cy="114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50" name="Oval 4">
            <a:extLst>
              <a:ext uri="{FF2B5EF4-FFF2-40B4-BE49-F238E27FC236}">
                <a16:creationId xmlns:a16="http://schemas.microsoft.com/office/drawing/2014/main" id="{01C354FC-A4EB-8904-6EDB-BD2D9A371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14605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51" name="Oval 23">
            <a:extLst>
              <a:ext uri="{FF2B5EF4-FFF2-40B4-BE49-F238E27FC236}">
                <a16:creationId xmlns:a16="http://schemas.microsoft.com/office/drawing/2014/main" id="{48472DE4-83BB-1BD4-F49C-760A2DAEB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1460500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52" name="Oval 46">
            <a:extLst>
              <a:ext uri="{FF2B5EF4-FFF2-40B4-BE49-F238E27FC236}">
                <a16:creationId xmlns:a16="http://schemas.microsoft.com/office/drawing/2014/main" id="{DAFE9C41-98DA-9252-2D1B-A9014B7BF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2159" y="1658939"/>
            <a:ext cx="123825" cy="114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Oval 46">
            <a:extLst>
              <a:ext uri="{FF2B5EF4-FFF2-40B4-BE49-F238E27FC236}">
                <a16:creationId xmlns:a16="http://schemas.microsoft.com/office/drawing/2014/main" id="{A2EA5028-43CD-1216-76F4-56F11FBC9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399" y="4721712"/>
            <a:ext cx="123825" cy="114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448134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BE359D56-3191-D6CC-58D9-4D2A601F44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8338" y="887414"/>
            <a:ext cx="4960302" cy="910906"/>
          </a:xfrm>
        </p:spPr>
        <p:txBody>
          <a:bodyPr>
            <a:normAutofit/>
          </a:bodyPr>
          <a:lstStyle/>
          <a:p>
            <a:r>
              <a:rPr lang="en-US" altLang="en-US" dirty="0"/>
              <a:t>Reachability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D6D7B995-2E73-9B8E-EEC6-93CAEA8E02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Reachable marking</a:t>
            </a:r>
            <a:br>
              <a:rPr lang="en-GB" altLang="en-US" dirty="0"/>
            </a:br>
            <a:r>
              <a:rPr lang="en-GB" altLang="en-US" dirty="0"/>
              <a:t>A marking is said to be reachable if it can be reached by firing a sequence of enabled transitions form the initial marking of a Petri net.</a:t>
            </a:r>
          </a:p>
          <a:p>
            <a:endParaRPr lang="en-GB" altLang="en-US" dirty="0"/>
          </a:p>
          <a:p>
            <a:r>
              <a:rPr lang="en-GB" altLang="en-US" dirty="0"/>
              <a:t>Petri net token game tool:</a:t>
            </a:r>
          </a:p>
          <a:p>
            <a:pPr>
              <a:buFontTx/>
              <a:buNone/>
            </a:pPr>
            <a:r>
              <a:rPr lang="en-GB" altLang="en-US" dirty="0"/>
              <a:t>	https://my-petri-net.patrickrompf.de</a:t>
            </a:r>
            <a:endParaRPr lang="en-US" altLang="en-US" dirty="0"/>
          </a:p>
        </p:txBody>
      </p:sp>
      <p:sp>
        <p:nvSpPr>
          <p:cNvPr id="44035" name="Date Placeholder 5">
            <a:extLst>
              <a:ext uri="{FF2B5EF4-FFF2-40B4-BE49-F238E27FC236}">
                <a16:creationId xmlns:a16="http://schemas.microsoft.com/office/drawing/2014/main" id="{CEFEE735-B24C-B77D-8DCB-3196B566C7F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5FABF365-DCAD-402E-B99F-9B8F46D51031}" type="datetime1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6/16/2023</a:t>
            </a:fld>
            <a:endParaRPr lang="en-GB" altLang="en-US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2CA8C0-C8D3-4317-8164-D97EBD98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and reading material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A77E5-CCE5-4B71-B945-586B857D6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Chapter # 8:  of the book “Formal Methods in Computer Science” by Jia sun Wang</a:t>
            </a:r>
          </a:p>
          <a:p>
            <a:endParaRPr lang="en-US" sz="2800" b="1" dirty="0">
              <a:latin typeface="Frutiger-Black"/>
            </a:endParaRPr>
          </a:p>
          <a:p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0E9857-42BF-4F11-8082-B46E9F5E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E5D3-5F45-4D8D-8054-24FE9217BF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4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343"/>
    </mc:Choice>
    <mc:Fallback xmlns="">
      <p:transition spd="slow" advTm="8934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B2BF8-600A-F512-CD47-783505F7F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Z and VDM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1EF1-4EBC-B0AC-3A7C-A84F26BFE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specification notation Z (and VDM) was designed to specify data and the evolution of data.</a:t>
            </a:r>
          </a:p>
          <a:p>
            <a:r>
              <a:rPr lang="en-US" sz="2400" dirty="0"/>
              <a:t> It does not provide any means to explicitly specify behavior. </a:t>
            </a:r>
          </a:p>
          <a:p>
            <a:r>
              <a:rPr lang="en-US" sz="2400" dirty="0"/>
              <a:t>In Z (and in VDM) , we can only specify sets of operations, but we cannot express that we want to occur the operations in a certain order.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13DE1-A725-6E8A-A96C-B4E5B517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2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6BBF6-B4BA-0D51-E0E6-52473E2D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Z to Petri net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6EBA2A-4408-97BE-32AD-2904617D3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521056"/>
            <a:ext cx="8915400" cy="284077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A9694-E754-D1F8-1A57-9F9BD03F7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29AF-E5DE-482E-BE7E-23E366EE08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23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C29C03E-9781-A228-2A9B-075345480F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8338" y="809626"/>
            <a:ext cx="4472622" cy="830141"/>
          </a:xfrm>
          <a:noFill/>
        </p:spPr>
        <p:txBody>
          <a:bodyPr>
            <a:normAutofit/>
          </a:bodyPr>
          <a:lstStyle/>
          <a:p>
            <a:r>
              <a:rPr lang="en-GB" altLang="en-US" sz="3200" dirty="0"/>
              <a:t>Petri nets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DC75A83D-37E8-4991-C9A7-B6DA99FD6D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8338" y="1816100"/>
            <a:ext cx="8004175" cy="4508500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GB" altLang="en-US" sz="2400" dirty="0"/>
              <a:t>The classical Petri net was invented by Carl Adam Petri in 1962.</a:t>
            </a:r>
          </a:p>
          <a:p>
            <a:r>
              <a:rPr lang="en-GB" altLang="en-US" sz="2400" dirty="0"/>
              <a:t>A lot of research has been conducted (&gt;10,000 publications).</a:t>
            </a:r>
          </a:p>
          <a:p>
            <a:r>
              <a:rPr lang="en-GB" altLang="en-US" sz="2400" dirty="0"/>
              <a:t>Until 1985 it was mainly used by theoreticians.</a:t>
            </a:r>
          </a:p>
          <a:p>
            <a:r>
              <a:rPr lang="en-GB" altLang="en-US" sz="2400" dirty="0"/>
              <a:t>Since the 80-ties the practical use is increasing because of the introduction of high-level Petri nets and the availability of many tools.</a:t>
            </a:r>
          </a:p>
          <a:p>
            <a:r>
              <a:rPr lang="en-GB" altLang="en-US" sz="2400" dirty="0"/>
              <a:t> High-level Petri nets are Petri nets extended with</a:t>
            </a:r>
          </a:p>
          <a:p>
            <a:pPr lvl="1"/>
            <a:r>
              <a:rPr lang="en-GB" altLang="en-US" sz="2400" dirty="0" err="1"/>
              <a:t>color</a:t>
            </a:r>
            <a:r>
              <a:rPr lang="en-GB" altLang="en-US" sz="2400" dirty="0"/>
              <a:t> (for the </a:t>
            </a:r>
            <a:r>
              <a:rPr lang="en-GB" altLang="en-US" sz="2400" dirty="0" err="1"/>
              <a:t>modeling</a:t>
            </a:r>
            <a:r>
              <a:rPr lang="en-GB" altLang="en-US" sz="2400" dirty="0"/>
              <a:t> of attributes)</a:t>
            </a:r>
          </a:p>
          <a:p>
            <a:pPr lvl="1"/>
            <a:r>
              <a:rPr lang="en-GB" altLang="en-US" sz="2400" dirty="0"/>
              <a:t>time (for performance analysis)</a:t>
            </a:r>
          </a:p>
          <a:p>
            <a:pPr lvl="1"/>
            <a:r>
              <a:rPr lang="en-GB" altLang="en-US" sz="2400" dirty="0"/>
              <a:t>hierarchy (for the structuring of models)</a:t>
            </a:r>
          </a:p>
        </p:txBody>
      </p:sp>
      <p:sp>
        <p:nvSpPr>
          <p:cNvPr id="17411" name="Date Placeholder 5">
            <a:extLst>
              <a:ext uri="{FF2B5EF4-FFF2-40B4-BE49-F238E27FC236}">
                <a16:creationId xmlns:a16="http://schemas.microsoft.com/office/drawing/2014/main" id="{B6098C0B-53A8-5A53-DECE-A39365DC0C0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61FD1A06-13F7-4FDE-BF4E-50B8928BCC1F}" type="datetime1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6/16/2023</a:t>
            </a:fld>
            <a:endParaRPr lang="en-GB" altLang="en-US" sz="1400"/>
          </a:p>
        </p:txBody>
      </p:sp>
      <p:sp>
        <p:nvSpPr>
          <p:cNvPr id="17412" name="Footer Placeholder 7">
            <a:extLst>
              <a:ext uri="{FF2B5EF4-FFF2-40B4-BE49-F238E27FC236}">
                <a16:creationId xmlns:a16="http://schemas.microsoft.com/office/drawing/2014/main" id="{DFF6DB4D-3A68-833E-3B3C-863A5D6C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GB" altLang="en-US" sz="1400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DAF4923D-005F-2E70-8EA8-DEE304A1E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8339" y="674688"/>
            <a:ext cx="7040561" cy="790575"/>
          </a:xfrm>
          <a:noFill/>
        </p:spPr>
        <p:txBody>
          <a:bodyPr>
            <a:normAutofit/>
          </a:bodyPr>
          <a:lstStyle/>
          <a:p>
            <a:r>
              <a:rPr lang="en-GB" altLang="en-US" sz="2800" dirty="0"/>
              <a:t>The Classic Petri net model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C29645ED-0C53-9107-C80B-F06D734A1B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23099" y="1463872"/>
            <a:ext cx="7574279" cy="533400"/>
          </a:xfrm>
          <a:noFill/>
        </p:spPr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GB" altLang="en-US" dirty="0"/>
              <a:t>A </a:t>
            </a:r>
            <a:r>
              <a:rPr lang="en-GB" altLang="en-US" b="1" dirty="0"/>
              <a:t>Petri net </a:t>
            </a:r>
            <a:r>
              <a:rPr lang="en-GB" altLang="en-US" dirty="0"/>
              <a:t>is a network composed of </a:t>
            </a:r>
            <a:r>
              <a:rPr lang="en-GB" altLang="en-US" b="1" dirty="0"/>
              <a:t>places</a:t>
            </a:r>
            <a:r>
              <a:rPr lang="en-GB" altLang="en-US" dirty="0"/>
              <a:t> (    ) and </a:t>
            </a:r>
            <a:r>
              <a:rPr lang="en-GB" altLang="en-US" b="1" dirty="0"/>
              <a:t>transitions</a:t>
            </a:r>
            <a:r>
              <a:rPr lang="en-GB" altLang="en-US" dirty="0"/>
              <a:t> (    ).</a:t>
            </a:r>
          </a:p>
        </p:txBody>
      </p:sp>
      <p:sp>
        <p:nvSpPr>
          <p:cNvPr id="19459" name="Rectangle 4">
            <a:extLst>
              <a:ext uri="{FF2B5EF4-FFF2-40B4-BE49-F238E27FC236}">
                <a16:creationId xmlns:a16="http://schemas.microsoft.com/office/drawing/2014/main" id="{AE3C1AE9-6A11-A945-A3E6-77838EB28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259080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0" name="Oval 5">
            <a:extLst>
              <a:ext uri="{FF2B5EF4-FFF2-40B4-BE49-F238E27FC236}">
                <a16:creationId xmlns:a16="http://schemas.microsoft.com/office/drawing/2014/main" id="{3EE56ADD-D53A-C392-BAA6-3A0F7008E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900" y="25908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1" name="Line 6">
            <a:extLst>
              <a:ext uri="{FF2B5EF4-FFF2-40B4-BE49-F238E27FC236}">
                <a16:creationId xmlns:a16="http://schemas.microsoft.com/office/drawing/2014/main" id="{584CBB63-202D-9CB8-9BE5-D98239850B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8829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Oval 7">
            <a:extLst>
              <a:ext uri="{FF2B5EF4-FFF2-40B4-BE49-F238E27FC236}">
                <a16:creationId xmlns:a16="http://schemas.microsoft.com/office/drawing/2014/main" id="{D1D23B5C-FB22-D10E-165C-831C9E0EB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23558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3" name="Rectangle 8">
            <a:extLst>
              <a:ext uri="{FF2B5EF4-FFF2-40B4-BE49-F238E27FC236}">
                <a16:creationId xmlns:a16="http://schemas.microsoft.com/office/drawing/2014/main" id="{597777D6-1253-F342-B21C-BD22475DB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5" y="21732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t2</a:t>
            </a:r>
          </a:p>
        </p:txBody>
      </p:sp>
      <p:sp>
        <p:nvSpPr>
          <p:cNvPr id="19464" name="Rectangle 9">
            <a:extLst>
              <a:ext uri="{FF2B5EF4-FFF2-40B4-BE49-F238E27FC236}">
                <a16:creationId xmlns:a16="http://schemas.microsoft.com/office/drawing/2014/main" id="{31FBF73C-4308-AB0E-CEE7-E499413EF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525" y="32400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p1</a:t>
            </a:r>
          </a:p>
        </p:txBody>
      </p:sp>
      <p:sp>
        <p:nvSpPr>
          <p:cNvPr id="19465" name="Line 10">
            <a:extLst>
              <a:ext uri="{FF2B5EF4-FFF2-40B4-BE49-F238E27FC236}">
                <a16:creationId xmlns:a16="http://schemas.microsoft.com/office/drawing/2014/main" id="{A35D737C-E399-0E93-B9C5-544E214EC40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3200" y="2349500"/>
            <a:ext cx="609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Line 11">
            <a:extLst>
              <a:ext uri="{FF2B5EF4-FFF2-40B4-BE49-F238E27FC236}">
                <a16:creationId xmlns:a16="http://schemas.microsoft.com/office/drawing/2014/main" id="{8AFBF135-54F0-E438-B80F-D6E80BDC37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3035300"/>
            <a:ext cx="6096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Rectangle 12">
            <a:extLst>
              <a:ext uri="{FF2B5EF4-FFF2-40B4-BE49-F238E27FC236}">
                <a16:creationId xmlns:a16="http://schemas.microsoft.com/office/drawing/2014/main" id="{20D6C8E6-466E-E3F0-0BAE-2CAEDC7FC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300" y="205740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8" name="Rectangle 13">
            <a:extLst>
              <a:ext uri="{FF2B5EF4-FFF2-40B4-BE49-F238E27FC236}">
                <a16:creationId xmlns:a16="http://schemas.microsoft.com/office/drawing/2014/main" id="{D2364C5B-B154-AD55-7C30-9597C51D8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300" y="320040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9" name="Line 14">
            <a:extLst>
              <a:ext uri="{FF2B5EF4-FFF2-40B4-BE49-F238E27FC236}">
                <a16:creationId xmlns:a16="http://schemas.microsoft.com/office/drawing/2014/main" id="{30F153D0-A7DF-C26E-AD44-4D1FFB3D09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2501900"/>
            <a:ext cx="609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Line 15">
            <a:extLst>
              <a:ext uri="{FF2B5EF4-FFF2-40B4-BE49-F238E27FC236}">
                <a16:creationId xmlns:a16="http://schemas.microsoft.com/office/drawing/2014/main" id="{4DC859E5-A97C-7969-4AC3-8E7BF66C83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4925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Line 16">
            <a:extLst>
              <a:ext uri="{FF2B5EF4-FFF2-40B4-BE49-F238E27FC236}">
                <a16:creationId xmlns:a16="http://schemas.microsoft.com/office/drawing/2014/main" id="{00D6701A-4D80-BA79-5457-37E3EC4EFF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035300"/>
            <a:ext cx="609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17">
            <a:extLst>
              <a:ext uri="{FF2B5EF4-FFF2-40B4-BE49-F238E27FC236}">
                <a16:creationId xmlns:a16="http://schemas.microsoft.com/office/drawing/2014/main" id="{75716503-F636-A0EB-437C-616630E948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3495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Line 18">
            <a:extLst>
              <a:ext uri="{FF2B5EF4-FFF2-40B4-BE49-F238E27FC236}">
                <a16:creationId xmlns:a16="http://schemas.microsoft.com/office/drawing/2014/main" id="{676A0431-C545-A041-BE4D-2CC35709DF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78100"/>
            <a:ext cx="685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Oval 19">
            <a:extLst>
              <a:ext uri="{FF2B5EF4-FFF2-40B4-BE49-F238E27FC236}">
                <a16:creationId xmlns:a16="http://schemas.microsoft.com/office/drawing/2014/main" id="{23936F28-7547-5539-E6F1-9B103B907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100" y="20574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19475" name="Oval 20">
            <a:extLst>
              <a:ext uri="{FF2B5EF4-FFF2-40B4-BE49-F238E27FC236}">
                <a16:creationId xmlns:a16="http://schemas.microsoft.com/office/drawing/2014/main" id="{9242FB14-1A72-D6AA-62FB-E27280772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100" y="32004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19476" name="Oval 21">
            <a:extLst>
              <a:ext uri="{FF2B5EF4-FFF2-40B4-BE49-F238E27FC236}">
                <a16:creationId xmlns:a16="http://schemas.microsoft.com/office/drawing/2014/main" id="{10DF6FB9-16D1-6ED9-E07C-3024CBB1B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300" y="25908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19477" name="Line 22">
            <a:extLst>
              <a:ext uri="{FF2B5EF4-FFF2-40B4-BE49-F238E27FC236}">
                <a16:creationId xmlns:a16="http://schemas.microsoft.com/office/drawing/2014/main" id="{2AB9AB87-F50F-AE79-F56D-CF9C4E050D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7211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8" name="Oval 23">
            <a:extLst>
              <a:ext uri="{FF2B5EF4-FFF2-40B4-BE49-F238E27FC236}">
                <a16:creationId xmlns:a16="http://schemas.microsoft.com/office/drawing/2014/main" id="{E1F48C85-B85A-8DF6-A527-1197D75E3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0" y="22034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19479" name="Oval 24">
            <a:extLst>
              <a:ext uri="{FF2B5EF4-FFF2-40B4-BE49-F238E27FC236}">
                <a16:creationId xmlns:a16="http://schemas.microsoft.com/office/drawing/2014/main" id="{D19CB7EE-FAAF-CAEE-94E3-21B515736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81940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19480" name="Rectangle 26">
            <a:extLst>
              <a:ext uri="{FF2B5EF4-FFF2-40B4-BE49-F238E27FC236}">
                <a16:creationId xmlns:a16="http://schemas.microsoft.com/office/drawing/2014/main" id="{BC247D8A-25E9-F2DD-7DAE-8E2BE2927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725" y="26304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p2</a:t>
            </a:r>
          </a:p>
        </p:txBody>
      </p:sp>
      <p:sp>
        <p:nvSpPr>
          <p:cNvPr id="19481" name="Rectangle 27">
            <a:extLst>
              <a:ext uri="{FF2B5EF4-FFF2-40B4-BE49-F238E27FC236}">
                <a16:creationId xmlns:a16="http://schemas.microsoft.com/office/drawing/2014/main" id="{94D9C106-9E33-0AC3-50CF-9571887A7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725" y="37734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p3</a:t>
            </a:r>
          </a:p>
        </p:txBody>
      </p:sp>
      <p:sp>
        <p:nvSpPr>
          <p:cNvPr id="19482" name="Rectangle 28">
            <a:extLst>
              <a:ext uri="{FF2B5EF4-FFF2-40B4-BE49-F238E27FC236}">
                <a16:creationId xmlns:a16="http://schemas.microsoft.com/office/drawing/2014/main" id="{AEA26EC4-2ACB-339B-087F-8AF08E2C1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25" y="32400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p4</a:t>
            </a:r>
          </a:p>
        </p:txBody>
      </p:sp>
      <p:sp>
        <p:nvSpPr>
          <p:cNvPr id="19483" name="Rectangle 29">
            <a:extLst>
              <a:ext uri="{FF2B5EF4-FFF2-40B4-BE49-F238E27FC236}">
                <a16:creationId xmlns:a16="http://schemas.microsoft.com/office/drawing/2014/main" id="{9EEFFE79-37E7-43DF-1CA8-3EE6C6124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5" y="33162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t3</a:t>
            </a:r>
          </a:p>
        </p:txBody>
      </p:sp>
      <p:sp>
        <p:nvSpPr>
          <p:cNvPr id="19484" name="Rectangle 30">
            <a:extLst>
              <a:ext uri="{FF2B5EF4-FFF2-40B4-BE49-F238E27FC236}">
                <a16:creationId xmlns:a16="http://schemas.microsoft.com/office/drawing/2014/main" id="{7ED979F4-3C59-ED73-360D-04BEF7BD6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925" y="27066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t1</a:t>
            </a:r>
          </a:p>
        </p:txBody>
      </p:sp>
      <p:sp>
        <p:nvSpPr>
          <p:cNvPr id="19485" name="Rectangle 32">
            <a:extLst>
              <a:ext uri="{FF2B5EF4-FFF2-40B4-BE49-F238E27FC236}">
                <a16:creationId xmlns:a16="http://schemas.microsoft.com/office/drawing/2014/main" id="{A2806A40-BEE1-260B-7E7D-FA02E5C03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191000"/>
            <a:ext cx="7848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25425" indent="-225425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Tx/>
            </a:pPr>
            <a:r>
              <a:rPr lang="en-GB" altLang="en-US" b="1" dirty="0"/>
              <a:t>Connections, </a:t>
            </a:r>
            <a:r>
              <a:rPr lang="en-GB" altLang="en-US" dirty="0"/>
              <a:t>called</a:t>
            </a:r>
            <a:r>
              <a:rPr lang="en-GB" altLang="en-US" b="1" dirty="0"/>
              <a:t> arcs, </a:t>
            </a:r>
            <a:r>
              <a:rPr lang="en-GB" altLang="en-US" dirty="0"/>
              <a:t>are directed and between a place and a transition.</a:t>
            </a:r>
          </a:p>
          <a:p>
            <a:pPr>
              <a:buSzTx/>
            </a:pPr>
            <a:r>
              <a:rPr lang="en-GB" altLang="en-US" b="1" dirty="0"/>
              <a:t>Tokens </a:t>
            </a:r>
            <a:r>
              <a:rPr lang="en-GB" altLang="en-US" dirty="0"/>
              <a:t>(  ) are the dynamic objects.</a:t>
            </a:r>
          </a:p>
          <a:p>
            <a:pPr>
              <a:buSzTx/>
            </a:pPr>
            <a:r>
              <a:rPr lang="en-GB" altLang="en-US" dirty="0"/>
              <a:t>The </a:t>
            </a:r>
            <a:r>
              <a:rPr lang="en-GB" altLang="en-US" b="1" dirty="0"/>
              <a:t>state </a:t>
            </a:r>
            <a:r>
              <a:rPr lang="en-GB" altLang="en-US" dirty="0"/>
              <a:t>of a Petri net, called </a:t>
            </a:r>
            <a:r>
              <a:rPr lang="en-GB" altLang="en-US" b="1" dirty="0"/>
              <a:t>marking</a:t>
            </a:r>
            <a:r>
              <a:rPr lang="en-GB" altLang="en-US" dirty="0"/>
              <a:t>, is determined by the distribution of tokens over the places.</a:t>
            </a:r>
          </a:p>
          <a:p>
            <a:pPr lvl="1">
              <a:buSzTx/>
              <a:buFontTx/>
              <a:buChar char="•"/>
            </a:pPr>
            <a:r>
              <a:rPr lang="en-GB" altLang="en-US" b="1" dirty="0"/>
              <a:t>Initial marking</a:t>
            </a:r>
            <a:r>
              <a:rPr lang="en-GB" altLang="en-US" dirty="0"/>
              <a:t> (1, 2, 0, 0)</a:t>
            </a:r>
            <a:endParaRPr lang="en-GB" altLang="en-US" baseline="30000" dirty="0"/>
          </a:p>
          <a:p>
            <a:pPr>
              <a:buSzTx/>
              <a:buFontTx/>
              <a:buNone/>
            </a:pPr>
            <a:endParaRPr lang="en-GB" altLang="en-US" dirty="0"/>
          </a:p>
        </p:txBody>
      </p:sp>
      <p:sp>
        <p:nvSpPr>
          <p:cNvPr id="19486" name="Oval 33">
            <a:extLst>
              <a:ext uri="{FF2B5EF4-FFF2-40B4-BE49-F238E27FC236}">
                <a16:creationId xmlns:a16="http://schemas.microsoft.com/office/drawing/2014/main" id="{F2597D58-C9B9-A121-C212-572B662CA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676400"/>
            <a:ext cx="139700" cy="139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19487" name="Rectangle 34">
            <a:extLst>
              <a:ext uri="{FF2B5EF4-FFF2-40B4-BE49-F238E27FC236}">
                <a16:creationId xmlns:a16="http://schemas.microsoft.com/office/drawing/2014/main" id="{FFCE0C37-189F-B76B-C9B2-B5BA09FD6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1676400"/>
            <a:ext cx="139700" cy="139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19488" name="Oval 35">
            <a:extLst>
              <a:ext uri="{FF2B5EF4-FFF2-40B4-BE49-F238E27FC236}">
                <a16:creationId xmlns:a16="http://schemas.microsoft.com/office/drawing/2014/main" id="{40DE99F3-C6FF-CA85-01FF-17FC2716C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029200"/>
            <a:ext cx="63500" cy="635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19489" name="Date Placeholder 35">
            <a:extLst>
              <a:ext uri="{FF2B5EF4-FFF2-40B4-BE49-F238E27FC236}">
                <a16:creationId xmlns:a16="http://schemas.microsoft.com/office/drawing/2014/main" id="{0DA23786-3807-CCFF-1778-5C384C17161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64900BE4-94F0-4492-90D0-D74420C3CD7D}" type="datetime1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6/16/2023</a:t>
            </a:fld>
            <a:endParaRPr lang="en-GB" altLang="en-US" sz="1400"/>
          </a:p>
        </p:txBody>
      </p:sp>
      <p:sp>
        <p:nvSpPr>
          <p:cNvPr id="19490" name="Footer Placeholder 37">
            <a:extLst>
              <a:ext uri="{FF2B5EF4-FFF2-40B4-BE49-F238E27FC236}">
                <a16:creationId xmlns:a16="http://schemas.microsoft.com/office/drawing/2014/main" id="{7E24184D-1DE8-7402-BC0F-788A81BD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GB" altLang="en-US" sz="1400" dirty="0"/>
              <a:t>Bi-partite group is such having each node is connected to all other nodes.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1CDCDC76-7553-47D7-960D-94A66437B9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79626" y="3313113"/>
            <a:ext cx="6588125" cy="13208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GB" altLang="en-US"/>
              <a:t>Transition t1 has three </a:t>
            </a:r>
            <a:r>
              <a:rPr lang="en-GB" altLang="en-US" b="1"/>
              <a:t>input places </a:t>
            </a:r>
            <a:r>
              <a:rPr lang="en-GB" altLang="en-US"/>
              <a:t>(p1, p2 and p3) and two </a:t>
            </a:r>
            <a:r>
              <a:rPr lang="en-GB" altLang="en-US" b="1"/>
              <a:t>output places </a:t>
            </a:r>
            <a:r>
              <a:rPr lang="en-GB" altLang="en-US"/>
              <a:t>(p3 and p4).</a:t>
            </a:r>
          </a:p>
          <a:p>
            <a:pPr>
              <a:buFontTx/>
              <a:buNone/>
            </a:pPr>
            <a:r>
              <a:rPr lang="en-GB" altLang="en-US"/>
              <a:t>Place p3 is both an input and an output place of t1.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B45C4586-4EA1-F3AD-AC45-1733421E7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900" y="130810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1507" name="Oval 4">
            <a:extLst>
              <a:ext uri="{FF2B5EF4-FFF2-40B4-BE49-F238E27FC236}">
                <a16:creationId xmlns:a16="http://schemas.microsoft.com/office/drawing/2014/main" id="{14CD35BD-B930-B540-DCE6-313C17D16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17653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1508" name="Line 5">
            <a:extLst>
              <a:ext uri="{FF2B5EF4-FFF2-40B4-BE49-F238E27FC236}">
                <a16:creationId xmlns:a16="http://schemas.microsoft.com/office/drawing/2014/main" id="{E3D2DBFD-C08D-92B7-F7DB-15435E7E7B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219200"/>
            <a:ext cx="609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9" name="Rectangle 6">
            <a:extLst>
              <a:ext uri="{FF2B5EF4-FFF2-40B4-BE49-F238E27FC236}">
                <a16:creationId xmlns:a16="http://schemas.microsoft.com/office/drawing/2014/main" id="{3F079843-50A5-07BC-9D3D-1C6FFA309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925" y="9667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p1</a:t>
            </a:r>
          </a:p>
        </p:txBody>
      </p:sp>
      <p:sp>
        <p:nvSpPr>
          <p:cNvPr id="21510" name="Line 7">
            <a:extLst>
              <a:ext uri="{FF2B5EF4-FFF2-40B4-BE49-F238E27FC236}">
                <a16:creationId xmlns:a16="http://schemas.microsoft.com/office/drawing/2014/main" id="{9340E4DE-D99E-75B8-D9C8-A1C236EC72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1752600"/>
            <a:ext cx="609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Line 8">
            <a:extLst>
              <a:ext uri="{FF2B5EF4-FFF2-40B4-BE49-F238E27FC236}">
                <a16:creationId xmlns:a16="http://schemas.microsoft.com/office/drawing/2014/main" id="{0FC2A9FD-9E27-8B69-4B3C-D5C9947F62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6002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Line 9">
            <a:extLst>
              <a:ext uri="{FF2B5EF4-FFF2-40B4-BE49-F238E27FC236}">
                <a16:creationId xmlns:a16="http://schemas.microsoft.com/office/drawing/2014/main" id="{AEE4F982-7031-0425-D88A-CD46603C77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19050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Line 10">
            <a:extLst>
              <a:ext uri="{FF2B5EF4-FFF2-40B4-BE49-F238E27FC236}">
                <a16:creationId xmlns:a16="http://schemas.microsoft.com/office/drawing/2014/main" id="{22C7C1B1-9C96-1E4A-0DE2-4659C8D38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19050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Oval 11">
            <a:extLst>
              <a:ext uri="{FF2B5EF4-FFF2-40B4-BE49-F238E27FC236}">
                <a16:creationId xmlns:a16="http://schemas.microsoft.com/office/drawing/2014/main" id="{9809DA5C-F4F5-AD54-541B-A2BD69ABD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00" y="13081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5" name="Oval 12">
            <a:extLst>
              <a:ext uri="{FF2B5EF4-FFF2-40B4-BE49-F238E27FC236}">
                <a16:creationId xmlns:a16="http://schemas.microsoft.com/office/drawing/2014/main" id="{3AA27A8B-6807-014F-CDF0-9CB2FD396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900" y="23749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6" name="Oval 13">
            <a:extLst>
              <a:ext uri="{FF2B5EF4-FFF2-40B4-BE49-F238E27FC236}">
                <a16:creationId xmlns:a16="http://schemas.microsoft.com/office/drawing/2014/main" id="{33C84DF6-13A3-3D0D-0306-454946409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8509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7" name="Rectangle 14">
            <a:extLst>
              <a:ext uri="{FF2B5EF4-FFF2-40B4-BE49-F238E27FC236}">
                <a16:creationId xmlns:a16="http://schemas.microsoft.com/office/drawing/2014/main" id="{8ECC1AAD-5654-ED9C-F799-7F97B0979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925" y="18811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p2</a:t>
            </a:r>
          </a:p>
        </p:txBody>
      </p:sp>
      <p:sp>
        <p:nvSpPr>
          <p:cNvPr id="21518" name="Rectangle 15">
            <a:extLst>
              <a:ext uri="{FF2B5EF4-FFF2-40B4-BE49-F238E27FC236}">
                <a16:creationId xmlns:a16="http://schemas.microsoft.com/office/drawing/2014/main" id="{48C74C6B-93F9-6F6C-34A9-102AB74B4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25" y="23383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p3</a:t>
            </a:r>
          </a:p>
        </p:txBody>
      </p:sp>
      <p:sp>
        <p:nvSpPr>
          <p:cNvPr id="21519" name="Rectangle 16">
            <a:extLst>
              <a:ext uri="{FF2B5EF4-FFF2-40B4-BE49-F238E27FC236}">
                <a16:creationId xmlns:a16="http://schemas.microsoft.com/office/drawing/2014/main" id="{B9FA47C5-FC2A-A7F1-4199-CD9D07FF0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14239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p4</a:t>
            </a:r>
          </a:p>
        </p:txBody>
      </p:sp>
      <p:sp>
        <p:nvSpPr>
          <p:cNvPr id="21520" name="Rectangle 17">
            <a:extLst>
              <a:ext uri="{FF2B5EF4-FFF2-40B4-BE49-F238E27FC236}">
                <a16:creationId xmlns:a16="http://schemas.microsoft.com/office/drawing/2014/main" id="{5C8B6C6B-77AA-3B40-EDD5-382694865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725" y="15001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/>
              <a:t>t1</a:t>
            </a:r>
          </a:p>
        </p:txBody>
      </p:sp>
      <p:sp>
        <p:nvSpPr>
          <p:cNvPr id="21521" name="Date Placeholder 19">
            <a:extLst>
              <a:ext uri="{FF2B5EF4-FFF2-40B4-BE49-F238E27FC236}">
                <a16:creationId xmlns:a16="http://schemas.microsoft.com/office/drawing/2014/main" id="{68B3BDC8-9C93-496E-A968-BD46EF46208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8A926385-4D2D-4E1B-804C-ED9BDF114A84}" type="datetime1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6/16/2023</a:t>
            </a:fld>
            <a:endParaRPr lang="en-GB" altLang="en-US" sz="140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04990409-227A-F7ED-A27C-A556302BA8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8339" y="887414"/>
            <a:ext cx="7053261" cy="449141"/>
          </a:xfrm>
        </p:spPr>
        <p:txBody>
          <a:bodyPr>
            <a:normAutofit fontScale="90000"/>
          </a:bodyPr>
          <a:lstStyle/>
          <a:p>
            <a:r>
              <a:rPr lang="en-US" altLang="en-US" sz="3200" dirty="0"/>
              <a:t>Places and Transitions</a:t>
            </a:r>
          </a:p>
        </p:txBody>
      </p:sp>
      <p:sp>
        <p:nvSpPr>
          <p:cNvPr id="23554" name="Date Placeholder 3">
            <a:extLst>
              <a:ext uri="{FF2B5EF4-FFF2-40B4-BE49-F238E27FC236}">
                <a16:creationId xmlns:a16="http://schemas.microsoft.com/office/drawing/2014/main" id="{4C4C7A09-18B4-3F25-5E96-742D73AC7EA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A33906F2-EC3C-4680-B6A0-08A50161BFE8}" type="datetime1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6/16/2023</a:t>
            </a:fld>
            <a:endParaRPr lang="en-GB" altLang="en-US" sz="1400"/>
          </a:p>
        </p:txBody>
      </p:sp>
      <p:pic>
        <p:nvPicPr>
          <p:cNvPr id="23556" name="Picture 2">
            <a:extLst>
              <a:ext uri="{FF2B5EF4-FFF2-40B4-BE49-F238E27FC236}">
                <a16:creationId xmlns:a16="http://schemas.microsoft.com/office/drawing/2014/main" id="{131E3428-1270-8CFE-C90B-F2B7A7F534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8338" y="2641600"/>
            <a:ext cx="7389812" cy="3225800"/>
          </a:xfrm>
          <a:noFill/>
        </p:spPr>
      </p:pic>
      <p:sp>
        <p:nvSpPr>
          <p:cNvPr id="23557" name="Rectangle 6">
            <a:extLst>
              <a:ext uri="{FF2B5EF4-FFF2-40B4-BE49-F238E27FC236}">
                <a16:creationId xmlns:a16="http://schemas.microsoft.com/office/drawing/2014/main" id="{6DD7578A-BFFB-2371-2626-51E49E01E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604963"/>
            <a:ext cx="7620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</a:pPr>
            <a:r>
              <a:rPr lang="en-GB" altLang="en-US"/>
              <a:t>  Transitions are the </a:t>
            </a:r>
            <a:r>
              <a:rPr lang="en-GB" altLang="en-US" b="1"/>
              <a:t>active </a:t>
            </a:r>
            <a:r>
              <a:rPr lang="en-GB" altLang="en-US"/>
              <a:t>components, while places and tokens are </a:t>
            </a:r>
            <a:r>
              <a:rPr lang="en-GB" altLang="en-US" b="1"/>
              <a:t>passive</a:t>
            </a:r>
            <a:r>
              <a:rPr lang="en-GB" altLang="en-US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03AE9FB4-3B99-CE35-B215-4BDCC1E33D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8338" y="847726"/>
            <a:ext cx="6199822" cy="592138"/>
          </a:xfrm>
          <a:noFill/>
        </p:spPr>
        <p:txBody>
          <a:bodyPr>
            <a:normAutofit/>
          </a:bodyPr>
          <a:lstStyle/>
          <a:p>
            <a:r>
              <a:rPr lang="en-GB" altLang="en-US" sz="2800" dirty="0"/>
              <a:t>Enabling condition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9814CA42-CAC9-9601-CDA4-A704A8355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8338" y="1814514"/>
            <a:ext cx="7739062" cy="839787"/>
          </a:xfrm>
          <a:noFill/>
        </p:spPr>
        <p:txBody>
          <a:bodyPr/>
          <a:lstStyle/>
          <a:p>
            <a:r>
              <a:rPr lang="en-GB" altLang="en-US"/>
              <a:t>A transition is </a:t>
            </a:r>
            <a:r>
              <a:rPr lang="en-GB" altLang="en-US" b="1"/>
              <a:t>enabled</a:t>
            </a:r>
            <a:r>
              <a:rPr lang="en-GB" altLang="en-US"/>
              <a:t> if each of the input places contains tokens.</a:t>
            </a:r>
          </a:p>
        </p:txBody>
      </p:sp>
      <p:sp>
        <p:nvSpPr>
          <p:cNvPr id="24579" name="Oval 4">
            <a:extLst>
              <a:ext uri="{FF2B5EF4-FFF2-40B4-BE49-F238E27FC236}">
                <a16:creationId xmlns:a16="http://schemas.microsoft.com/office/drawing/2014/main" id="{9A8D81A7-B912-BC4C-2A8A-65BBC8F12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350" y="32194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sp>
        <p:nvSpPr>
          <p:cNvPr id="24580" name="Oval 5">
            <a:extLst>
              <a:ext uri="{FF2B5EF4-FFF2-40B4-BE49-F238E27FC236}">
                <a16:creationId xmlns:a16="http://schemas.microsoft.com/office/drawing/2014/main" id="{03B0A92A-90B5-6656-EAC2-871E30703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950" y="34480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24581" name="Group 16">
            <a:extLst>
              <a:ext uri="{FF2B5EF4-FFF2-40B4-BE49-F238E27FC236}">
                <a16:creationId xmlns:a16="http://schemas.microsoft.com/office/drawing/2014/main" id="{EADF0290-8DF6-D06A-C292-EB637085C545}"/>
              </a:ext>
            </a:extLst>
          </p:cNvPr>
          <p:cNvGrpSpPr>
            <a:grpSpLocks/>
          </p:cNvGrpSpPr>
          <p:nvPr/>
        </p:nvGrpSpPr>
        <p:grpSpPr bwMode="auto">
          <a:xfrm>
            <a:off x="1993900" y="3149600"/>
            <a:ext cx="3022600" cy="1498600"/>
            <a:chOff x="536" y="1832"/>
            <a:chExt cx="1904" cy="944"/>
          </a:xfrm>
        </p:grpSpPr>
        <p:sp>
          <p:nvSpPr>
            <p:cNvPr id="24599" name="Rectangle 6">
              <a:extLst>
                <a:ext uri="{FF2B5EF4-FFF2-40B4-BE49-F238E27FC236}">
                  <a16:creationId xmlns:a16="http://schemas.microsoft.com/office/drawing/2014/main" id="{9D91BE78-D08B-E842-4F53-962556FBF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" y="2120"/>
              <a:ext cx="368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4600" name="Oval 7">
              <a:extLst>
                <a:ext uri="{FF2B5EF4-FFF2-40B4-BE49-F238E27FC236}">
                  <a16:creationId xmlns:a16="http://schemas.microsoft.com/office/drawing/2014/main" id="{257CEE99-EBEE-CAD3-E6F1-B01931AD4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1832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4601" name="Line 8">
              <a:extLst>
                <a:ext uri="{FF2B5EF4-FFF2-40B4-BE49-F238E27FC236}">
                  <a16:creationId xmlns:a16="http://schemas.microsoft.com/office/drawing/2014/main" id="{69AEE77E-4A5A-AF6B-BF2B-FE419626C8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112"/>
              <a:ext cx="384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2" name="Line 9">
              <a:extLst>
                <a:ext uri="{FF2B5EF4-FFF2-40B4-BE49-F238E27FC236}">
                  <a16:creationId xmlns:a16="http://schemas.microsoft.com/office/drawing/2014/main" id="{6655F729-DF2A-9FD5-65BA-53BE09E733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2400"/>
              <a:ext cx="384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3" name="Oval 10">
              <a:extLst>
                <a:ext uri="{FF2B5EF4-FFF2-40B4-BE49-F238E27FC236}">
                  <a16:creationId xmlns:a16="http://schemas.microsoft.com/office/drawing/2014/main" id="{47BB03A9-D1FC-64C3-8872-3D915ABA0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408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4604" name="Oval 11">
              <a:extLst>
                <a:ext uri="{FF2B5EF4-FFF2-40B4-BE49-F238E27FC236}">
                  <a16:creationId xmlns:a16="http://schemas.microsoft.com/office/drawing/2014/main" id="{A13D3615-0A8D-12DA-5FE3-DF5544AEB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" y="1832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4605" name="Oval 12">
              <a:extLst>
                <a:ext uri="{FF2B5EF4-FFF2-40B4-BE49-F238E27FC236}">
                  <a16:creationId xmlns:a16="http://schemas.microsoft.com/office/drawing/2014/main" id="{701842C0-FE60-2696-1903-4ABA126C6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" y="2408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4606" name="Rectangle 13">
              <a:extLst>
                <a:ext uri="{FF2B5EF4-FFF2-40B4-BE49-F238E27FC236}">
                  <a16:creationId xmlns:a16="http://schemas.microsoft.com/office/drawing/2014/main" id="{9B51B24E-AB92-951B-25F8-172182074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2241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620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620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GB" altLang="en-US"/>
                <a:t>t1</a:t>
              </a:r>
            </a:p>
          </p:txBody>
        </p:sp>
        <p:sp>
          <p:nvSpPr>
            <p:cNvPr id="24607" name="Line 14">
              <a:extLst>
                <a:ext uri="{FF2B5EF4-FFF2-40B4-BE49-F238E27FC236}">
                  <a16:creationId xmlns:a16="http://schemas.microsoft.com/office/drawing/2014/main" id="{72CD6BF2-D587-ACDF-7493-E3EA076683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112"/>
              <a:ext cx="384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8" name="Line 15">
              <a:extLst>
                <a:ext uri="{FF2B5EF4-FFF2-40B4-BE49-F238E27FC236}">
                  <a16:creationId xmlns:a16="http://schemas.microsoft.com/office/drawing/2014/main" id="{F86A7CD5-C59C-9175-4CC6-118DDB93F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400"/>
              <a:ext cx="38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82" name="Group 30">
            <a:extLst>
              <a:ext uri="{FF2B5EF4-FFF2-40B4-BE49-F238E27FC236}">
                <a16:creationId xmlns:a16="http://schemas.microsoft.com/office/drawing/2014/main" id="{86CDC27A-EF72-AA46-3904-1752E4DB58A4}"/>
              </a:ext>
            </a:extLst>
          </p:cNvPr>
          <p:cNvGrpSpPr>
            <a:grpSpLocks/>
          </p:cNvGrpSpPr>
          <p:nvPr/>
        </p:nvGrpSpPr>
        <p:grpSpPr bwMode="auto">
          <a:xfrm>
            <a:off x="6032500" y="3225800"/>
            <a:ext cx="3022600" cy="1498600"/>
            <a:chOff x="3080" y="1880"/>
            <a:chExt cx="1904" cy="944"/>
          </a:xfrm>
        </p:grpSpPr>
        <p:sp>
          <p:nvSpPr>
            <p:cNvPr id="24586" name="Oval 17">
              <a:extLst>
                <a:ext uri="{FF2B5EF4-FFF2-40B4-BE49-F238E27FC236}">
                  <a16:creationId xmlns:a16="http://schemas.microsoft.com/office/drawing/2014/main" id="{104C2503-C783-710A-6A5B-7C29C6D1F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2020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4587" name="Oval 18">
              <a:extLst>
                <a:ext uri="{FF2B5EF4-FFF2-40B4-BE49-F238E27FC236}">
                  <a16:creationId xmlns:a16="http://schemas.microsoft.com/office/drawing/2014/main" id="{350D4147-77A3-FF3B-B171-3456104F1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2596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 sz="2400"/>
            </a:p>
          </p:txBody>
        </p:sp>
        <p:grpSp>
          <p:nvGrpSpPr>
            <p:cNvPr id="24588" name="Group 29">
              <a:extLst>
                <a:ext uri="{FF2B5EF4-FFF2-40B4-BE49-F238E27FC236}">
                  <a16:creationId xmlns:a16="http://schemas.microsoft.com/office/drawing/2014/main" id="{522D4404-F0F9-EE83-A8A4-E107AE6F4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80" y="1880"/>
              <a:ext cx="1904" cy="944"/>
              <a:chOff x="3080" y="1880"/>
              <a:chExt cx="1904" cy="944"/>
            </a:xfrm>
          </p:grpSpPr>
          <p:sp>
            <p:nvSpPr>
              <p:cNvPr id="24589" name="Rectangle 19">
                <a:extLst>
                  <a:ext uri="{FF2B5EF4-FFF2-40B4-BE49-F238E27FC236}">
                    <a16:creationId xmlns:a16="http://schemas.microsoft.com/office/drawing/2014/main" id="{900E52E9-6992-CA06-FD5C-62FF74768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8" y="2168"/>
                <a:ext cx="368" cy="36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4590" name="Oval 20">
                <a:extLst>
                  <a:ext uri="{FF2B5EF4-FFF2-40B4-BE49-F238E27FC236}">
                    <a16:creationId xmlns:a16="http://schemas.microsoft.com/office/drawing/2014/main" id="{449FB7FE-F13C-EF3B-5D16-EE8577233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0" y="1880"/>
                <a:ext cx="368" cy="3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4591" name="Line 21">
                <a:extLst>
                  <a:ext uri="{FF2B5EF4-FFF2-40B4-BE49-F238E27FC236}">
                    <a16:creationId xmlns:a16="http://schemas.microsoft.com/office/drawing/2014/main" id="{8DC29500-844A-7E30-B24E-9FF5487DB0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2160"/>
                <a:ext cx="384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2" name="Line 22">
                <a:extLst>
                  <a:ext uri="{FF2B5EF4-FFF2-40B4-BE49-F238E27FC236}">
                    <a16:creationId xmlns:a16="http://schemas.microsoft.com/office/drawing/2014/main" id="{32E021C3-D94D-319B-E70F-B49B326DD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56" y="2448"/>
                <a:ext cx="384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3" name="Oval 23">
                <a:extLst>
                  <a:ext uri="{FF2B5EF4-FFF2-40B4-BE49-F238E27FC236}">
                    <a16:creationId xmlns:a16="http://schemas.microsoft.com/office/drawing/2014/main" id="{7BBB6CDE-CAD9-AC3F-99B0-E2FDAE70B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0" y="2456"/>
                <a:ext cx="368" cy="3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4594" name="Oval 24">
                <a:extLst>
                  <a:ext uri="{FF2B5EF4-FFF2-40B4-BE49-F238E27FC236}">
                    <a16:creationId xmlns:a16="http://schemas.microsoft.com/office/drawing/2014/main" id="{18383552-BACB-B778-309B-250DBFCB82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" y="1880"/>
                <a:ext cx="368" cy="3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4595" name="Oval 25">
                <a:extLst>
                  <a:ext uri="{FF2B5EF4-FFF2-40B4-BE49-F238E27FC236}">
                    <a16:creationId xmlns:a16="http://schemas.microsoft.com/office/drawing/2014/main" id="{5B25F1A4-E383-185E-FE8F-7E1618B2C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" y="2456"/>
                <a:ext cx="368" cy="3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4596" name="Rectangle 26">
                <a:extLst>
                  <a:ext uri="{FF2B5EF4-FFF2-40B4-BE49-F238E27FC236}">
                    <a16:creationId xmlns:a16="http://schemas.microsoft.com/office/drawing/2014/main" id="{91877722-4EC2-E419-1D66-A4F223F75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6" y="2289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defTabSz="7620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7620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7620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7620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762000">
                  <a:lnSpc>
                    <a:spcPct val="90000"/>
                  </a:lnSpc>
                  <a:spcBef>
                    <a:spcPct val="3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7620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7620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7620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7620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GB" altLang="en-US"/>
                  <a:t>t2</a:t>
                </a:r>
              </a:p>
            </p:txBody>
          </p:sp>
          <p:sp>
            <p:nvSpPr>
              <p:cNvPr id="24597" name="Line 27">
                <a:extLst>
                  <a:ext uri="{FF2B5EF4-FFF2-40B4-BE49-F238E27FC236}">
                    <a16:creationId xmlns:a16="http://schemas.microsoft.com/office/drawing/2014/main" id="{5980FC2C-5008-0130-C86E-1B4E21A51A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2160"/>
                <a:ext cx="384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8" name="Line 28">
                <a:extLst>
                  <a:ext uri="{FF2B5EF4-FFF2-40B4-BE49-F238E27FC236}">
                    <a16:creationId xmlns:a16="http://schemas.microsoft.com/office/drawing/2014/main" id="{146C873B-D4FD-C140-1791-AF4386D81D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2448"/>
                <a:ext cx="384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4583" name="Rectangle 31">
            <a:extLst>
              <a:ext uri="{FF2B5EF4-FFF2-40B4-BE49-F238E27FC236}">
                <a16:creationId xmlns:a16="http://schemas.microsoft.com/office/drawing/2014/main" id="{18DD4C45-4751-4DC3-8B3C-BFD354512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181600"/>
            <a:ext cx="73152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Tx/>
            </a:pPr>
            <a:r>
              <a:rPr lang="en-GB" altLang="en-US"/>
              <a:t>Transition t1 is not enabled, transition t2 is enabled.</a:t>
            </a:r>
          </a:p>
          <a:p>
            <a:pPr>
              <a:buSzTx/>
              <a:buFontTx/>
              <a:buNone/>
            </a:pPr>
            <a:endParaRPr lang="en-GB" altLang="en-US"/>
          </a:p>
        </p:txBody>
      </p:sp>
      <p:sp>
        <p:nvSpPr>
          <p:cNvPr id="24584" name="Date Placeholder 33">
            <a:extLst>
              <a:ext uri="{FF2B5EF4-FFF2-40B4-BE49-F238E27FC236}">
                <a16:creationId xmlns:a16="http://schemas.microsoft.com/office/drawing/2014/main" id="{2815FAC7-4A1E-0749-D265-BC33414A405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D1F340DA-0BB2-42E2-9AE3-96C48EEE0766}" type="datetime1">
              <a:rPr lang="en-US" altLang="en-US" sz="140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6/16/2023</a:t>
            </a:fld>
            <a:endParaRPr lang="en-GB" altLang="en-US" sz="1400"/>
          </a:p>
        </p:txBody>
      </p:sp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2.9|3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29082</TotalTime>
  <Words>807</Words>
  <Application>Microsoft Office PowerPoint</Application>
  <PresentationFormat>Widescreen</PresentationFormat>
  <Paragraphs>261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Century Gothic</vt:lpstr>
      <vt:lpstr>Frutiger-Black</vt:lpstr>
      <vt:lpstr>Times New Roman</vt:lpstr>
      <vt:lpstr>Wingdings 3</vt:lpstr>
      <vt:lpstr>Wisp</vt:lpstr>
      <vt:lpstr>Department of Computer Science, CUI Lahore Campus</vt:lpstr>
      <vt:lpstr>Petri nets: Introduction</vt:lpstr>
      <vt:lpstr>Limitation of Z and VDM</vt:lpstr>
      <vt:lpstr>From Z to Petri net</vt:lpstr>
      <vt:lpstr>Petri nets</vt:lpstr>
      <vt:lpstr>The Classic Petri net model</vt:lpstr>
      <vt:lpstr>PowerPoint Presentation</vt:lpstr>
      <vt:lpstr>Places and Transitions</vt:lpstr>
      <vt:lpstr>Enabling condition</vt:lpstr>
      <vt:lpstr>Firing of transition</vt:lpstr>
      <vt:lpstr>Example</vt:lpstr>
      <vt:lpstr>Petri Net Structures</vt:lpstr>
      <vt:lpstr>Non-determinism</vt:lpstr>
      <vt:lpstr>Modelling</vt:lpstr>
      <vt:lpstr>Example: Traffic light</vt:lpstr>
      <vt:lpstr>Two traffic lights</vt:lpstr>
      <vt:lpstr>Two safe traffic lights</vt:lpstr>
      <vt:lpstr>Two safe and fair traffic lights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Reachability</vt:lpstr>
      <vt:lpstr>Reference and 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Science, CUI Lahore Campus</dc:title>
  <dc:creator>user</dc:creator>
  <cp:lastModifiedBy>FA21-BSE-133 (AOUN HAIDER)</cp:lastModifiedBy>
  <cp:revision>349</cp:revision>
  <dcterms:created xsi:type="dcterms:W3CDTF">2020-07-13T13:27:16Z</dcterms:created>
  <dcterms:modified xsi:type="dcterms:W3CDTF">2023-06-16T07:32:48Z</dcterms:modified>
</cp:coreProperties>
</file>