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72" r:id="rId3"/>
    <p:sldId id="262" r:id="rId4"/>
    <p:sldId id="257" r:id="rId5"/>
    <p:sldId id="260" r:id="rId6"/>
    <p:sldId id="259" r:id="rId7"/>
    <p:sldId id="265" r:id="rId8"/>
    <p:sldId id="267" r:id="rId9"/>
    <p:sldId id="268" r:id="rId10"/>
    <p:sldId id="269" r:id="rId11"/>
    <p:sldId id="270" r:id="rId12"/>
    <p:sldId id="275" r:id="rId13"/>
    <p:sldId id="263" r:id="rId14"/>
    <p:sldId id="264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sv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sv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581815-2D4A-4421-8527-03A587BB38E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37D5081-64F5-4430-8649-5D04F8B48186}">
      <dgm:prSet/>
      <dgm:spPr/>
      <dgm:t>
        <a:bodyPr/>
        <a:lstStyle/>
        <a:p>
          <a:r>
            <a:rPr lang="en-US" baseline="0" dirty="0"/>
            <a:t>What is video surveillance?</a:t>
          </a:r>
          <a:endParaRPr lang="en-US" dirty="0"/>
        </a:p>
      </dgm:t>
    </dgm:pt>
    <dgm:pt modelId="{060D5E38-9D34-4456-90D1-2275841CE8EF}" type="parTrans" cxnId="{574B4163-ECFC-41A5-933C-C71561E23874}">
      <dgm:prSet/>
      <dgm:spPr/>
      <dgm:t>
        <a:bodyPr/>
        <a:lstStyle/>
        <a:p>
          <a:endParaRPr lang="en-US"/>
        </a:p>
      </dgm:t>
    </dgm:pt>
    <dgm:pt modelId="{69EC501F-7AA3-4247-918A-1BE700A3FDF6}" type="sibTrans" cxnId="{574B4163-ECFC-41A5-933C-C71561E23874}">
      <dgm:prSet/>
      <dgm:spPr/>
      <dgm:t>
        <a:bodyPr/>
        <a:lstStyle/>
        <a:p>
          <a:endParaRPr lang="en-US"/>
        </a:p>
      </dgm:t>
    </dgm:pt>
    <dgm:pt modelId="{24BBD5A0-E805-4C9F-855A-4F8FA3155338}">
      <dgm:prSet/>
      <dgm:spPr/>
      <dgm:t>
        <a:bodyPr/>
        <a:lstStyle/>
        <a:p>
          <a:r>
            <a:rPr lang="en-US" baseline="0" dirty="0"/>
            <a:t>What is cloud computing?</a:t>
          </a:r>
          <a:endParaRPr lang="en-US" dirty="0"/>
        </a:p>
      </dgm:t>
    </dgm:pt>
    <dgm:pt modelId="{058ECD64-9E3E-478A-B9F6-2F448C9743FF}" type="parTrans" cxnId="{F15542A9-5272-4626-8377-DF7F5CF8DDEB}">
      <dgm:prSet/>
      <dgm:spPr/>
      <dgm:t>
        <a:bodyPr/>
        <a:lstStyle/>
        <a:p>
          <a:endParaRPr lang="en-US"/>
        </a:p>
      </dgm:t>
    </dgm:pt>
    <dgm:pt modelId="{FB881FD3-251C-48D8-99CD-A722941C6570}" type="sibTrans" cxnId="{F15542A9-5272-4626-8377-DF7F5CF8DDEB}">
      <dgm:prSet/>
      <dgm:spPr/>
      <dgm:t>
        <a:bodyPr/>
        <a:lstStyle/>
        <a:p>
          <a:endParaRPr lang="en-US"/>
        </a:p>
      </dgm:t>
    </dgm:pt>
    <dgm:pt modelId="{32B2480D-B680-49E8-B8F3-4A2555647B60}">
      <dgm:prSet/>
      <dgm:spPr/>
      <dgm:t>
        <a:bodyPr/>
        <a:lstStyle/>
        <a:p>
          <a:r>
            <a:rPr lang="en-US" baseline="0" dirty="0"/>
            <a:t>Surveillance and cloud computing. </a:t>
          </a:r>
          <a:endParaRPr lang="en-US" dirty="0"/>
        </a:p>
      </dgm:t>
    </dgm:pt>
    <dgm:pt modelId="{200FF8CB-0137-4FC5-9E3B-98E6C92D0B92}" type="parTrans" cxnId="{169EE982-F387-4EA1-B762-600B9715C61F}">
      <dgm:prSet/>
      <dgm:spPr/>
      <dgm:t>
        <a:bodyPr/>
        <a:lstStyle/>
        <a:p>
          <a:endParaRPr lang="en-US"/>
        </a:p>
      </dgm:t>
    </dgm:pt>
    <dgm:pt modelId="{D648BC95-81B5-4F8F-922B-7642839BADC0}" type="sibTrans" cxnId="{169EE982-F387-4EA1-B762-600B9715C61F}">
      <dgm:prSet/>
      <dgm:spPr/>
      <dgm:t>
        <a:bodyPr/>
        <a:lstStyle/>
        <a:p>
          <a:endParaRPr lang="en-US"/>
        </a:p>
      </dgm:t>
    </dgm:pt>
    <dgm:pt modelId="{BD805E4C-1CDE-46BD-8B4A-2766F3B59F16}">
      <dgm:prSet/>
      <dgm:spPr/>
      <dgm:t>
        <a:bodyPr/>
        <a:lstStyle/>
        <a:p>
          <a:r>
            <a:rPr lang="en-US" baseline="0" dirty="0"/>
            <a:t>Key application of surveillance and cloud computing </a:t>
          </a:r>
          <a:endParaRPr lang="en-US" dirty="0"/>
        </a:p>
      </dgm:t>
    </dgm:pt>
    <dgm:pt modelId="{307FEC22-5A1B-414C-B1B1-F643C20C656F}" type="parTrans" cxnId="{F200E5B7-9FAF-41DE-8566-C2B1EA2E413E}">
      <dgm:prSet/>
      <dgm:spPr/>
      <dgm:t>
        <a:bodyPr/>
        <a:lstStyle/>
        <a:p>
          <a:endParaRPr lang="en-US"/>
        </a:p>
      </dgm:t>
    </dgm:pt>
    <dgm:pt modelId="{C24377BD-3D47-4114-B1A6-F0C487E424BC}" type="sibTrans" cxnId="{F200E5B7-9FAF-41DE-8566-C2B1EA2E413E}">
      <dgm:prSet/>
      <dgm:spPr/>
      <dgm:t>
        <a:bodyPr/>
        <a:lstStyle/>
        <a:p>
          <a:endParaRPr lang="en-US"/>
        </a:p>
      </dgm:t>
    </dgm:pt>
    <dgm:pt modelId="{8391B894-C090-488C-B2A3-093F61E13D62}">
      <dgm:prSet/>
      <dgm:spPr/>
      <dgm:t>
        <a:bodyPr/>
        <a:lstStyle/>
        <a:p>
          <a:r>
            <a:rPr lang="en-US" baseline="0" dirty="0"/>
            <a:t>Future challenges and opportunities </a:t>
          </a:r>
          <a:endParaRPr lang="en-US" dirty="0"/>
        </a:p>
      </dgm:t>
    </dgm:pt>
    <dgm:pt modelId="{4E414C0A-E279-45C7-8616-23F1781A1F43}" type="parTrans" cxnId="{31C735D0-A15A-47E7-9CA7-E5222B979609}">
      <dgm:prSet/>
      <dgm:spPr/>
      <dgm:t>
        <a:bodyPr/>
        <a:lstStyle/>
        <a:p>
          <a:endParaRPr lang="en-US"/>
        </a:p>
      </dgm:t>
    </dgm:pt>
    <dgm:pt modelId="{59EB533F-25FA-4B56-B75D-D399E557DE2F}" type="sibTrans" cxnId="{31C735D0-A15A-47E7-9CA7-E5222B979609}">
      <dgm:prSet/>
      <dgm:spPr/>
      <dgm:t>
        <a:bodyPr/>
        <a:lstStyle/>
        <a:p>
          <a:endParaRPr lang="en-US"/>
        </a:p>
      </dgm:t>
    </dgm:pt>
    <dgm:pt modelId="{E682E93E-AEA8-4F85-A92F-A03609FAF094}">
      <dgm:prSet/>
      <dgm:spPr/>
      <dgm:t>
        <a:bodyPr/>
        <a:lstStyle/>
        <a:p>
          <a:r>
            <a:rPr lang="en-US" baseline="0" dirty="0"/>
            <a:t>A real example of surveillance system </a:t>
          </a:r>
          <a:endParaRPr lang="en-US" dirty="0"/>
        </a:p>
      </dgm:t>
    </dgm:pt>
    <dgm:pt modelId="{71135902-8932-46DF-A5E5-24EB4471EB80}" type="parTrans" cxnId="{C06A7FA4-3E16-4205-BF42-CF5458358371}">
      <dgm:prSet/>
      <dgm:spPr/>
      <dgm:t>
        <a:bodyPr/>
        <a:lstStyle/>
        <a:p>
          <a:endParaRPr lang="en-US"/>
        </a:p>
      </dgm:t>
    </dgm:pt>
    <dgm:pt modelId="{473460B2-0B2F-4CF0-907E-120ABD2A6DCA}" type="sibTrans" cxnId="{C06A7FA4-3E16-4205-BF42-CF5458358371}">
      <dgm:prSet/>
      <dgm:spPr/>
      <dgm:t>
        <a:bodyPr/>
        <a:lstStyle/>
        <a:p>
          <a:endParaRPr lang="en-US"/>
        </a:p>
      </dgm:t>
    </dgm:pt>
    <dgm:pt modelId="{7A9992D9-8F04-4B05-858A-4F9A21093297}" type="pres">
      <dgm:prSet presAssocID="{0B581815-2D4A-4421-8527-03A587BB38ED}" presName="root" presStyleCnt="0">
        <dgm:presLayoutVars>
          <dgm:dir/>
          <dgm:resizeHandles val="exact"/>
        </dgm:presLayoutVars>
      </dgm:prSet>
      <dgm:spPr/>
    </dgm:pt>
    <dgm:pt modelId="{E783A3B5-167B-440F-97D0-F4B62CC10AD1}" type="pres">
      <dgm:prSet presAssocID="{D37D5081-64F5-4430-8649-5D04F8B48186}" presName="compNode" presStyleCnt="0"/>
      <dgm:spPr/>
    </dgm:pt>
    <dgm:pt modelId="{2847FB26-0664-457C-BFC9-851D850D0FAC}" type="pres">
      <dgm:prSet presAssocID="{D37D5081-64F5-4430-8649-5D04F8B48186}" presName="bgRect" presStyleLbl="bgShp" presStyleIdx="0" presStyleCnt="6" custLinFactNeighborX="18202" custLinFactNeighborY="-4146"/>
      <dgm:spPr>
        <a:xfrm>
          <a:off x="0" y="1749"/>
          <a:ext cx="6188689" cy="745632"/>
        </a:xfrm>
        <a:prstGeom prst="roundRect">
          <a:avLst>
            <a:gd name="adj" fmla="val 10000"/>
          </a:avLst>
        </a:prstGeom>
        <a:solidFill>
          <a:srgbClr val="000000">
            <a:lumMod val="95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</dgm:pt>
    <dgm:pt modelId="{EAA0616A-EC16-4688-88BD-E9CA11263B0A}" type="pres">
      <dgm:prSet presAssocID="{D37D5081-64F5-4430-8649-5D04F8B48186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82951CA4-A348-4D22-98B5-52FE95334875}" type="pres">
      <dgm:prSet presAssocID="{D37D5081-64F5-4430-8649-5D04F8B48186}" presName="spaceRect" presStyleCnt="0"/>
      <dgm:spPr/>
    </dgm:pt>
    <dgm:pt modelId="{5E96D18B-AAB8-4486-ACDC-56219BCECFDD}" type="pres">
      <dgm:prSet presAssocID="{D37D5081-64F5-4430-8649-5D04F8B48186}" presName="parTx" presStyleLbl="revTx" presStyleIdx="0" presStyleCnt="6">
        <dgm:presLayoutVars>
          <dgm:chMax val="0"/>
          <dgm:chPref val="0"/>
        </dgm:presLayoutVars>
      </dgm:prSet>
      <dgm:spPr/>
    </dgm:pt>
    <dgm:pt modelId="{D72A533E-8AAF-4E26-BEFC-68DF5298DD9A}" type="pres">
      <dgm:prSet presAssocID="{69EC501F-7AA3-4247-918A-1BE700A3FDF6}" presName="sibTrans" presStyleCnt="0"/>
      <dgm:spPr/>
    </dgm:pt>
    <dgm:pt modelId="{8B2B51A4-9FCF-45EF-9B18-5BD7F6922E00}" type="pres">
      <dgm:prSet presAssocID="{24BBD5A0-E805-4C9F-855A-4F8FA3155338}" presName="compNode" presStyleCnt="0"/>
      <dgm:spPr/>
    </dgm:pt>
    <dgm:pt modelId="{5623D65C-66C3-47ED-BDC3-27268D9B92FF}" type="pres">
      <dgm:prSet presAssocID="{24BBD5A0-E805-4C9F-855A-4F8FA3155338}" presName="bgRect" presStyleLbl="bgShp" presStyleIdx="1" presStyleCnt="6"/>
      <dgm:spPr/>
    </dgm:pt>
    <dgm:pt modelId="{0BFCF2EE-FD44-40C3-89FD-7B9788B68F99}" type="pres">
      <dgm:prSet presAssocID="{24BBD5A0-E805-4C9F-855A-4F8FA315533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B7E9A980-44B0-4898-92B1-09BDE8F87DDF}" type="pres">
      <dgm:prSet presAssocID="{24BBD5A0-E805-4C9F-855A-4F8FA3155338}" presName="spaceRect" presStyleCnt="0"/>
      <dgm:spPr/>
    </dgm:pt>
    <dgm:pt modelId="{6D9957BF-23AE-4315-A80F-037FEBEA4679}" type="pres">
      <dgm:prSet presAssocID="{24BBD5A0-E805-4C9F-855A-4F8FA3155338}" presName="parTx" presStyleLbl="revTx" presStyleIdx="1" presStyleCnt="6">
        <dgm:presLayoutVars>
          <dgm:chMax val="0"/>
          <dgm:chPref val="0"/>
        </dgm:presLayoutVars>
      </dgm:prSet>
      <dgm:spPr/>
    </dgm:pt>
    <dgm:pt modelId="{2912D7D0-6CB6-4297-B644-E3AC87C741CB}" type="pres">
      <dgm:prSet presAssocID="{FB881FD3-251C-48D8-99CD-A722941C6570}" presName="sibTrans" presStyleCnt="0"/>
      <dgm:spPr/>
    </dgm:pt>
    <dgm:pt modelId="{E7EBDA8D-2582-4394-8528-F0201A00DD56}" type="pres">
      <dgm:prSet presAssocID="{32B2480D-B680-49E8-B8F3-4A2555647B60}" presName="compNode" presStyleCnt="0"/>
      <dgm:spPr/>
    </dgm:pt>
    <dgm:pt modelId="{0BEA6395-AA2B-4DC5-946A-ABD587A6DB37}" type="pres">
      <dgm:prSet presAssocID="{32B2480D-B680-49E8-B8F3-4A2555647B60}" presName="bgRect" presStyleLbl="bgShp" presStyleIdx="2" presStyleCnt="6"/>
      <dgm:spPr/>
    </dgm:pt>
    <dgm:pt modelId="{0EC3317C-F71B-46CE-985B-F30D8FDBDC94}" type="pres">
      <dgm:prSet presAssocID="{32B2480D-B680-49E8-B8F3-4A2555647B6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 Sign"/>
        </a:ext>
      </dgm:extLst>
    </dgm:pt>
    <dgm:pt modelId="{251C80EA-8A4E-469C-8C3F-14239CAE531D}" type="pres">
      <dgm:prSet presAssocID="{32B2480D-B680-49E8-B8F3-4A2555647B60}" presName="spaceRect" presStyleCnt="0"/>
      <dgm:spPr/>
    </dgm:pt>
    <dgm:pt modelId="{0146C536-84D4-4D72-92B3-B8EB0DBC91B6}" type="pres">
      <dgm:prSet presAssocID="{32B2480D-B680-49E8-B8F3-4A2555647B60}" presName="parTx" presStyleLbl="revTx" presStyleIdx="2" presStyleCnt="6">
        <dgm:presLayoutVars>
          <dgm:chMax val="0"/>
          <dgm:chPref val="0"/>
        </dgm:presLayoutVars>
      </dgm:prSet>
      <dgm:spPr/>
    </dgm:pt>
    <dgm:pt modelId="{0EC83A4B-AFAA-42B6-B800-83382AECF50E}" type="pres">
      <dgm:prSet presAssocID="{D648BC95-81B5-4F8F-922B-7642839BADC0}" presName="sibTrans" presStyleCnt="0"/>
      <dgm:spPr/>
    </dgm:pt>
    <dgm:pt modelId="{C0450796-C10B-480D-84F9-50759833434D}" type="pres">
      <dgm:prSet presAssocID="{BD805E4C-1CDE-46BD-8B4A-2766F3B59F16}" presName="compNode" presStyleCnt="0"/>
      <dgm:spPr/>
    </dgm:pt>
    <dgm:pt modelId="{02F56EC0-03BC-4DD8-B991-1E16165B8BA1}" type="pres">
      <dgm:prSet presAssocID="{BD805E4C-1CDE-46BD-8B4A-2766F3B59F16}" presName="bgRect" presStyleLbl="bgShp" presStyleIdx="3" presStyleCnt="6"/>
      <dgm:spPr/>
    </dgm:pt>
    <dgm:pt modelId="{A6E9C983-393A-4724-A99A-0F1ADB68F743}" type="pres">
      <dgm:prSet presAssocID="{BD805E4C-1CDE-46BD-8B4A-2766F3B59F16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B68A347E-FB95-4346-A5F4-700309C583B7}" type="pres">
      <dgm:prSet presAssocID="{BD805E4C-1CDE-46BD-8B4A-2766F3B59F16}" presName="spaceRect" presStyleCnt="0"/>
      <dgm:spPr/>
    </dgm:pt>
    <dgm:pt modelId="{75E08D91-1CCD-43AB-B848-D1777D1E2284}" type="pres">
      <dgm:prSet presAssocID="{BD805E4C-1CDE-46BD-8B4A-2766F3B59F16}" presName="parTx" presStyleLbl="revTx" presStyleIdx="3" presStyleCnt="6">
        <dgm:presLayoutVars>
          <dgm:chMax val="0"/>
          <dgm:chPref val="0"/>
        </dgm:presLayoutVars>
      </dgm:prSet>
      <dgm:spPr/>
    </dgm:pt>
    <dgm:pt modelId="{217E8066-08EC-4557-A10F-41CB3FFEB215}" type="pres">
      <dgm:prSet presAssocID="{C24377BD-3D47-4114-B1A6-F0C487E424BC}" presName="sibTrans" presStyleCnt="0"/>
      <dgm:spPr/>
    </dgm:pt>
    <dgm:pt modelId="{61CE706C-245C-491A-95B1-3BDDC21740A4}" type="pres">
      <dgm:prSet presAssocID="{8391B894-C090-488C-B2A3-093F61E13D62}" presName="compNode" presStyleCnt="0"/>
      <dgm:spPr/>
    </dgm:pt>
    <dgm:pt modelId="{6CCCC004-D980-4784-BF57-09E69A89B63F}" type="pres">
      <dgm:prSet presAssocID="{8391B894-C090-488C-B2A3-093F61E13D62}" presName="bgRect" presStyleLbl="bgShp" presStyleIdx="4" presStyleCnt="6"/>
      <dgm:spPr/>
    </dgm:pt>
    <dgm:pt modelId="{0F7A3382-5A60-493F-92DB-0C2A624C216E}" type="pres">
      <dgm:prSet presAssocID="{8391B894-C090-488C-B2A3-093F61E13D62}" presName="iconRect" presStyleLbl="node1" presStyleIdx="4" presStyleCnt="6"/>
      <dgm:spPr>
        <a:blipFill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E1DDC26E-4013-410C-A80A-0D9F8CB0C33A}" type="pres">
      <dgm:prSet presAssocID="{8391B894-C090-488C-B2A3-093F61E13D62}" presName="spaceRect" presStyleCnt="0"/>
      <dgm:spPr/>
    </dgm:pt>
    <dgm:pt modelId="{2C2189BF-47B9-4C4F-AE3F-90915F11BA67}" type="pres">
      <dgm:prSet presAssocID="{8391B894-C090-488C-B2A3-093F61E13D62}" presName="parTx" presStyleLbl="revTx" presStyleIdx="4" presStyleCnt="6">
        <dgm:presLayoutVars>
          <dgm:chMax val="0"/>
          <dgm:chPref val="0"/>
        </dgm:presLayoutVars>
      </dgm:prSet>
      <dgm:spPr/>
    </dgm:pt>
    <dgm:pt modelId="{04329F20-85E5-48DF-9916-98BE466CCAA2}" type="pres">
      <dgm:prSet presAssocID="{59EB533F-25FA-4B56-B75D-D399E557DE2F}" presName="sibTrans" presStyleCnt="0"/>
      <dgm:spPr/>
    </dgm:pt>
    <dgm:pt modelId="{5A06E7EC-EE83-44B0-9216-80D9E529AF4D}" type="pres">
      <dgm:prSet presAssocID="{E682E93E-AEA8-4F85-A92F-A03609FAF094}" presName="compNode" presStyleCnt="0"/>
      <dgm:spPr/>
    </dgm:pt>
    <dgm:pt modelId="{B4B299E8-6D7C-4BF2-AA9A-600875200919}" type="pres">
      <dgm:prSet presAssocID="{E682E93E-AEA8-4F85-A92F-A03609FAF094}" presName="bgRect" presStyleLbl="bgShp" presStyleIdx="5" presStyleCnt="6"/>
      <dgm:spPr/>
    </dgm:pt>
    <dgm:pt modelId="{8D416BB7-2CEC-4A4B-8AEC-C064DEF0818F}" type="pres">
      <dgm:prSet presAssocID="{E682E93E-AEA8-4F85-A92F-A03609FAF09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cam"/>
        </a:ext>
      </dgm:extLst>
    </dgm:pt>
    <dgm:pt modelId="{56B3D42E-9905-4640-884C-876A1F7E5CAD}" type="pres">
      <dgm:prSet presAssocID="{E682E93E-AEA8-4F85-A92F-A03609FAF094}" presName="spaceRect" presStyleCnt="0"/>
      <dgm:spPr/>
    </dgm:pt>
    <dgm:pt modelId="{BE6462F4-8B6B-46D2-9D80-C71411A2D851}" type="pres">
      <dgm:prSet presAssocID="{E682E93E-AEA8-4F85-A92F-A03609FAF094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F0968002-148E-473B-9465-0866102AA85A}" type="presOf" srcId="{8391B894-C090-488C-B2A3-093F61E13D62}" destId="{2C2189BF-47B9-4C4F-AE3F-90915F11BA67}" srcOrd="0" destOrd="0" presId="urn:microsoft.com/office/officeart/2018/2/layout/IconVerticalSolidList"/>
    <dgm:cxn modelId="{29707634-1D53-4536-9AB4-2FD6C65F85E1}" type="presOf" srcId="{BD805E4C-1CDE-46BD-8B4A-2766F3B59F16}" destId="{75E08D91-1CCD-43AB-B848-D1777D1E2284}" srcOrd="0" destOrd="0" presId="urn:microsoft.com/office/officeart/2018/2/layout/IconVerticalSolidList"/>
    <dgm:cxn modelId="{8861EF37-A6B4-4A43-9ECF-C3ED12D56ACA}" type="presOf" srcId="{24BBD5A0-E805-4C9F-855A-4F8FA3155338}" destId="{6D9957BF-23AE-4315-A80F-037FEBEA4679}" srcOrd="0" destOrd="0" presId="urn:microsoft.com/office/officeart/2018/2/layout/IconVerticalSolidList"/>
    <dgm:cxn modelId="{574B4163-ECFC-41A5-933C-C71561E23874}" srcId="{0B581815-2D4A-4421-8527-03A587BB38ED}" destId="{D37D5081-64F5-4430-8649-5D04F8B48186}" srcOrd="0" destOrd="0" parTransId="{060D5E38-9D34-4456-90D1-2275841CE8EF}" sibTransId="{69EC501F-7AA3-4247-918A-1BE700A3FDF6}"/>
    <dgm:cxn modelId="{044FA464-9B8B-431F-A757-B89AD8ED4FEC}" type="presOf" srcId="{E682E93E-AEA8-4F85-A92F-A03609FAF094}" destId="{BE6462F4-8B6B-46D2-9D80-C71411A2D851}" srcOrd="0" destOrd="0" presId="urn:microsoft.com/office/officeart/2018/2/layout/IconVerticalSolidList"/>
    <dgm:cxn modelId="{D8ADE050-1F42-4EA6-B035-6913F277B136}" type="presOf" srcId="{D37D5081-64F5-4430-8649-5D04F8B48186}" destId="{5E96D18B-AAB8-4486-ACDC-56219BCECFDD}" srcOrd="0" destOrd="0" presId="urn:microsoft.com/office/officeart/2018/2/layout/IconVerticalSolidList"/>
    <dgm:cxn modelId="{169EE982-F387-4EA1-B762-600B9715C61F}" srcId="{0B581815-2D4A-4421-8527-03A587BB38ED}" destId="{32B2480D-B680-49E8-B8F3-4A2555647B60}" srcOrd="2" destOrd="0" parTransId="{200FF8CB-0137-4FC5-9E3B-98E6C92D0B92}" sibTransId="{D648BC95-81B5-4F8F-922B-7642839BADC0}"/>
    <dgm:cxn modelId="{3ED2C0A2-F8CD-484C-9DBE-6B773E6DDC6F}" type="presOf" srcId="{32B2480D-B680-49E8-B8F3-4A2555647B60}" destId="{0146C536-84D4-4D72-92B3-B8EB0DBC91B6}" srcOrd="0" destOrd="0" presId="urn:microsoft.com/office/officeart/2018/2/layout/IconVerticalSolidList"/>
    <dgm:cxn modelId="{C06A7FA4-3E16-4205-BF42-CF5458358371}" srcId="{0B581815-2D4A-4421-8527-03A587BB38ED}" destId="{E682E93E-AEA8-4F85-A92F-A03609FAF094}" srcOrd="5" destOrd="0" parTransId="{71135902-8932-46DF-A5E5-24EB4471EB80}" sibTransId="{473460B2-0B2F-4CF0-907E-120ABD2A6DCA}"/>
    <dgm:cxn modelId="{F15542A9-5272-4626-8377-DF7F5CF8DDEB}" srcId="{0B581815-2D4A-4421-8527-03A587BB38ED}" destId="{24BBD5A0-E805-4C9F-855A-4F8FA3155338}" srcOrd="1" destOrd="0" parTransId="{058ECD64-9E3E-478A-B9F6-2F448C9743FF}" sibTransId="{FB881FD3-251C-48D8-99CD-A722941C6570}"/>
    <dgm:cxn modelId="{F200E5B7-9FAF-41DE-8566-C2B1EA2E413E}" srcId="{0B581815-2D4A-4421-8527-03A587BB38ED}" destId="{BD805E4C-1CDE-46BD-8B4A-2766F3B59F16}" srcOrd="3" destOrd="0" parTransId="{307FEC22-5A1B-414C-B1B1-F643C20C656F}" sibTransId="{C24377BD-3D47-4114-B1A6-F0C487E424BC}"/>
    <dgm:cxn modelId="{31C735D0-A15A-47E7-9CA7-E5222B979609}" srcId="{0B581815-2D4A-4421-8527-03A587BB38ED}" destId="{8391B894-C090-488C-B2A3-093F61E13D62}" srcOrd="4" destOrd="0" parTransId="{4E414C0A-E279-45C7-8616-23F1781A1F43}" sibTransId="{59EB533F-25FA-4B56-B75D-D399E557DE2F}"/>
    <dgm:cxn modelId="{7238ACE0-508D-482E-979D-5BE3981A9EF0}" type="presOf" srcId="{0B581815-2D4A-4421-8527-03A587BB38ED}" destId="{7A9992D9-8F04-4B05-858A-4F9A21093297}" srcOrd="0" destOrd="0" presId="urn:microsoft.com/office/officeart/2018/2/layout/IconVerticalSolidList"/>
    <dgm:cxn modelId="{6E973DD5-FC1A-45B8-9FC6-1930AD0DE444}" type="presParOf" srcId="{7A9992D9-8F04-4B05-858A-4F9A21093297}" destId="{E783A3B5-167B-440F-97D0-F4B62CC10AD1}" srcOrd="0" destOrd="0" presId="urn:microsoft.com/office/officeart/2018/2/layout/IconVerticalSolidList"/>
    <dgm:cxn modelId="{A8A21C19-B4B7-4CA3-BE5C-601DC0C45DEE}" type="presParOf" srcId="{E783A3B5-167B-440F-97D0-F4B62CC10AD1}" destId="{2847FB26-0664-457C-BFC9-851D850D0FAC}" srcOrd="0" destOrd="0" presId="urn:microsoft.com/office/officeart/2018/2/layout/IconVerticalSolidList"/>
    <dgm:cxn modelId="{B15999F4-4223-49F5-B25D-8ADC5EBBB755}" type="presParOf" srcId="{E783A3B5-167B-440F-97D0-F4B62CC10AD1}" destId="{EAA0616A-EC16-4688-88BD-E9CA11263B0A}" srcOrd="1" destOrd="0" presId="urn:microsoft.com/office/officeart/2018/2/layout/IconVerticalSolidList"/>
    <dgm:cxn modelId="{E64F5B87-EB49-46ED-B8CC-E680AEA990F2}" type="presParOf" srcId="{E783A3B5-167B-440F-97D0-F4B62CC10AD1}" destId="{82951CA4-A348-4D22-98B5-52FE95334875}" srcOrd="2" destOrd="0" presId="urn:microsoft.com/office/officeart/2018/2/layout/IconVerticalSolidList"/>
    <dgm:cxn modelId="{AC6E4243-2E48-4528-AC8B-B4E65D850010}" type="presParOf" srcId="{E783A3B5-167B-440F-97D0-F4B62CC10AD1}" destId="{5E96D18B-AAB8-4486-ACDC-56219BCECFDD}" srcOrd="3" destOrd="0" presId="urn:microsoft.com/office/officeart/2018/2/layout/IconVerticalSolidList"/>
    <dgm:cxn modelId="{0EFA695C-0491-49AA-8892-76792EC83863}" type="presParOf" srcId="{7A9992D9-8F04-4B05-858A-4F9A21093297}" destId="{D72A533E-8AAF-4E26-BEFC-68DF5298DD9A}" srcOrd="1" destOrd="0" presId="urn:microsoft.com/office/officeart/2018/2/layout/IconVerticalSolidList"/>
    <dgm:cxn modelId="{F0149B49-95D3-40AD-8873-9F1D1D2FE956}" type="presParOf" srcId="{7A9992D9-8F04-4B05-858A-4F9A21093297}" destId="{8B2B51A4-9FCF-45EF-9B18-5BD7F6922E00}" srcOrd="2" destOrd="0" presId="urn:microsoft.com/office/officeart/2018/2/layout/IconVerticalSolidList"/>
    <dgm:cxn modelId="{67F6AC3F-B272-49F1-B7C4-A5EB6AD80934}" type="presParOf" srcId="{8B2B51A4-9FCF-45EF-9B18-5BD7F6922E00}" destId="{5623D65C-66C3-47ED-BDC3-27268D9B92FF}" srcOrd="0" destOrd="0" presId="urn:microsoft.com/office/officeart/2018/2/layout/IconVerticalSolidList"/>
    <dgm:cxn modelId="{E214F0A1-B326-44D1-8680-22C78A4B0CCF}" type="presParOf" srcId="{8B2B51A4-9FCF-45EF-9B18-5BD7F6922E00}" destId="{0BFCF2EE-FD44-40C3-89FD-7B9788B68F99}" srcOrd="1" destOrd="0" presId="urn:microsoft.com/office/officeart/2018/2/layout/IconVerticalSolidList"/>
    <dgm:cxn modelId="{FB1DF502-2581-46A4-9F4A-2656FD03731E}" type="presParOf" srcId="{8B2B51A4-9FCF-45EF-9B18-5BD7F6922E00}" destId="{B7E9A980-44B0-4898-92B1-09BDE8F87DDF}" srcOrd="2" destOrd="0" presId="urn:microsoft.com/office/officeart/2018/2/layout/IconVerticalSolidList"/>
    <dgm:cxn modelId="{D0D48B8E-F128-4205-AA32-5B7BEF0738BC}" type="presParOf" srcId="{8B2B51A4-9FCF-45EF-9B18-5BD7F6922E00}" destId="{6D9957BF-23AE-4315-A80F-037FEBEA4679}" srcOrd="3" destOrd="0" presId="urn:microsoft.com/office/officeart/2018/2/layout/IconVerticalSolidList"/>
    <dgm:cxn modelId="{02DC33A4-7B8D-4D01-AD24-B8978B9F1DDD}" type="presParOf" srcId="{7A9992D9-8F04-4B05-858A-4F9A21093297}" destId="{2912D7D0-6CB6-4297-B644-E3AC87C741CB}" srcOrd="3" destOrd="0" presId="urn:microsoft.com/office/officeart/2018/2/layout/IconVerticalSolidList"/>
    <dgm:cxn modelId="{D7B895F3-4D19-40F6-A5DC-42A35E159669}" type="presParOf" srcId="{7A9992D9-8F04-4B05-858A-4F9A21093297}" destId="{E7EBDA8D-2582-4394-8528-F0201A00DD56}" srcOrd="4" destOrd="0" presId="urn:microsoft.com/office/officeart/2018/2/layout/IconVerticalSolidList"/>
    <dgm:cxn modelId="{9623E850-BC8B-41D9-8658-535B03B85884}" type="presParOf" srcId="{E7EBDA8D-2582-4394-8528-F0201A00DD56}" destId="{0BEA6395-AA2B-4DC5-946A-ABD587A6DB37}" srcOrd="0" destOrd="0" presId="urn:microsoft.com/office/officeart/2018/2/layout/IconVerticalSolidList"/>
    <dgm:cxn modelId="{13D4EC65-7C56-43C8-9696-8B06320BE293}" type="presParOf" srcId="{E7EBDA8D-2582-4394-8528-F0201A00DD56}" destId="{0EC3317C-F71B-46CE-985B-F30D8FDBDC94}" srcOrd="1" destOrd="0" presId="urn:microsoft.com/office/officeart/2018/2/layout/IconVerticalSolidList"/>
    <dgm:cxn modelId="{74E66EAC-A0ED-4B56-85C3-97E56573ACAC}" type="presParOf" srcId="{E7EBDA8D-2582-4394-8528-F0201A00DD56}" destId="{251C80EA-8A4E-469C-8C3F-14239CAE531D}" srcOrd="2" destOrd="0" presId="urn:microsoft.com/office/officeart/2018/2/layout/IconVerticalSolidList"/>
    <dgm:cxn modelId="{CF3307A3-DC1F-44E3-9E98-6950D659353C}" type="presParOf" srcId="{E7EBDA8D-2582-4394-8528-F0201A00DD56}" destId="{0146C536-84D4-4D72-92B3-B8EB0DBC91B6}" srcOrd="3" destOrd="0" presId="urn:microsoft.com/office/officeart/2018/2/layout/IconVerticalSolidList"/>
    <dgm:cxn modelId="{A9417C3B-8DA5-4121-9959-2BA1CC40CD3D}" type="presParOf" srcId="{7A9992D9-8F04-4B05-858A-4F9A21093297}" destId="{0EC83A4B-AFAA-42B6-B800-83382AECF50E}" srcOrd="5" destOrd="0" presId="urn:microsoft.com/office/officeart/2018/2/layout/IconVerticalSolidList"/>
    <dgm:cxn modelId="{EBFE9D36-4052-4AF3-93D1-503EB9FB9899}" type="presParOf" srcId="{7A9992D9-8F04-4B05-858A-4F9A21093297}" destId="{C0450796-C10B-480D-84F9-50759833434D}" srcOrd="6" destOrd="0" presId="urn:microsoft.com/office/officeart/2018/2/layout/IconVerticalSolidList"/>
    <dgm:cxn modelId="{4D7E6C4C-0557-416A-9530-A91EA84BE459}" type="presParOf" srcId="{C0450796-C10B-480D-84F9-50759833434D}" destId="{02F56EC0-03BC-4DD8-B991-1E16165B8BA1}" srcOrd="0" destOrd="0" presId="urn:microsoft.com/office/officeart/2018/2/layout/IconVerticalSolidList"/>
    <dgm:cxn modelId="{907A868D-B927-40CC-AB2E-8B8F6D823D8C}" type="presParOf" srcId="{C0450796-C10B-480D-84F9-50759833434D}" destId="{A6E9C983-393A-4724-A99A-0F1ADB68F743}" srcOrd="1" destOrd="0" presId="urn:microsoft.com/office/officeart/2018/2/layout/IconVerticalSolidList"/>
    <dgm:cxn modelId="{92DDFF2F-056A-4340-A61A-25E8198D8D17}" type="presParOf" srcId="{C0450796-C10B-480D-84F9-50759833434D}" destId="{B68A347E-FB95-4346-A5F4-700309C583B7}" srcOrd="2" destOrd="0" presId="urn:microsoft.com/office/officeart/2018/2/layout/IconVerticalSolidList"/>
    <dgm:cxn modelId="{FEF581C4-9762-4B14-8AE5-DC285D878D54}" type="presParOf" srcId="{C0450796-C10B-480D-84F9-50759833434D}" destId="{75E08D91-1CCD-43AB-B848-D1777D1E2284}" srcOrd="3" destOrd="0" presId="urn:microsoft.com/office/officeart/2018/2/layout/IconVerticalSolidList"/>
    <dgm:cxn modelId="{1B484571-9A47-4C0E-B3D3-C20185BA5628}" type="presParOf" srcId="{7A9992D9-8F04-4B05-858A-4F9A21093297}" destId="{217E8066-08EC-4557-A10F-41CB3FFEB215}" srcOrd="7" destOrd="0" presId="urn:microsoft.com/office/officeart/2018/2/layout/IconVerticalSolidList"/>
    <dgm:cxn modelId="{14488EA4-6AA6-4367-833D-A24F5DFD6FE4}" type="presParOf" srcId="{7A9992D9-8F04-4B05-858A-4F9A21093297}" destId="{61CE706C-245C-491A-95B1-3BDDC21740A4}" srcOrd="8" destOrd="0" presId="urn:microsoft.com/office/officeart/2018/2/layout/IconVerticalSolidList"/>
    <dgm:cxn modelId="{62B46A6F-88E2-49F7-9F78-0E21E7697A38}" type="presParOf" srcId="{61CE706C-245C-491A-95B1-3BDDC21740A4}" destId="{6CCCC004-D980-4784-BF57-09E69A89B63F}" srcOrd="0" destOrd="0" presId="urn:microsoft.com/office/officeart/2018/2/layout/IconVerticalSolidList"/>
    <dgm:cxn modelId="{1213ACF7-0F33-427B-998C-53A2017853D4}" type="presParOf" srcId="{61CE706C-245C-491A-95B1-3BDDC21740A4}" destId="{0F7A3382-5A60-493F-92DB-0C2A624C216E}" srcOrd="1" destOrd="0" presId="urn:microsoft.com/office/officeart/2018/2/layout/IconVerticalSolidList"/>
    <dgm:cxn modelId="{A3F2E168-93D0-4C7D-ABBE-06E23F3B880E}" type="presParOf" srcId="{61CE706C-245C-491A-95B1-3BDDC21740A4}" destId="{E1DDC26E-4013-410C-A80A-0D9F8CB0C33A}" srcOrd="2" destOrd="0" presId="urn:microsoft.com/office/officeart/2018/2/layout/IconVerticalSolidList"/>
    <dgm:cxn modelId="{DC6E7A2E-3E98-46CD-ACE1-18D1FAFECF14}" type="presParOf" srcId="{61CE706C-245C-491A-95B1-3BDDC21740A4}" destId="{2C2189BF-47B9-4C4F-AE3F-90915F11BA67}" srcOrd="3" destOrd="0" presId="urn:microsoft.com/office/officeart/2018/2/layout/IconVerticalSolidList"/>
    <dgm:cxn modelId="{CD83D1CF-6404-4AAB-BECF-9E718C7D218E}" type="presParOf" srcId="{7A9992D9-8F04-4B05-858A-4F9A21093297}" destId="{04329F20-85E5-48DF-9916-98BE466CCAA2}" srcOrd="9" destOrd="0" presId="urn:microsoft.com/office/officeart/2018/2/layout/IconVerticalSolidList"/>
    <dgm:cxn modelId="{D271CF47-07EA-45FC-B975-260407F8E634}" type="presParOf" srcId="{7A9992D9-8F04-4B05-858A-4F9A21093297}" destId="{5A06E7EC-EE83-44B0-9216-80D9E529AF4D}" srcOrd="10" destOrd="0" presId="urn:microsoft.com/office/officeart/2018/2/layout/IconVerticalSolidList"/>
    <dgm:cxn modelId="{7E0B0701-6598-4064-BCAB-5BBD9F1F3C89}" type="presParOf" srcId="{5A06E7EC-EE83-44B0-9216-80D9E529AF4D}" destId="{B4B299E8-6D7C-4BF2-AA9A-600875200919}" srcOrd="0" destOrd="0" presId="urn:microsoft.com/office/officeart/2018/2/layout/IconVerticalSolidList"/>
    <dgm:cxn modelId="{8270C0C1-43D3-4310-8BE4-657928C562BC}" type="presParOf" srcId="{5A06E7EC-EE83-44B0-9216-80D9E529AF4D}" destId="{8D416BB7-2CEC-4A4B-8AEC-C064DEF0818F}" srcOrd="1" destOrd="0" presId="urn:microsoft.com/office/officeart/2018/2/layout/IconVerticalSolidList"/>
    <dgm:cxn modelId="{9EF1C3DC-BD5D-4DB4-AC87-407FF158D90D}" type="presParOf" srcId="{5A06E7EC-EE83-44B0-9216-80D9E529AF4D}" destId="{56B3D42E-9905-4640-884C-876A1F7E5CAD}" srcOrd="2" destOrd="0" presId="urn:microsoft.com/office/officeart/2018/2/layout/IconVerticalSolidList"/>
    <dgm:cxn modelId="{99C90159-3D31-4B84-9C4B-A9E178EA5E83}" type="presParOf" srcId="{5A06E7EC-EE83-44B0-9216-80D9E529AF4D}" destId="{BE6462F4-8B6B-46D2-9D80-C71411A2D85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CCC109-2DF0-402D-B612-CC8B7D63502B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F8BE1A-5550-4156-8D0F-D9609FBA2419}">
      <dgm:prSet custT="1"/>
      <dgm:spPr>
        <a:ln>
          <a:solidFill>
            <a:schemeClr val="accent1"/>
          </a:solidFill>
        </a:ln>
      </dgm:spPr>
      <dgm:t>
        <a:bodyPr/>
        <a:lstStyle/>
        <a:p>
          <a:pPr algn="l"/>
          <a:r>
            <a:rPr lang="en-US" sz="1800" kern="1200" dirty="0">
              <a:solidFill>
                <a:schemeClr val="bg1"/>
              </a:solidFill>
            </a:rPr>
            <a:t>Due to increase in population and highly specific security areas, </a:t>
          </a:r>
          <a:r>
            <a:rPr lang="en-US" sz="1800" kern="1200" spc="20" baseline="0" dirty="0">
              <a:solidFill>
                <a:schemeClr val="tx1"/>
              </a:solidFill>
              <a:latin typeface="+mn-lt"/>
              <a:ea typeface="+mn-ea"/>
              <a:cs typeface="+mn-cs"/>
            </a:rPr>
            <a:t>intelligent monitoring is the major requirement of modern world</a:t>
          </a:r>
          <a:r>
            <a:rPr lang="en-US" sz="1800" kern="1200" dirty="0">
              <a:solidFill>
                <a:schemeClr val="bg1"/>
              </a:solidFill>
            </a:rPr>
            <a:t>.</a:t>
          </a:r>
          <a:r>
            <a:rPr lang="en-US" sz="1800" kern="1200" dirty="0"/>
            <a:t> </a:t>
          </a:r>
        </a:p>
      </dgm:t>
    </dgm:pt>
    <dgm:pt modelId="{E4E2C3B9-2016-4A68-80A8-0A621772B4CE}" type="parTrans" cxnId="{1CABC7B7-B1E0-4CB5-82B2-108AA9D12CB6}">
      <dgm:prSet/>
      <dgm:spPr/>
      <dgm:t>
        <a:bodyPr/>
        <a:lstStyle/>
        <a:p>
          <a:endParaRPr lang="en-US"/>
        </a:p>
      </dgm:t>
    </dgm:pt>
    <dgm:pt modelId="{7D094363-9242-4822-BA9D-3A9614E6C193}" type="sibTrans" cxnId="{1CABC7B7-B1E0-4CB5-82B2-108AA9D12CB6}">
      <dgm:prSet/>
      <dgm:spPr/>
      <dgm:t>
        <a:bodyPr/>
        <a:lstStyle/>
        <a:p>
          <a:endParaRPr lang="en-US"/>
        </a:p>
      </dgm:t>
    </dgm:pt>
    <dgm:pt modelId="{ECCD3458-B24D-40F9-AF98-75F739A0CFE4}">
      <dgm:prSet custT="1"/>
      <dgm:spPr/>
      <dgm:t>
        <a:bodyPr/>
        <a:lstStyle/>
        <a:p>
          <a:r>
            <a:rPr lang="en-US" sz="1800" dirty="0">
              <a:solidFill>
                <a:schemeClr val="bg1"/>
              </a:solidFill>
            </a:rPr>
            <a:t>Surveillance over the cloud computing benefits a boost to </a:t>
          </a:r>
          <a:r>
            <a:rPr lang="en-US" sz="1800" dirty="0">
              <a:solidFill>
                <a:schemeClr val="tx1"/>
              </a:solidFill>
            </a:rPr>
            <a:t>surveillance systems at the time reducing cost and maintenance</a:t>
          </a:r>
          <a:r>
            <a:rPr lang="en-US" sz="1800" dirty="0">
              <a:solidFill>
                <a:schemeClr val="bg1"/>
              </a:solidFill>
            </a:rPr>
            <a:t>.</a:t>
          </a:r>
          <a:r>
            <a:rPr lang="en-US" sz="1800" dirty="0"/>
            <a:t>   </a:t>
          </a:r>
        </a:p>
      </dgm:t>
    </dgm:pt>
    <dgm:pt modelId="{CB2B3633-12CA-4409-9FB2-27DABCDD9C36}" type="parTrans" cxnId="{41F6DC49-C453-4810-A8D6-6D9FD0637252}">
      <dgm:prSet/>
      <dgm:spPr/>
      <dgm:t>
        <a:bodyPr/>
        <a:lstStyle/>
        <a:p>
          <a:endParaRPr lang="en-US"/>
        </a:p>
      </dgm:t>
    </dgm:pt>
    <dgm:pt modelId="{803A92B3-BBD4-4E19-91B0-7F916713DEA5}" type="sibTrans" cxnId="{41F6DC49-C453-4810-A8D6-6D9FD0637252}">
      <dgm:prSet/>
      <dgm:spPr/>
      <dgm:t>
        <a:bodyPr/>
        <a:lstStyle/>
        <a:p>
          <a:endParaRPr lang="en-US"/>
        </a:p>
      </dgm:t>
    </dgm:pt>
    <dgm:pt modelId="{7606EFB4-3A3D-43F3-8CFB-6F1A4AC88BDE}">
      <dgm:prSet custT="1"/>
      <dgm:spPr/>
      <dgm:t>
        <a:bodyPr/>
        <a:lstStyle/>
        <a:p>
          <a:r>
            <a:rPr lang="en-US" sz="1800" dirty="0">
              <a:solidFill>
                <a:schemeClr val="bg1"/>
              </a:solidFill>
            </a:rPr>
            <a:t>Cloud computing provides a major challenge and opportunities for </a:t>
          </a:r>
          <a:r>
            <a:rPr lang="en-US" sz="1800" dirty="0">
              <a:solidFill>
                <a:schemeClr val="tx1"/>
              </a:solidFill>
            </a:rPr>
            <a:t>researchers to make surveillance systems highly efficient</a:t>
          </a:r>
          <a:r>
            <a:rPr lang="en-US" sz="1800" dirty="0">
              <a:solidFill>
                <a:schemeClr val="bg1"/>
              </a:solidFill>
            </a:rPr>
            <a:t>. </a:t>
          </a:r>
        </a:p>
      </dgm:t>
    </dgm:pt>
    <dgm:pt modelId="{485C0286-96EE-4FD9-A71F-7092C7D940EF}" type="parTrans" cxnId="{1A41EFBE-5176-4884-89F3-06B361717D85}">
      <dgm:prSet/>
      <dgm:spPr/>
      <dgm:t>
        <a:bodyPr/>
        <a:lstStyle/>
        <a:p>
          <a:endParaRPr lang="en-US"/>
        </a:p>
      </dgm:t>
    </dgm:pt>
    <dgm:pt modelId="{75ADBFFC-C544-4387-92E9-05AF2CC86D1E}" type="sibTrans" cxnId="{1A41EFBE-5176-4884-89F3-06B361717D85}">
      <dgm:prSet/>
      <dgm:spPr/>
      <dgm:t>
        <a:bodyPr/>
        <a:lstStyle/>
        <a:p>
          <a:endParaRPr lang="en-US"/>
        </a:p>
      </dgm:t>
    </dgm:pt>
    <dgm:pt modelId="{2C71E15A-0781-4803-9C79-7E326D2F0916}" type="pres">
      <dgm:prSet presAssocID="{1DCCC109-2DF0-402D-B612-CC8B7D63502B}" presName="outerComposite" presStyleCnt="0">
        <dgm:presLayoutVars>
          <dgm:chMax val="5"/>
          <dgm:dir/>
          <dgm:resizeHandles val="exact"/>
        </dgm:presLayoutVars>
      </dgm:prSet>
      <dgm:spPr/>
    </dgm:pt>
    <dgm:pt modelId="{624C4699-9E2E-4661-8CA2-2A5F996CBA14}" type="pres">
      <dgm:prSet presAssocID="{1DCCC109-2DF0-402D-B612-CC8B7D63502B}" presName="dummyMaxCanvas" presStyleCnt="0">
        <dgm:presLayoutVars/>
      </dgm:prSet>
      <dgm:spPr/>
    </dgm:pt>
    <dgm:pt modelId="{048BB1FF-5B3B-47CE-85C3-F68542C3644F}" type="pres">
      <dgm:prSet presAssocID="{1DCCC109-2DF0-402D-B612-CC8B7D63502B}" presName="ThreeNodes_1" presStyleLbl="node1" presStyleIdx="0" presStyleCnt="3" custLinFactNeighborY="-12337">
        <dgm:presLayoutVars>
          <dgm:bulletEnabled val="1"/>
        </dgm:presLayoutVars>
      </dgm:prSet>
      <dgm:spPr/>
    </dgm:pt>
    <dgm:pt modelId="{20C818E7-8A7A-4391-A478-DB0532CBF337}" type="pres">
      <dgm:prSet presAssocID="{1DCCC109-2DF0-402D-B612-CC8B7D63502B}" presName="ThreeNodes_2" presStyleLbl="node1" presStyleIdx="1" presStyleCnt="3">
        <dgm:presLayoutVars>
          <dgm:bulletEnabled val="1"/>
        </dgm:presLayoutVars>
      </dgm:prSet>
      <dgm:spPr/>
    </dgm:pt>
    <dgm:pt modelId="{222C304C-E83A-4694-BC52-D54D5FEFB620}" type="pres">
      <dgm:prSet presAssocID="{1DCCC109-2DF0-402D-B612-CC8B7D63502B}" presName="ThreeNodes_3" presStyleLbl="node1" presStyleIdx="2" presStyleCnt="3" custLinFactNeighborX="5785" custLinFactNeighborY="12431">
        <dgm:presLayoutVars>
          <dgm:bulletEnabled val="1"/>
        </dgm:presLayoutVars>
      </dgm:prSet>
      <dgm:spPr/>
    </dgm:pt>
    <dgm:pt modelId="{B22BECB8-D943-45F5-917E-104E36DCE3D3}" type="pres">
      <dgm:prSet presAssocID="{1DCCC109-2DF0-402D-B612-CC8B7D63502B}" presName="ThreeConn_1-2" presStyleLbl="fgAccFollowNode1" presStyleIdx="0" presStyleCnt="2">
        <dgm:presLayoutVars>
          <dgm:bulletEnabled val="1"/>
        </dgm:presLayoutVars>
      </dgm:prSet>
      <dgm:spPr/>
    </dgm:pt>
    <dgm:pt modelId="{26B10B51-A4F6-4B63-8DD8-5A03004E9C98}" type="pres">
      <dgm:prSet presAssocID="{1DCCC109-2DF0-402D-B612-CC8B7D63502B}" presName="ThreeConn_2-3" presStyleLbl="fgAccFollowNode1" presStyleIdx="1" presStyleCnt="2">
        <dgm:presLayoutVars>
          <dgm:bulletEnabled val="1"/>
        </dgm:presLayoutVars>
      </dgm:prSet>
      <dgm:spPr/>
    </dgm:pt>
    <dgm:pt modelId="{29522188-1E85-4749-B71C-36B26A8A0FB8}" type="pres">
      <dgm:prSet presAssocID="{1DCCC109-2DF0-402D-B612-CC8B7D63502B}" presName="ThreeNodes_1_text" presStyleLbl="node1" presStyleIdx="2" presStyleCnt="3">
        <dgm:presLayoutVars>
          <dgm:bulletEnabled val="1"/>
        </dgm:presLayoutVars>
      </dgm:prSet>
      <dgm:spPr/>
    </dgm:pt>
    <dgm:pt modelId="{A952B83F-297B-4150-A9DD-100F14B03525}" type="pres">
      <dgm:prSet presAssocID="{1DCCC109-2DF0-402D-B612-CC8B7D63502B}" presName="ThreeNodes_2_text" presStyleLbl="node1" presStyleIdx="2" presStyleCnt="3">
        <dgm:presLayoutVars>
          <dgm:bulletEnabled val="1"/>
        </dgm:presLayoutVars>
      </dgm:prSet>
      <dgm:spPr/>
    </dgm:pt>
    <dgm:pt modelId="{1FCD8F0B-F4F1-420E-8A5E-99D80CEB0F9A}" type="pres">
      <dgm:prSet presAssocID="{1DCCC109-2DF0-402D-B612-CC8B7D63502B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E515801-6717-48C1-8A05-573A135F1CC2}" type="presOf" srcId="{803A92B3-BBD4-4E19-91B0-7F916713DEA5}" destId="{26B10B51-A4F6-4B63-8DD8-5A03004E9C98}" srcOrd="0" destOrd="0" presId="urn:microsoft.com/office/officeart/2005/8/layout/vProcess5"/>
    <dgm:cxn modelId="{EDD51915-00EC-4C64-953A-7247116C3B64}" type="presOf" srcId="{7606EFB4-3A3D-43F3-8CFB-6F1A4AC88BDE}" destId="{1FCD8F0B-F4F1-420E-8A5E-99D80CEB0F9A}" srcOrd="1" destOrd="0" presId="urn:microsoft.com/office/officeart/2005/8/layout/vProcess5"/>
    <dgm:cxn modelId="{01711D35-C9A8-4139-A09C-56A797D9AF04}" type="presOf" srcId="{1DCCC109-2DF0-402D-B612-CC8B7D63502B}" destId="{2C71E15A-0781-4803-9C79-7E326D2F0916}" srcOrd="0" destOrd="0" presId="urn:microsoft.com/office/officeart/2005/8/layout/vProcess5"/>
    <dgm:cxn modelId="{035EC340-82C3-40F3-94EC-4802CAD1E030}" type="presOf" srcId="{ECCD3458-B24D-40F9-AF98-75F739A0CFE4}" destId="{A952B83F-297B-4150-A9DD-100F14B03525}" srcOrd="1" destOrd="0" presId="urn:microsoft.com/office/officeart/2005/8/layout/vProcess5"/>
    <dgm:cxn modelId="{70E28748-C501-4FA2-9C1B-C0C3605BD84E}" type="presOf" srcId="{CEF8BE1A-5550-4156-8D0F-D9609FBA2419}" destId="{048BB1FF-5B3B-47CE-85C3-F68542C3644F}" srcOrd="0" destOrd="0" presId="urn:microsoft.com/office/officeart/2005/8/layout/vProcess5"/>
    <dgm:cxn modelId="{41F6DC49-C453-4810-A8D6-6D9FD0637252}" srcId="{1DCCC109-2DF0-402D-B612-CC8B7D63502B}" destId="{ECCD3458-B24D-40F9-AF98-75F739A0CFE4}" srcOrd="1" destOrd="0" parTransId="{CB2B3633-12CA-4409-9FB2-27DABCDD9C36}" sibTransId="{803A92B3-BBD4-4E19-91B0-7F916713DEA5}"/>
    <dgm:cxn modelId="{232D2D6D-34C0-4E25-B902-947871EAD153}" type="presOf" srcId="{ECCD3458-B24D-40F9-AF98-75F739A0CFE4}" destId="{20C818E7-8A7A-4391-A478-DB0532CBF337}" srcOrd="0" destOrd="0" presId="urn:microsoft.com/office/officeart/2005/8/layout/vProcess5"/>
    <dgm:cxn modelId="{58FE5CAF-D88C-4DD8-8D7D-F07AA2BCA18F}" type="presOf" srcId="{CEF8BE1A-5550-4156-8D0F-D9609FBA2419}" destId="{29522188-1E85-4749-B71C-36B26A8A0FB8}" srcOrd="1" destOrd="0" presId="urn:microsoft.com/office/officeart/2005/8/layout/vProcess5"/>
    <dgm:cxn modelId="{1CABC7B7-B1E0-4CB5-82B2-108AA9D12CB6}" srcId="{1DCCC109-2DF0-402D-B612-CC8B7D63502B}" destId="{CEF8BE1A-5550-4156-8D0F-D9609FBA2419}" srcOrd="0" destOrd="0" parTransId="{E4E2C3B9-2016-4A68-80A8-0A621772B4CE}" sibTransId="{7D094363-9242-4822-BA9D-3A9614E6C193}"/>
    <dgm:cxn modelId="{1A41EFBE-5176-4884-89F3-06B361717D85}" srcId="{1DCCC109-2DF0-402D-B612-CC8B7D63502B}" destId="{7606EFB4-3A3D-43F3-8CFB-6F1A4AC88BDE}" srcOrd="2" destOrd="0" parTransId="{485C0286-96EE-4FD9-A71F-7092C7D940EF}" sibTransId="{75ADBFFC-C544-4387-92E9-05AF2CC86D1E}"/>
    <dgm:cxn modelId="{300708C2-E47C-4BBB-912F-2439113D6496}" type="presOf" srcId="{7606EFB4-3A3D-43F3-8CFB-6F1A4AC88BDE}" destId="{222C304C-E83A-4694-BC52-D54D5FEFB620}" srcOrd="0" destOrd="0" presId="urn:microsoft.com/office/officeart/2005/8/layout/vProcess5"/>
    <dgm:cxn modelId="{928D16D0-2B89-40DF-A481-B18DC8DE5F84}" type="presOf" srcId="{7D094363-9242-4822-BA9D-3A9614E6C193}" destId="{B22BECB8-D943-45F5-917E-104E36DCE3D3}" srcOrd="0" destOrd="0" presId="urn:microsoft.com/office/officeart/2005/8/layout/vProcess5"/>
    <dgm:cxn modelId="{E0DF05C2-FC8D-4E1F-8C46-97C7464B8994}" type="presParOf" srcId="{2C71E15A-0781-4803-9C79-7E326D2F0916}" destId="{624C4699-9E2E-4661-8CA2-2A5F996CBA14}" srcOrd="0" destOrd="0" presId="urn:microsoft.com/office/officeart/2005/8/layout/vProcess5"/>
    <dgm:cxn modelId="{55C1E885-B260-4180-8B6F-D3CAC5C4111D}" type="presParOf" srcId="{2C71E15A-0781-4803-9C79-7E326D2F0916}" destId="{048BB1FF-5B3B-47CE-85C3-F68542C3644F}" srcOrd="1" destOrd="0" presId="urn:microsoft.com/office/officeart/2005/8/layout/vProcess5"/>
    <dgm:cxn modelId="{8802E331-9A1C-4D19-96A2-1F934021DE08}" type="presParOf" srcId="{2C71E15A-0781-4803-9C79-7E326D2F0916}" destId="{20C818E7-8A7A-4391-A478-DB0532CBF337}" srcOrd="2" destOrd="0" presId="urn:microsoft.com/office/officeart/2005/8/layout/vProcess5"/>
    <dgm:cxn modelId="{9D5CF27C-0E88-40E1-B5ED-50AD616542E2}" type="presParOf" srcId="{2C71E15A-0781-4803-9C79-7E326D2F0916}" destId="{222C304C-E83A-4694-BC52-D54D5FEFB620}" srcOrd="3" destOrd="0" presId="urn:microsoft.com/office/officeart/2005/8/layout/vProcess5"/>
    <dgm:cxn modelId="{8FE5E204-4C18-433B-996F-7FC3DDA06F29}" type="presParOf" srcId="{2C71E15A-0781-4803-9C79-7E326D2F0916}" destId="{B22BECB8-D943-45F5-917E-104E36DCE3D3}" srcOrd="4" destOrd="0" presId="urn:microsoft.com/office/officeart/2005/8/layout/vProcess5"/>
    <dgm:cxn modelId="{4A88C12C-C09A-45AA-8FED-CBA3BB331D68}" type="presParOf" srcId="{2C71E15A-0781-4803-9C79-7E326D2F0916}" destId="{26B10B51-A4F6-4B63-8DD8-5A03004E9C98}" srcOrd="5" destOrd="0" presId="urn:microsoft.com/office/officeart/2005/8/layout/vProcess5"/>
    <dgm:cxn modelId="{2C5A2612-7DF2-41DA-B3EE-86A14A9EFA8B}" type="presParOf" srcId="{2C71E15A-0781-4803-9C79-7E326D2F0916}" destId="{29522188-1E85-4749-B71C-36B26A8A0FB8}" srcOrd="6" destOrd="0" presId="urn:microsoft.com/office/officeart/2005/8/layout/vProcess5"/>
    <dgm:cxn modelId="{D66AA1ED-8090-466D-98B6-B2960B72114D}" type="presParOf" srcId="{2C71E15A-0781-4803-9C79-7E326D2F0916}" destId="{A952B83F-297B-4150-A9DD-100F14B03525}" srcOrd="7" destOrd="0" presId="urn:microsoft.com/office/officeart/2005/8/layout/vProcess5"/>
    <dgm:cxn modelId="{723ECDCA-0847-42A9-B028-0197F53B68E0}" type="presParOf" srcId="{2C71E15A-0781-4803-9C79-7E326D2F0916}" destId="{1FCD8F0B-F4F1-420E-8A5E-99D80CEB0F9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EBB34F-FB49-4911-A6ED-28AB0C69E96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4CEF4AD-5118-443E-A681-FF4319848BC1}">
      <dgm:prSet/>
      <dgm:spPr/>
      <dgm:t>
        <a:bodyPr/>
        <a:lstStyle/>
        <a:p>
          <a:pPr>
            <a:defRPr cap="all"/>
          </a:pPr>
          <a:r>
            <a:rPr lang="en-US" baseline="0"/>
            <a:t>Transmission of data to mobile agent  </a:t>
          </a:r>
          <a:endParaRPr lang="en-US"/>
        </a:p>
      </dgm:t>
    </dgm:pt>
    <dgm:pt modelId="{E5E7DE0F-EF89-49E2-A64B-269019251F4F}" type="parTrans" cxnId="{AC87AF7D-A48B-4C41-93B1-F714D4284579}">
      <dgm:prSet/>
      <dgm:spPr/>
      <dgm:t>
        <a:bodyPr/>
        <a:lstStyle/>
        <a:p>
          <a:endParaRPr lang="en-US"/>
        </a:p>
      </dgm:t>
    </dgm:pt>
    <dgm:pt modelId="{618B281F-7992-4C3C-B387-7732F8F4D24C}" type="sibTrans" cxnId="{AC87AF7D-A48B-4C41-93B1-F714D4284579}">
      <dgm:prSet/>
      <dgm:spPr/>
      <dgm:t>
        <a:bodyPr/>
        <a:lstStyle/>
        <a:p>
          <a:endParaRPr lang="en-US"/>
        </a:p>
      </dgm:t>
    </dgm:pt>
    <dgm:pt modelId="{4BE65907-F683-40A5-A191-8A9A32BC7E5B}">
      <dgm:prSet/>
      <dgm:spPr/>
      <dgm:t>
        <a:bodyPr/>
        <a:lstStyle/>
        <a:p>
          <a:pPr>
            <a:defRPr cap="all"/>
          </a:pPr>
          <a:r>
            <a:rPr lang="en-US" baseline="0" dirty="0"/>
            <a:t>Scalability  </a:t>
          </a:r>
          <a:endParaRPr lang="en-US" dirty="0"/>
        </a:p>
      </dgm:t>
    </dgm:pt>
    <dgm:pt modelId="{CA51B871-5B27-4E8C-B5AD-3B85CA4C1C20}" type="parTrans" cxnId="{03EFA73F-3C0C-4060-BEE1-D83D508F299B}">
      <dgm:prSet/>
      <dgm:spPr/>
      <dgm:t>
        <a:bodyPr/>
        <a:lstStyle/>
        <a:p>
          <a:endParaRPr lang="en-US"/>
        </a:p>
      </dgm:t>
    </dgm:pt>
    <dgm:pt modelId="{EF3F8924-A22A-4380-880F-D33462712794}" type="sibTrans" cxnId="{03EFA73F-3C0C-4060-BEE1-D83D508F299B}">
      <dgm:prSet/>
      <dgm:spPr/>
      <dgm:t>
        <a:bodyPr/>
        <a:lstStyle/>
        <a:p>
          <a:endParaRPr lang="en-US"/>
        </a:p>
      </dgm:t>
    </dgm:pt>
    <dgm:pt modelId="{DB3B52B3-9304-441B-A64B-1CF07F9C0DB7}">
      <dgm:prSet/>
      <dgm:spPr/>
      <dgm:t>
        <a:bodyPr/>
        <a:lstStyle/>
        <a:p>
          <a:pPr>
            <a:defRPr cap="all"/>
          </a:pPr>
          <a:r>
            <a:rPr lang="en-US" baseline="0"/>
            <a:t>Privacy </a:t>
          </a:r>
          <a:endParaRPr lang="en-US"/>
        </a:p>
      </dgm:t>
    </dgm:pt>
    <dgm:pt modelId="{EDF84EB8-F4C5-48A1-9ABE-0171C3E9270E}" type="parTrans" cxnId="{00D75C2B-4E38-4891-A648-28F909A339F5}">
      <dgm:prSet/>
      <dgm:spPr/>
      <dgm:t>
        <a:bodyPr/>
        <a:lstStyle/>
        <a:p>
          <a:endParaRPr lang="en-US"/>
        </a:p>
      </dgm:t>
    </dgm:pt>
    <dgm:pt modelId="{1C72842A-A2AF-4476-A7FB-14AC1C46B64A}" type="sibTrans" cxnId="{00D75C2B-4E38-4891-A648-28F909A339F5}">
      <dgm:prSet/>
      <dgm:spPr/>
      <dgm:t>
        <a:bodyPr/>
        <a:lstStyle/>
        <a:p>
          <a:endParaRPr lang="en-US"/>
        </a:p>
      </dgm:t>
    </dgm:pt>
    <dgm:pt modelId="{E856BC65-AC5E-40B2-ADCE-839F0A9EA780}">
      <dgm:prSet/>
      <dgm:spPr/>
      <dgm:t>
        <a:bodyPr/>
        <a:lstStyle/>
        <a:p>
          <a:pPr>
            <a:defRPr cap="all"/>
          </a:pPr>
          <a:r>
            <a:rPr lang="en-US" baseline="0"/>
            <a:t>Energy efficiency </a:t>
          </a:r>
          <a:endParaRPr lang="en-US"/>
        </a:p>
      </dgm:t>
    </dgm:pt>
    <dgm:pt modelId="{A37A1F36-1844-4A47-B7E8-071261FE4582}" type="parTrans" cxnId="{B9C636DB-2BCF-4BF8-B220-AE77BF8A5896}">
      <dgm:prSet/>
      <dgm:spPr/>
      <dgm:t>
        <a:bodyPr/>
        <a:lstStyle/>
        <a:p>
          <a:endParaRPr lang="en-US"/>
        </a:p>
      </dgm:t>
    </dgm:pt>
    <dgm:pt modelId="{5A421B75-3CB3-4658-807D-482387512212}" type="sibTrans" cxnId="{B9C636DB-2BCF-4BF8-B220-AE77BF8A5896}">
      <dgm:prSet/>
      <dgm:spPr/>
      <dgm:t>
        <a:bodyPr/>
        <a:lstStyle/>
        <a:p>
          <a:endParaRPr lang="en-US"/>
        </a:p>
      </dgm:t>
    </dgm:pt>
    <dgm:pt modelId="{02A286A5-71E1-4C52-8C63-29A33BA45587}">
      <dgm:prSet/>
      <dgm:spPr/>
      <dgm:t>
        <a:bodyPr/>
        <a:lstStyle/>
        <a:p>
          <a:pPr>
            <a:defRPr cap="all"/>
          </a:pPr>
          <a:r>
            <a:rPr lang="en-US" baseline="0"/>
            <a:t>Bandwidth </a:t>
          </a:r>
          <a:endParaRPr lang="en-US"/>
        </a:p>
      </dgm:t>
    </dgm:pt>
    <dgm:pt modelId="{7C0BD25C-8948-4787-8EA2-358F3A7E8DB6}" type="parTrans" cxnId="{543E912D-9A0F-4E41-8DED-0C630689C09C}">
      <dgm:prSet/>
      <dgm:spPr/>
      <dgm:t>
        <a:bodyPr/>
        <a:lstStyle/>
        <a:p>
          <a:endParaRPr lang="en-US"/>
        </a:p>
      </dgm:t>
    </dgm:pt>
    <dgm:pt modelId="{8740B0BF-EFD9-40FC-BC68-93837CCEE021}" type="sibTrans" cxnId="{543E912D-9A0F-4E41-8DED-0C630689C09C}">
      <dgm:prSet/>
      <dgm:spPr/>
      <dgm:t>
        <a:bodyPr/>
        <a:lstStyle/>
        <a:p>
          <a:endParaRPr lang="en-US"/>
        </a:p>
      </dgm:t>
    </dgm:pt>
    <dgm:pt modelId="{3090AE78-070D-4FEB-B2B3-7527303B89E9}">
      <dgm:prSet/>
      <dgm:spPr/>
      <dgm:t>
        <a:bodyPr/>
        <a:lstStyle/>
        <a:p>
          <a:pPr>
            <a:defRPr cap="all"/>
          </a:pPr>
          <a:r>
            <a:rPr lang="en-US" baseline="0"/>
            <a:t>Fusion of data from multiple sensors </a:t>
          </a:r>
          <a:endParaRPr lang="en-US"/>
        </a:p>
      </dgm:t>
    </dgm:pt>
    <dgm:pt modelId="{EA03C520-F46D-48FB-94C2-9084A0C5A8FC}" type="parTrans" cxnId="{5C9954E8-C2D0-49D8-A854-045EA64C2D70}">
      <dgm:prSet/>
      <dgm:spPr/>
      <dgm:t>
        <a:bodyPr/>
        <a:lstStyle/>
        <a:p>
          <a:endParaRPr lang="en-US"/>
        </a:p>
      </dgm:t>
    </dgm:pt>
    <dgm:pt modelId="{9611CC62-6A63-466C-BEBE-1FC38C106C7C}" type="sibTrans" cxnId="{5C9954E8-C2D0-49D8-A854-045EA64C2D70}">
      <dgm:prSet/>
      <dgm:spPr/>
      <dgm:t>
        <a:bodyPr/>
        <a:lstStyle/>
        <a:p>
          <a:endParaRPr lang="en-US"/>
        </a:p>
      </dgm:t>
    </dgm:pt>
    <dgm:pt modelId="{848A3EBC-BD4F-4564-A072-CDB452609B78}" type="pres">
      <dgm:prSet presAssocID="{9FEBB34F-FB49-4911-A6ED-28AB0C69E964}" presName="root" presStyleCnt="0">
        <dgm:presLayoutVars>
          <dgm:dir/>
          <dgm:resizeHandles val="exact"/>
        </dgm:presLayoutVars>
      </dgm:prSet>
      <dgm:spPr/>
    </dgm:pt>
    <dgm:pt modelId="{9B429AA3-D04C-459D-A093-32EF988DF8EB}" type="pres">
      <dgm:prSet presAssocID="{74CEF4AD-5118-443E-A681-FF4319848BC1}" presName="compNode" presStyleCnt="0"/>
      <dgm:spPr/>
    </dgm:pt>
    <dgm:pt modelId="{C5C7E743-FCDA-4A1E-B09D-5E18EB02F0EE}" type="pres">
      <dgm:prSet presAssocID="{74CEF4AD-5118-443E-A681-FF4319848BC1}" presName="iconBgRect" presStyleLbl="bgShp" presStyleIdx="0" presStyleCnt="6"/>
      <dgm:spPr/>
    </dgm:pt>
    <dgm:pt modelId="{3954A9F0-24BA-4D85-8F50-EAC701C1B6AD}" type="pres">
      <dgm:prSet presAssocID="{74CEF4AD-5118-443E-A681-FF4319848BC1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1F2EF8E2-3DDA-44FF-961C-B78B7A0AD08D}" type="pres">
      <dgm:prSet presAssocID="{74CEF4AD-5118-443E-A681-FF4319848BC1}" presName="spaceRect" presStyleCnt="0"/>
      <dgm:spPr/>
    </dgm:pt>
    <dgm:pt modelId="{F95ED1FA-5477-4A88-90B2-565C1A788E1D}" type="pres">
      <dgm:prSet presAssocID="{74CEF4AD-5118-443E-A681-FF4319848BC1}" presName="textRect" presStyleLbl="revTx" presStyleIdx="0" presStyleCnt="6">
        <dgm:presLayoutVars>
          <dgm:chMax val="1"/>
          <dgm:chPref val="1"/>
        </dgm:presLayoutVars>
      </dgm:prSet>
      <dgm:spPr/>
    </dgm:pt>
    <dgm:pt modelId="{04A5766F-48C4-4B23-8D3E-0086A74BD414}" type="pres">
      <dgm:prSet presAssocID="{618B281F-7992-4C3C-B387-7732F8F4D24C}" presName="sibTrans" presStyleCnt="0"/>
      <dgm:spPr/>
    </dgm:pt>
    <dgm:pt modelId="{DB75B44E-E552-437F-AF17-6A0DDA057971}" type="pres">
      <dgm:prSet presAssocID="{4BE65907-F683-40A5-A191-8A9A32BC7E5B}" presName="compNode" presStyleCnt="0"/>
      <dgm:spPr/>
    </dgm:pt>
    <dgm:pt modelId="{2AFA66B9-EB6D-4EA8-A501-509C3FB0AA93}" type="pres">
      <dgm:prSet presAssocID="{4BE65907-F683-40A5-A191-8A9A32BC7E5B}" presName="iconBgRect" presStyleLbl="bgShp" presStyleIdx="1" presStyleCnt="6"/>
      <dgm:spPr/>
    </dgm:pt>
    <dgm:pt modelId="{C7BA92A0-B1BD-49F4-B569-0F87930A7D86}" type="pres">
      <dgm:prSet presAssocID="{4BE65907-F683-40A5-A191-8A9A32BC7E5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195CEFE-2D59-4598-834B-1D62206A2187}" type="pres">
      <dgm:prSet presAssocID="{4BE65907-F683-40A5-A191-8A9A32BC7E5B}" presName="spaceRect" presStyleCnt="0"/>
      <dgm:spPr/>
    </dgm:pt>
    <dgm:pt modelId="{3485D9FF-3DD8-4A02-B056-20453DE420B9}" type="pres">
      <dgm:prSet presAssocID="{4BE65907-F683-40A5-A191-8A9A32BC7E5B}" presName="textRect" presStyleLbl="revTx" presStyleIdx="1" presStyleCnt="6">
        <dgm:presLayoutVars>
          <dgm:chMax val="1"/>
          <dgm:chPref val="1"/>
        </dgm:presLayoutVars>
      </dgm:prSet>
      <dgm:spPr/>
    </dgm:pt>
    <dgm:pt modelId="{C37E66CE-AA8E-4957-89E8-1DB668605097}" type="pres">
      <dgm:prSet presAssocID="{EF3F8924-A22A-4380-880F-D33462712794}" presName="sibTrans" presStyleCnt="0"/>
      <dgm:spPr/>
    </dgm:pt>
    <dgm:pt modelId="{B16912A4-CE20-4DAE-9569-673D368CDCF3}" type="pres">
      <dgm:prSet presAssocID="{DB3B52B3-9304-441B-A64B-1CF07F9C0DB7}" presName="compNode" presStyleCnt="0"/>
      <dgm:spPr/>
    </dgm:pt>
    <dgm:pt modelId="{6390B9E3-B20A-44F2-AF56-04CB745A8429}" type="pres">
      <dgm:prSet presAssocID="{DB3B52B3-9304-441B-A64B-1CF07F9C0DB7}" presName="iconBgRect" presStyleLbl="bgShp" presStyleIdx="2" presStyleCnt="6"/>
      <dgm:spPr/>
    </dgm:pt>
    <dgm:pt modelId="{613E8BC3-D0CE-4214-B79B-F9C60F40FF1E}" type="pres">
      <dgm:prSet presAssocID="{DB3B52B3-9304-441B-A64B-1CF07F9C0DB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 Sign"/>
        </a:ext>
      </dgm:extLst>
    </dgm:pt>
    <dgm:pt modelId="{A2EA7B34-2FFD-465C-AE38-F099F5F81DC2}" type="pres">
      <dgm:prSet presAssocID="{DB3B52B3-9304-441B-A64B-1CF07F9C0DB7}" presName="spaceRect" presStyleCnt="0"/>
      <dgm:spPr/>
    </dgm:pt>
    <dgm:pt modelId="{5B1D03DB-8CE6-40DE-BFB7-5B5FB76D2709}" type="pres">
      <dgm:prSet presAssocID="{DB3B52B3-9304-441B-A64B-1CF07F9C0DB7}" presName="textRect" presStyleLbl="revTx" presStyleIdx="2" presStyleCnt="6">
        <dgm:presLayoutVars>
          <dgm:chMax val="1"/>
          <dgm:chPref val="1"/>
        </dgm:presLayoutVars>
      </dgm:prSet>
      <dgm:spPr/>
    </dgm:pt>
    <dgm:pt modelId="{88034B35-F6B2-433F-B26B-16E869D73EE5}" type="pres">
      <dgm:prSet presAssocID="{1C72842A-A2AF-4476-A7FB-14AC1C46B64A}" presName="sibTrans" presStyleCnt="0"/>
      <dgm:spPr/>
    </dgm:pt>
    <dgm:pt modelId="{A4EA95AF-54FD-4ABA-99A9-AD618A37772D}" type="pres">
      <dgm:prSet presAssocID="{E856BC65-AC5E-40B2-ADCE-839F0A9EA780}" presName="compNode" presStyleCnt="0"/>
      <dgm:spPr/>
    </dgm:pt>
    <dgm:pt modelId="{D10C4D03-8773-4D9D-8605-CB12EF8DE5A9}" type="pres">
      <dgm:prSet presAssocID="{E856BC65-AC5E-40B2-ADCE-839F0A9EA780}" presName="iconBgRect" presStyleLbl="bgShp" presStyleIdx="3" presStyleCnt="6"/>
      <dgm:spPr/>
    </dgm:pt>
    <dgm:pt modelId="{246643AC-4305-491F-9312-A3FA540F4EDD}" type="pres">
      <dgm:prSet presAssocID="{E856BC65-AC5E-40B2-ADCE-839F0A9EA780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94F77182-B301-4545-85E5-DB65F37FE875}" type="pres">
      <dgm:prSet presAssocID="{E856BC65-AC5E-40B2-ADCE-839F0A9EA780}" presName="spaceRect" presStyleCnt="0"/>
      <dgm:spPr/>
    </dgm:pt>
    <dgm:pt modelId="{8FD363B4-E8D6-4706-9024-35B7263EEE1B}" type="pres">
      <dgm:prSet presAssocID="{E856BC65-AC5E-40B2-ADCE-839F0A9EA780}" presName="textRect" presStyleLbl="revTx" presStyleIdx="3" presStyleCnt="6">
        <dgm:presLayoutVars>
          <dgm:chMax val="1"/>
          <dgm:chPref val="1"/>
        </dgm:presLayoutVars>
      </dgm:prSet>
      <dgm:spPr/>
    </dgm:pt>
    <dgm:pt modelId="{C66ADE58-D24C-4902-A34B-0837444838F1}" type="pres">
      <dgm:prSet presAssocID="{5A421B75-3CB3-4658-807D-482387512212}" presName="sibTrans" presStyleCnt="0"/>
      <dgm:spPr/>
    </dgm:pt>
    <dgm:pt modelId="{A9BC849F-A7C5-4831-99F5-7D46BCE244AC}" type="pres">
      <dgm:prSet presAssocID="{02A286A5-71E1-4C52-8C63-29A33BA45587}" presName="compNode" presStyleCnt="0"/>
      <dgm:spPr/>
    </dgm:pt>
    <dgm:pt modelId="{FA73075B-BEAF-49EB-B564-C9D1C9C45D4B}" type="pres">
      <dgm:prSet presAssocID="{02A286A5-71E1-4C52-8C63-29A33BA45587}" presName="iconBgRect" presStyleLbl="bgShp" presStyleIdx="4" presStyleCnt="6"/>
      <dgm:spPr/>
    </dgm:pt>
    <dgm:pt modelId="{1E9F8707-746C-4E62-8151-58D4A6E36C73}" type="pres">
      <dgm:prSet presAssocID="{02A286A5-71E1-4C52-8C63-29A33BA45587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 dish"/>
        </a:ext>
      </dgm:extLst>
    </dgm:pt>
    <dgm:pt modelId="{4FFF8493-0784-4B37-887A-80FB2522CD26}" type="pres">
      <dgm:prSet presAssocID="{02A286A5-71E1-4C52-8C63-29A33BA45587}" presName="spaceRect" presStyleCnt="0"/>
      <dgm:spPr/>
    </dgm:pt>
    <dgm:pt modelId="{3D482E65-6D17-48C6-BA75-34BEAE2560E1}" type="pres">
      <dgm:prSet presAssocID="{02A286A5-71E1-4C52-8C63-29A33BA45587}" presName="textRect" presStyleLbl="revTx" presStyleIdx="4" presStyleCnt="6">
        <dgm:presLayoutVars>
          <dgm:chMax val="1"/>
          <dgm:chPref val="1"/>
        </dgm:presLayoutVars>
      </dgm:prSet>
      <dgm:spPr/>
    </dgm:pt>
    <dgm:pt modelId="{859A5BE2-D4C6-480F-A3B0-7DBF2C40CCDE}" type="pres">
      <dgm:prSet presAssocID="{8740B0BF-EFD9-40FC-BC68-93837CCEE021}" presName="sibTrans" presStyleCnt="0"/>
      <dgm:spPr/>
    </dgm:pt>
    <dgm:pt modelId="{0909D60E-1E3C-4262-9F18-6E3E364396DA}" type="pres">
      <dgm:prSet presAssocID="{3090AE78-070D-4FEB-B2B3-7527303B89E9}" presName="compNode" presStyleCnt="0"/>
      <dgm:spPr/>
    </dgm:pt>
    <dgm:pt modelId="{A5744C3C-391E-4A05-8967-8DD37AC9BCC5}" type="pres">
      <dgm:prSet presAssocID="{3090AE78-070D-4FEB-B2B3-7527303B89E9}" presName="iconBgRect" presStyleLbl="bgShp" presStyleIdx="5" presStyleCnt="6"/>
      <dgm:spPr/>
    </dgm:pt>
    <dgm:pt modelId="{211B84CD-61C0-4795-AB36-4B2CF1580E0B}" type="pres">
      <dgm:prSet presAssocID="{3090AE78-070D-4FEB-B2B3-7527303B89E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0AB9CE1F-995D-4898-A651-3F2E7AEA965D}" type="pres">
      <dgm:prSet presAssocID="{3090AE78-070D-4FEB-B2B3-7527303B89E9}" presName="spaceRect" presStyleCnt="0"/>
      <dgm:spPr/>
    </dgm:pt>
    <dgm:pt modelId="{1AC70211-2CBC-49F9-857D-B9391273A318}" type="pres">
      <dgm:prSet presAssocID="{3090AE78-070D-4FEB-B2B3-7527303B89E9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00D75C2B-4E38-4891-A648-28F909A339F5}" srcId="{9FEBB34F-FB49-4911-A6ED-28AB0C69E964}" destId="{DB3B52B3-9304-441B-A64B-1CF07F9C0DB7}" srcOrd="2" destOrd="0" parTransId="{EDF84EB8-F4C5-48A1-9ABE-0171C3E9270E}" sibTransId="{1C72842A-A2AF-4476-A7FB-14AC1C46B64A}"/>
    <dgm:cxn modelId="{543E912D-9A0F-4E41-8DED-0C630689C09C}" srcId="{9FEBB34F-FB49-4911-A6ED-28AB0C69E964}" destId="{02A286A5-71E1-4C52-8C63-29A33BA45587}" srcOrd="4" destOrd="0" parTransId="{7C0BD25C-8948-4787-8EA2-358F3A7E8DB6}" sibTransId="{8740B0BF-EFD9-40FC-BC68-93837CCEE021}"/>
    <dgm:cxn modelId="{1A3EF534-CA2F-4561-B764-443C1D315813}" type="presOf" srcId="{74CEF4AD-5118-443E-A681-FF4319848BC1}" destId="{F95ED1FA-5477-4A88-90B2-565C1A788E1D}" srcOrd="0" destOrd="0" presId="urn:microsoft.com/office/officeart/2018/5/layout/IconCircleLabelList"/>
    <dgm:cxn modelId="{03EFA73F-3C0C-4060-BEE1-D83D508F299B}" srcId="{9FEBB34F-FB49-4911-A6ED-28AB0C69E964}" destId="{4BE65907-F683-40A5-A191-8A9A32BC7E5B}" srcOrd="1" destOrd="0" parTransId="{CA51B871-5B27-4E8C-B5AD-3B85CA4C1C20}" sibTransId="{EF3F8924-A22A-4380-880F-D33462712794}"/>
    <dgm:cxn modelId="{AC87AF7D-A48B-4C41-93B1-F714D4284579}" srcId="{9FEBB34F-FB49-4911-A6ED-28AB0C69E964}" destId="{74CEF4AD-5118-443E-A681-FF4319848BC1}" srcOrd="0" destOrd="0" parTransId="{E5E7DE0F-EF89-49E2-A64B-269019251F4F}" sibTransId="{618B281F-7992-4C3C-B387-7732F8F4D24C}"/>
    <dgm:cxn modelId="{4E614C8C-7B61-4E4F-9BAF-6D991FFDB2DC}" type="presOf" srcId="{E856BC65-AC5E-40B2-ADCE-839F0A9EA780}" destId="{8FD363B4-E8D6-4706-9024-35B7263EEE1B}" srcOrd="0" destOrd="0" presId="urn:microsoft.com/office/officeart/2018/5/layout/IconCircleLabelList"/>
    <dgm:cxn modelId="{2EF1939B-5E09-4335-81BF-F8124CD840E0}" type="presOf" srcId="{02A286A5-71E1-4C52-8C63-29A33BA45587}" destId="{3D482E65-6D17-48C6-BA75-34BEAE2560E1}" srcOrd="0" destOrd="0" presId="urn:microsoft.com/office/officeart/2018/5/layout/IconCircleLabelList"/>
    <dgm:cxn modelId="{57B6439F-3BC4-430A-8AE8-8DDD407213E9}" type="presOf" srcId="{DB3B52B3-9304-441B-A64B-1CF07F9C0DB7}" destId="{5B1D03DB-8CE6-40DE-BFB7-5B5FB76D2709}" srcOrd="0" destOrd="0" presId="urn:microsoft.com/office/officeart/2018/5/layout/IconCircleLabelList"/>
    <dgm:cxn modelId="{0D2CB9AB-C305-42AA-9F14-F522F8852BA7}" type="presOf" srcId="{4BE65907-F683-40A5-A191-8A9A32BC7E5B}" destId="{3485D9FF-3DD8-4A02-B056-20453DE420B9}" srcOrd="0" destOrd="0" presId="urn:microsoft.com/office/officeart/2018/5/layout/IconCircleLabelList"/>
    <dgm:cxn modelId="{B38883CD-D95A-478B-A227-A4FEBC75F06A}" type="presOf" srcId="{3090AE78-070D-4FEB-B2B3-7527303B89E9}" destId="{1AC70211-2CBC-49F9-857D-B9391273A318}" srcOrd="0" destOrd="0" presId="urn:microsoft.com/office/officeart/2018/5/layout/IconCircleLabelList"/>
    <dgm:cxn modelId="{B9C636DB-2BCF-4BF8-B220-AE77BF8A5896}" srcId="{9FEBB34F-FB49-4911-A6ED-28AB0C69E964}" destId="{E856BC65-AC5E-40B2-ADCE-839F0A9EA780}" srcOrd="3" destOrd="0" parTransId="{A37A1F36-1844-4A47-B7E8-071261FE4582}" sibTransId="{5A421B75-3CB3-4658-807D-482387512212}"/>
    <dgm:cxn modelId="{5C9954E8-C2D0-49D8-A854-045EA64C2D70}" srcId="{9FEBB34F-FB49-4911-A6ED-28AB0C69E964}" destId="{3090AE78-070D-4FEB-B2B3-7527303B89E9}" srcOrd="5" destOrd="0" parTransId="{EA03C520-F46D-48FB-94C2-9084A0C5A8FC}" sibTransId="{9611CC62-6A63-466C-BEBE-1FC38C106C7C}"/>
    <dgm:cxn modelId="{D1CB6EED-FE62-40CF-8520-D916BCACD77F}" type="presOf" srcId="{9FEBB34F-FB49-4911-A6ED-28AB0C69E964}" destId="{848A3EBC-BD4F-4564-A072-CDB452609B78}" srcOrd="0" destOrd="0" presId="urn:microsoft.com/office/officeart/2018/5/layout/IconCircleLabelList"/>
    <dgm:cxn modelId="{89FDE374-AB04-4944-84EB-B9DD07B6359F}" type="presParOf" srcId="{848A3EBC-BD4F-4564-A072-CDB452609B78}" destId="{9B429AA3-D04C-459D-A093-32EF988DF8EB}" srcOrd="0" destOrd="0" presId="urn:microsoft.com/office/officeart/2018/5/layout/IconCircleLabelList"/>
    <dgm:cxn modelId="{9480F081-D5C6-437B-948B-793D7038490C}" type="presParOf" srcId="{9B429AA3-D04C-459D-A093-32EF988DF8EB}" destId="{C5C7E743-FCDA-4A1E-B09D-5E18EB02F0EE}" srcOrd="0" destOrd="0" presId="urn:microsoft.com/office/officeart/2018/5/layout/IconCircleLabelList"/>
    <dgm:cxn modelId="{0446338E-A487-4F83-9ECD-AF73993A046E}" type="presParOf" srcId="{9B429AA3-D04C-459D-A093-32EF988DF8EB}" destId="{3954A9F0-24BA-4D85-8F50-EAC701C1B6AD}" srcOrd="1" destOrd="0" presId="urn:microsoft.com/office/officeart/2018/5/layout/IconCircleLabelList"/>
    <dgm:cxn modelId="{4CD09563-87AB-4C7A-9297-ACC0F993EC43}" type="presParOf" srcId="{9B429AA3-D04C-459D-A093-32EF988DF8EB}" destId="{1F2EF8E2-3DDA-44FF-961C-B78B7A0AD08D}" srcOrd="2" destOrd="0" presId="urn:microsoft.com/office/officeart/2018/5/layout/IconCircleLabelList"/>
    <dgm:cxn modelId="{7371727B-33B3-4C25-9375-9490DFDD7F4B}" type="presParOf" srcId="{9B429AA3-D04C-459D-A093-32EF988DF8EB}" destId="{F95ED1FA-5477-4A88-90B2-565C1A788E1D}" srcOrd="3" destOrd="0" presId="urn:microsoft.com/office/officeart/2018/5/layout/IconCircleLabelList"/>
    <dgm:cxn modelId="{E70C4DD7-1FC3-4C23-A307-7078FA652D05}" type="presParOf" srcId="{848A3EBC-BD4F-4564-A072-CDB452609B78}" destId="{04A5766F-48C4-4B23-8D3E-0086A74BD414}" srcOrd="1" destOrd="0" presId="urn:microsoft.com/office/officeart/2018/5/layout/IconCircleLabelList"/>
    <dgm:cxn modelId="{857072E8-FCE1-4986-8838-45DCE6F70373}" type="presParOf" srcId="{848A3EBC-BD4F-4564-A072-CDB452609B78}" destId="{DB75B44E-E552-437F-AF17-6A0DDA057971}" srcOrd="2" destOrd="0" presId="urn:microsoft.com/office/officeart/2018/5/layout/IconCircleLabelList"/>
    <dgm:cxn modelId="{92B09D75-89CB-46A1-BCBF-F59C8533B30D}" type="presParOf" srcId="{DB75B44E-E552-437F-AF17-6A0DDA057971}" destId="{2AFA66B9-EB6D-4EA8-A501-509C3FB0AA93}" srcOrd="0" destOrd="0" presId="urn:microsoft.com/office/officeart/2018/5/layout/IconCircleLabelList"/>
    <dgm:cxn modelId="{988B72FB-8070-4A0C-AF20-782E8A89D1E0}" type="presParOf" srcId="{DB75B44E-E552-437F-AF17-6A0DDA057971}" destId="{C7BA92A0-B1BD-49F4-B569-0F87930A7D86}" srcOrd="1" destOrd="0" presId="urn:microsoft.com/office/officeart/2018/5/layout/IconCircleLabelList"/>
    <dgm:cxn modelId="{5BB9A031-D973-4E6C-8CBF-5068D55DAA1C}" type="presParOf" srcId="{DB75B44E-E552-437F-AF17-6A0DDA057971}" destId="{6195CEFE-2D59-4598-834B-1D62206A2187}" srcOrd="2" destOrd="0" presId="urn:microsoft.com/office/officeart/2018/5/layout/IconCircleLabelList"/>
    <dgm:cxn modelId="{D9741F4F-3FC3-4142-9461-186A43B5FC9E}" type="presParOf" srcId="{DB75B44E-E552-437F-AF17-6A0DDA057971}" destId="{3485D9FF-3DD8-4A02-B056-20453DE420B9}" srcOrd="3" destOrd="0" presId="urn:microsoft.com/office/officeart/2018/5/layout/IconCircleLabelList"/>
    <dgm:cxn modelId="{78FFC312-63A8-4C37-9D9F-E29AE071CED1}" type="presParOf" srcId="{848A3EBC-BD4F-4564-A072-CDB452609B78}" destId="{C37E66CE-AA8E-4957-89E8-1DB668605097}" srcOrd="3" destOrd="0" presId="urn:microsoft.com/office/officeart/2018/5/layout/IconCircleLabelList"/>
    <dgm:cxn modelId="{3E162CDD-499C-4B09-82A7-5812B7C7276A}" type="presParOf" srcId="{848A3EBC-BD4F-4564-A072-CDB452609B78}" destId="{B16912A4-CE20-4DAE-9569-673D368CDCF3}" srcOrd="4" destOrd="0" presId="urn:microsoft.com/office/officeart/2018/5/layout/IconCircleLabelList"/>
    <dgm:cxn modelId="{8C6E3D1B-B4EA-4B2A-9E0C-3F841B17B5B4}" type="presParOf" srcId="{B16912A4-CE20-4DAE-9569-673D368CDCF3}" destId="{6390B9E3-B20A-44F2-AF56-04CB745A8429}" srcOrd="0" destOrd="0" presId="urn:microsoft.com/office/officeart/2018/5/layout/IconCircleLabelList"/>
    <dgm:cxn modelId="{363BB0E2-AD10-4ACB-9BF7-5E7BF34C851C}" type="presParOf" srcId="{B16912A4-CE20-4DAE-9569-673D368CDCF3}" destId="{613E8BC3-D0CE-4214-B79B-F9C60F40FF1E}" srcOrd="1" destOrd="0" presId="urn:microsoft.com/office/officeart/2018/5/layout/IconCircleLabelList"/>
    <dgm:cxn modelId="{9FA60530-898E-4DF8-8E10-7B70A2396DA7}" type="presParOf" srcId="{B16912A4-CE20-4DAE-9569-673D368CDCF3}" destId="{A2EA7B34-2FFD-465C-AE38-F099F5F81DC2}" srcOrd="2" destOrd="0" presId="urn:microsoft.com/office/officeart/2018/5/layout/IconCircleLabelList"/>
    <dgm:cxn modelId="{79135C5B-32DA-4B03-B318-075CF69A6D93}" type="presParOf" srcId="{B16912A4-CE20-4DAE-9569-673D368CDCF3}" destId="{5B1D03DB-8CE6-40DE-BFB7-5B5FB76D2709}" srcOrd="3" destOrd="0" presId="urn:microsoft.com/office/officeart/2018/5/layout/IconCircleLabelList"/>
    <dgm:cxn modelId="{1EE42939-1632-4E7E-8109-A67372AECE18}" type="presParOf" srcId="{848A3EBC-BD4F-4564-A072-CDB452609B78}" destId="{88034B35-F6B2-433F-B26B-16E869D73EE5}" srcOrd="5" destOrd="0" presId="urn:microsoft.com/office/officeart/2018/5/layout/IconCircleLabelList"/>
    <dgm:cxn modelId="{71222921-830F-4566-8122-B626A5B64869}" type="presParOf" srcId="{848A3EBC-BD4F-4564-A072-CDB452609B78}" destId="{A4EA95AF-54FD-4ABA-99A9-AD618A37772D}" srcOrd="6" destOrd="0" presId="urn:microsoft.com/office/officeart/2018/5/layout/IconCircleLabelList"/>
    <dgm:cxn modelId="{6900A9A2-18FF-48DD-9ADE-DAF18E22B9F9}" type="presParOf" srcId="{A4EA95AF-54FD-4ABA-99A9-AD618A37772D}" destId="{D10C4D03-8773-4D9D-8605-CB12EF8DE5A9}" srcOrd="0" destOrd="0" presId="urn:microsoft.com/office/officeart/2018/5/layout/IconCircleLabelList"/>
    <dgm:cxn modelId="{2A227040-1492-418C-895A-E222C140AD71}" type="presParOf" srcId="{A4EA95AF-54FD-4ABA-99A9-AD618A37772D}" destId="{246643AC-4305-491F-9312-A3FA540F4EDD}" srcOrd="1" destOrd="0" presId="urn:microsoft.com/office/officeart/2018/5/layout/IconCircleLabelList"/>
    <dgm:cxn modelId="{16CAD95A-F50A-4F8B-AA1B-36F7BC17145E}" type="presParOf" srcId="{A4EA95AF-54FD-4ABA-99A9-AD618A37772D}" destId="{94F77182-B301-4545-85E5-DB65F37FE875}" srcOrd="2" destOrd="0" presId="urn:microsoft.com/office/officeart/2018/5/layout/IconCircleLabelList"/>
    <dgm:cxn modelId="{413B8BD4-C245-4906-BEC5-D7837BE39ED9}" type="presParOf" srcId="{A4EA95AF-54FD-4ABA-99A9-AD618A37772D}" destId="{8FD363B4-E8D6-4706-9024-35B7263EEE1B}" srcOrd="3" destOrd="0" presId="urn:microsoft.com/office/officeart/2018/5/layout/IconCircleLabelList"/>
    <dgm:cxn modelId="{037EDE25-0AFB-425A-ABDD-9C2D23BAF905}" type="presParOf" srcId="{848A3EBC-BD4F-4564-A072-CDB452609B78}" destId="{C66ADE58-D24C-4902-A34B-0837444838F1}" srcOrd="7" destOrd="0" presId="urn:microsoft.com/office/officeart/2018/5/layout/IconCircleLabelList"/>
    <dgm:cxn modelId="{D76F281E-64AF-4DD9-9D5F-35A7B7EDAA00}" type="presParOf" srcId="{848A3EBC-BD4F-4564-A072-CDB452609B78}" destId="{A9BC849F-A7C5-4831-99F5-7D46BCE244AC}" srcOrd="8" destOrd="0" presId="urn:microsoft.com/office/officeart/2018/5/layout/IconCircleLabelList"/>
    <dgm:cxn modelId="{54E1A36E-267B-4B12-9F4A-D82C54DC1C6F}" type="presParOf" srcId="{A9BC849F-A7C5-4831-99F5-7D46BCE244AC}" destId="{FA73075B-BEAF-49EB-B564-C9D1C9C45D4B}" srcOrd="0" destOrd="0" presId="urn:microsoft.com/office/officeart/2018/5/layout/IconCircleLabelList"/>
    <dgm:cxn modelId="{482ED383-244D-470C-93CF-19526E7E5836}" type="presParOf" srcId="{A9BC849F-A7C5-4831-99F5-7D46BCE244AC}" destId="{1E9F8707-746C-4E62-8151-58D4A6E36C73}" srcOrd="1" destOrd="0" presId="urn:microsoft.com/office/officeart/2018/5/layout/IconCircleLabelList"/>
    <dgm:cxn modelId="{195CB452-0831-4674-9CE6-3B87BBD26E6C}" type="presParOf" srcId="{A9BC849F-A7C5-4831-99F5-7D46BCE244AC}" destId="{4FFF8493-0784-4B37-887A-80FB2522CD26}" srcOrd="2" destOrd="0" presId="urn:microsoft.com/office/officeart/2018/5/layout/IconCircleLabelList"/>
    <dgm:cxn modelId="{09C0D6FF-4FCF-4ABF-84B5-EF995160B982}" type="presParOf" srcId="{A9BC849F-A7C5-4831-99F5-7D46BCE244AC}" destId="{3D482E65-6D17-48C6-BA75-34BEAE2560E1}" srcOrd="3" destOrd="0" presId="urn:microsoft.com/office/officeart/2018/5/layout/IconCircleLabelList"/>
    <dgm:cxn modelId="{90D914FF-DA53-49C0-91DD-490DF09C4CC5}" type="presParOf" srcId="{848A3EBC-BD4F-4564-A072-CDB452609B78}" destId="{859A5BE2-D4C6-480F-A3B0-7DBF2C40CCDE}" srcOrd="9" destOrd="0" presId="urn:microsoft.com/office/officeart/2018/5/layout/IconCircleLabelList"/>
    <dgm:cxn modelId="{BC8C8123-667A-4326-A306-92149590FEC9}" type="presParOf" srcId="{848A3EBC-BD4F-4564-A072-CDB452609B78}" destId="{0909D60E-1E3C-4262-9F18-6E3E364396DA}" srcOrd="10" destOrd="0" presId="urn:microsoft.com/office/officeart/2018/5/layout/IconCircleLabelList"/>
    <dgm:cxn modelId="{55EC63F9-6F0A-4A4B-B9B8-F1A4DE571DE9}" type="presParOf" srcId="{0909D60E-1E3C-4262-9F18-6E3E364396DA}" destId="{A5744C3C-391E-4A05-8967-8DD37AC9BCC5}" srcOrd="0" destOrd="0" presId="urn:microsoft.com/office/officeart/2018/5/layout/IconCircleLabelList"/>
    <dgm:cxn modelId="{397F30C4-B191-4A92-A350-1C7050AC4D71}" type="presParOf" srcId="{0909D60E-1E3C-4262-9F18-6E3E364396DA}" destId="{211B84CD-61C0-4795-AB36-4B2CF1580E0B}" srcOrd="1" destOrd="0" presId="urn:microsoft.com/office/officeart/2018/5/layout/IconCircleLabelList"/>
    <dgm:cxn modelId="{E53BD194-0E2B-4ECB-9405-B1B16B7EF4B2}" type="presParOf" srcId="{0909D60E-1E3C-4262-9F18-6E3E364396DA}" destId="{0AB9CE1F-995D-4898-A651-3F2E7AEA965D}" srcOrd="2" destOrd="0" presId="urn:microsoft.com/office/officeart/2018/5/layout/IconCircleLabelList"/>
    <dgm:cxn modelId="{DCC9AA65-171A-42CE-8FA9-A6C8223A5D27}" type="presParOf" srcId="{0909D60E-1E3C-4262-9F18-6E3E364396DA}" destId="{1AC70211-2CBC-49F9-857D-B9391273A31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55CF8EA-2E0C-452E-97E1-87C05E1B4B6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A12327-6641-4A99-BF8C-AB4A30B86FC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aseline="0" dirty="0"/>
            <a:t>It is a multi-camera surveillance system that generates video reports from previous events. </a:t>
          </a:r>
          <a:endParaRPr lang="en-US" sz="1800" dirty="0"/>
        </a:p>
      </dgm:t>
    </dgm:pt>
    <dgm:pt modelId="{0A68BF17-5133-4BD4-A90F-34DBE8568BB5}" type="parTrans" cxnId="{574E929D-6151-45BD-B97B-B1F0DEA4F1F0}">
      <dgm:prSet/>
      <dgm:spPr/>
      <dgm:t>
        <a:bodyPr/>
        <a:lstStyle/>
        <a:p>
          <a:endParaRPr lang="en-US"/>
        </a:p>
      </dgm:t>
    </dgm:pt>
    <dgm:pt modelId="{D27A4688-F817-4B17-81F6-2D6DE78133FE}" type="sibTrans" cxnId="{574E929D-6151-45BD-B97B-B1F0DEA4F1F0}">
      <dgm:prSet/>
      <dgm:spPr/>
      <dgm:t>
        <a:bodyPr/>
        <a:lstStyle/>
        <a:p>
          <a:endParaRPr lang="en-US"/>
        </a:p>
      </dgm:t>
    </dgm:pt>
    <dgm:pt modelId="{18BA8CE4-98BB-45DD-B239-2F979D1BDFA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aseline="0"/>
            <a:t>It is utilized to monitor the pedestrians walking in a parking lot. </a:t>
          </a:r>
          <a:endParaRPr lang="en-US" sz="1800" dirty="0"/>
        </a:p>
      </dgm:t>
    </dgm:pt>
    <dgm:pt modelId="{D5D0A49F-ED38-443E-99C3-A4C436115F4D}" type="parTrans" cxnId="{77E6B010-87CD-426A-B834-F41BB8013E4A}">
      <dgm:prSet/>
      <dgm:spPr/>
      <dgm:t>
        <a:bodyPr/>
        <a:lstStyle/>
        <a:p>
          <a:endParaRPr lang="en-US"/>
        </a:p>
      </dgm:t>
    </dgm:pt>
    <dgm:pt modelId="{7B185656-ABCD-4524-8393-7B42D49CE354}" type="sibTrans" cxnId="{77E6B010-87CD-426A-B834-F41BB8013E4A}">
      <dgm:prSet/>
      <dgm:spPr/>
      <dgm:t>
        <a:bodyPr/>
        <a:lstStyle/>
        <a:p>
          <a:endParaRPr lang="en-US"/>
        </a:p>
      </dgm:t>
    </dgm:pt>
    <dgm:pt modelId="{9FA7FCEB-FBB2-4537-9EEC-22497A734C3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aseline="0"/>
            <a:t>It tracks people using software agents. </a:t>
          </a:r>
          <a:endParaRPr lang="en-US" sz="1800" dirty="0"/>
        </a:p>
      </dgm:t>
    </dgm:pt>
    <dgm:pt modelId="{9E8D5B18-E42A-420B-8E68-EAFDBF7378A4}" type="parTrans" cxnId="{A79EABD2-AE75-4D64-9007-93C069DDDFEF}">
      <dgm:prSet/>
      <dgm:spPr/>
      <dgm:t>
        <a:bodyPr/>
        <a:lstStyle/>
        <a:p>
          <a:endParaRPr lang="en-US"/>
        </a:p>
      </dgm:t>
    </dgm:pt>
    <dgm:pt modelId="{01919666-27F6-4E1C-A27E-62FF4BC650BD}" type="sibTrans" cxnId="{A79EABD2-AE75-4D64-9007-93C069DDDFEF}">
      <dgm:prSet/>
      <dgm:spPr/>
      <dgm:t>
        <a:bodyPr/>
        <a:lstStyle/>
        <a:p>
          <a:endParaRPr lang="en-US"/>
        </a:p>
      </dgm:t>
    </dgm:pt>
    <dgm:pt modelId="{BE9864D8-95AE-494F-82B0-D7ADB605B41C}" type="pres">
      <dgm:prSet presAssocID="{155CF8EA-2E0C-452E-97E1-87C05E1B4B68}" presName="root" presStyleCnt="0">
        <dgm:presLayoutVars>
          <dgm:dir/>
          <dgm:resizeHandles val="exact"/>
        </dgm:presLayoutVars>
      </dgm:prSet>
      <dgm:spPr/>
    </dgm:pt>
    <dgm:pt modelId="{792BD1ED-8965-49FB-9F52-7ED5BA11F196}" type="pres">
      <dgm:prSet presAssocID="{E3A12327-6641-4A99-BF8C-AB4A30B86FC6}" presName="compNode" presStyleCnt="0"/>
      <dgm:spPr/>
    </dgm:pt>
    <dgm:pt modelId="{4FF4395B-01B6-46E0-ADF6-FC6981309AE5}" type="pres">
      <dgm:prSet presAssocID="{E3A12327-6641-4A99-BF8C-AB4A30B86FC6}" presName="bgRect" presStyleLbl="bgShp" presStyleIdx="0" presStyleCnt="3" custLinFactNeighborX="1225"/>
      <dgm:spPr>
        <a:solidFill>
          <a:schemeClr val="accent1">
            <a:lumMod val="75000"/>
          </a:schemeClr>
        </a:solidFill>
      </dgm:spPr>
    </dgm:pt>
    <dgm:pt modelId="{2D984297-0BA7-42A5-A6DF-3F95C6447848}" type="pres">
      <dgm:prSet presAssocID="{E3A12327-6641-4A99-BF8C-AB4A30B86FC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>
          <a:solidFill>
            <a:schemeClr val="tx1"/>
          </a:solidFill>
        </a:ln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07500F52-041C-44DE-B865-7093A837250F}" type="pres">
      <dgm:prSet presAssocID="{E3A12327-6641-4A99-BF8C-AB4A30B86FC6}" presName="spaceRect" presStyleCnt="0"/>
      <dgm:spPr/>
    </dgm:pt>
    <dgm:pt modelId="{83C48899-BCE1-40B4-9AF4-FE14A2E52A75}" type="pres">
      <dgm:prSet presAssocID="{E3A12327-6641-4A99-BF8C-AB4A30B86FC6}" presName="parTx" presStyleLbl="revTx" presStyleIdx="0" presStyleCnt="3">
        <dgm:presLayoutVars>
          <dgm:chMax val="0"/>
          <dgm:chPref val="0"/>
        </dgm:presLayoutVars>
      </dgm:prSet>
      <dgm:spPr/>
    </dgm:pt>
    <dgm:pt modelId="{74560E47-345F-4EBD-BDFE-A0A159886095}" type="pres">
      <dgm:prSet presAssocID="{D27A4688-F817-4B17-81F6-2D6DE78133FE}" presName="sibTrans" presStyleCnt="0"/>
      <dgm:spPr/>
    </dgm:pt>
    <dgm:pt modelId="{FBE89052-7758-404C-A335-73BDE06111CF}" type="pres">
      <dgm:prSet presAssocID="{18BA8CE4-98BB-45DD-B239-2F979D1BDFAE}" presName="compNode" presStyleCnt="0"/>
      <dgm:spPr/>
    </dgm:pt>
    <dgm:pt modelId="{5548FDD9-5763-4F7B-B862-1FEBF393268A}" type="pres">
      <dgm:prSet presAssocID="{18BA8CE4-98BB-45DD-B239-2F979D1BDFAE}" presName="bgRect" presStyleLbl="bgShp" presStyleIdx="1" presStyleCnt="3"/>
      <dgm:spPr>
        <a:solidFill>
          <a:schemeClr val="accent1">
            <a:lumMod val="75000"/>
          </a:schemeClr>
        </a:solidFill>
      </dgm:spPr>
    </dgm:pt>
    <dgm:pt modelId="{A46F03B3-6B02-46EE-9A7E-F16288BCB59A}" type="pres">
      <dgm:prSet presAssocID="{18BA8CE4-98BB-45DD-B239-2F979D1BDFA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>
          <a:solidFill>
            <a:schemeClr val="tx1"/>
          </a:solidFill>
        </a:ln>
      </dgm:spPr>
      <dgm:extLst>
        <a:ext uri="{E40237B7-FDA0-4F09-8148-C483321AD2D9}">
          <dgm14:cNvPr xmlns:dgm14="http://schemas.microsoft.com/office/drawing/2010/diagram" id="0" name="" descr="Walk"/>
        </a:ext>
      </dgm:extLst>
    </dgm:pt>
    <dgm:pt modelId="{F112C71D-41A0-47E0-A9D0-B653BAA2C341}" type="pres">
      <dgm:prSet presAssocID="{18BA8CE4-98BB-45DD-B239-2F979D1BDFAE}" presName="spaceRect" presStyleCnt="0"/>
      <dgm:spPr/>
    </dgm:pt>
    <dgm:pt modelId="{BC79B52F-DC4F-4B07-A59C-C7437F789D5E}" type="pres">
      <dgm:prSet presAssocID="{18BA8CE4-98BB-45DD-B239-2F979D1BDFAE}" presName="parTx" presStyleLbl="revTx" presStyleIdx="1" presStyleCnt="3">
        <dgm:presLayoutVars>
          <dgm:chMax val="0"/>
          <dgm:chPref val="0"/>
        </dgm:presLayoutVars>
      </dgm:prSet>
      <dgm:spPr/>
    </dgm:pt>
    <dgm:pt modelId="{E79D67A8-8593-44AA-9EF9-C34AFA452FE0}" type="pres">
      <dgm:prSet presAssocID="{7B185656-ABCD-4524-8393-7B42D49CE354}" presName="sibTrans" presStyleCnt="0"/>
      <dgm:spPr/>
    </dgm:pt>
    <dgm:pt modelId="{38CC57A9-1D51-42F2-AABB-605274D271FB}" type="pres">
      <dgm:prSet presAssocID="{9FA7FCEB-FBB2-4537-9EEC-22497A734C3D}" presName="compNode" presStyleCnt="0"/>
      <dgm:spPr/>
    </dgm:pt>
    <dgm:pt modelId="{5C709F8B-374A-4317-8E3C-8C0F3612B8BE}" type="pres">
      <dgm:prSet presAssocID="{9FA7FCEB-FBB2-4537-9EEC-22497A734C3D}" presName="bgRect" presStyleLbl="bgShp" presStyleIdx="2" presStyleCnt="3" custLinFactNeighborX="1225"/>
      <dgm:spPr>
        <a:solidFill>
          <a:schemeClr val="accent1">
            <a:lumMod val="75000"/>
          </a:schemeClr>
        </a:solidFill>
      </dgm:spPr>
    </dgm:pt>
    <dgm:pt modelId="{C45F69B4-C510-4552-BD23-BC8B94AF9767}" type="pres">
      <dgm:prSet presAssocID="{9FA7FCEB-FBB2-4537-9EEC-22497A734C3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>
          <a:solidFill>
            <a:schemeClr val="tx1"/>
          </a:solidFill>
        </a:ln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2651E1E1-21E9-4EE0-B476-F00C8A5CC7B9}" type="pres">
      <dgm:prSet presAssocID="{9FA7FCEB-FBB2-4537-9EEC-22497A734C3D}" presName="spaceRect" presStyleCnt="0"/>
      <dgm:spPr/>
    </dgm:pt>
    <dgm:pt modelId="{3F705006-CC51-41F9-8129-7DF13B88B103}" type="pres">
      <dgm:prSet presAssocID="{9FA7FCEB-FBB2-4537-9EEC-22497A734C3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7E6B010-87CD-426A-B834-F41BB8013E4A}" srcId="{155CF8EA-2E0C-452E-97E1-87C05E1B4B68}" destId="{18BA8CE4-98BB-45DD-B239-2F979D1BDFAE}" srcOrd="1" destOrd="0" parTransId="{D5D0A49F-ED38-443E-99C3-A4C436115F4D}" sibTransId="{7B185656-ABCD-4524-8393-7B42D49CE354}"/>
    <dgm:cxn modelId="{AE7B1B34-AF89-4C90-96AB-8661401291EF}" type="presOf" srcId="{E3A12327-6641-4A99-BF8C-AB4A30B86FC6}" destId="{83C48899-BCE1-40B4-9AF4-FE14A2E52A75}" srcOrd="0" destOrd="0" presId="urn:microsoft.com/office/officeart/2018/2/layout/IconVerticalSolidList"/>
    <dgm:cxn modelId="{574E929D-6151-45BD-B97B-B1F0DEA4F1F0}" srcId="{155CF8EA-2E0C-452E-97E1-87C05E1B4B68}" destId="{E3A12327-6641-4A99-BF8C-AB4A30B86FC6}" srcOrd="0" destOrd="0" parTransId="{0A68BF17-5133-4BD4-A90F-34DBE8568BB5}" sibTransId="{D27A4688-F817-4B17-81F6-2D6DE78133FE}"/>
    <dgm:cxn modelId="{ADAE47A4-C4EB-4926-8793-100664C634A7}" type="presOf" srcId="{18BA8CE4-98BB-45DD-B239-2F979D1BDFAE}" destId="{BC79B52F-DC4F-4B07-A59C-C7437F789D5E}" srcOrd="0" destOrd="0" presId="urn:microsoft.com/office/officeart/2018/2/layout/IconVerticalSolidList"/>
    <dgm:cxn modelId="{47FADCA5-B641-4145-9F9C-A8BB2DED718A}" type="presOf" srcId="{155CF8EA-2E0C-452E-97E1-87C05E1B4B68}" destId="{BE9864D8-95AE-494F-82B0-D7ADB605B41C}" srcOrd="0" destOrd="0" presId="urn:microsoft.com/office/officeart/2018/2/layout/IconVerticalSolidList"/>
    <dgm:cxn modelId="{A79EABD2-AE75-4D64-9007-93C069DDDFEF}" srcId="{155CF8EA-2E0C-452E-97E1-87C05E1B4B68}" destId="{9FA7FCEB-FBB2-4537-9EEC-22497A734C3D}" srcOrd="2" destOrd="0" parTransId="{9E8D5B18-E42A-420B-8E68-EAFDBF7378A4}" sibTransId="{01919666-27F6-4E1C-A27E-62FF4BC650BD}"/>
    <dgm:cxn modelId="{F394DDD3-B86F-4B0E-9699-BC278C2011B4}" type="presOf" srcId="{9FA7FCEB-FBB2-4537-9EEC-22497A734C3D}" destId="{3F705006-CC51-41F9-8129-7DF13B88B103}" srcOrd="0" destOrd="0" presId="urn:microsoft.com/office/officeart/2018/2/layout/IconVerticalSolidList"/>
    <dgm:cxn modelId="{7E4713E1-7A53-4459-A82D-54D9FCE32E0A}" type="presParOf" srcId="{BE9864D8-95AE-494F-82B0-D7ADB605B41C}" destId="{792BD1ED-8965-49FB-9F52-7ED5BA11F196}" srcOrd="0" destOrd="0" presId="urn:microsoft.com/office/officeart/2018/2/layout/IconVerticalSolidList"/>
    <dgm:cxn modelId="{DFA8DA5E-E0A0-436A-8B9E-BDCDC31D5FC3}" type="presParOf" srcId="{792BD1ED-8965-49FB-9F52-7ED5BA11F196}" destId="{4FF4395B-01B6-46E0-ADF6-FC6981309AE5}" srcOrd="0" destOrd="0" presId="urn:microsoft.com/office/officeart/2018/2/layout/IconVerticalSolidList"/>
    <dgm:cxn modelId="{34C8C968-039F-45E0-A68B-2E9CA52E2C9B}" type="presParOf" srcId="{792BD1ED-8965-49FB-9F52-7ED5BA11F196}" destId="{2D984297-0BA7-42A5-A6DF-3F95C6447848}" srcOrd="1" destOrd="0" presId="urn:microsoft.com/office/officeart/2018/2/layout/IconVerticalSolidList"/>
    <dgm:cxn modelId="{D07C7CDA-8BD4-4CA8-9982-13149E8972F3}" type="presParOf" srcId="{792BD1ED-8965-49FB-9F52-7ED5BA11F196}" destId="{07500F52-041C-44DE-B865-7093A837250F}" srcOrd="2" destOrd="0" presId="urn:microsoft.com/office/officeart/2018/2/layout/IconVerticalSolidList"/>
    <dgm:cxn modelId="{0DD04E42-C493-498E-893B-AF7AEC57429B}" type="presParOf" srcId="{792BD1ED-8965-49FB-9F52-7ED5BA11F196}" destId="{83C48899-BCE1-40B4-9AF4-FE14A2E52A75}" srcOrd="3" destOrd="0" presId="urn:microsoft.com/office/officeart/2018/2/layout/IconVerticalSolidList"/>
    <dgm:cxn modelId="{8B7B5BCF-AB65-4EDE-86AE-D721DBB0A908}" type="presParOf" srcId="{BE9864D8-95AE-494F-82B0-D7ADB605B41C}" destId="{74560E47-345F-4EBD-BDFE-A0A159886095}" srcOrd="1" destOrd="0" presId="urn:microsoft.com/office/officeart/2018/2/layout/IconVerticalSolidList"/>
    <dgm:cxn modelId="{F0893AF6-52F2-4545-8C13-E5C74DB7466E}" type="presParOf" srcId="{BE9864D8-95AE-494F-82B0-D7ADB605B41C}" destId="{FBE89052-7758-404C-A335-73BDE06111CF}" srcOrd="2" destOrd="0" presId="urn:microsoft.com/office/officeart/2018/2/layout/IconVerticalSolidList"/>
    <dgm:cxn modelId="{20A99E18-5E0A-49CD-90DB-29FB9DB6CAEB}" type="presParOf" srcId="{FBE89052-7758-404C-A335-73BDE06111CF}" destId="{5548FDD9-5763-4F7B-B862-1FEBF393268A}" srcOrd="0" destOrd="0" presId="urn:microsoft.com/office/officeart/2018/2/layout/IconVerticalSolidList"/>
    <dgm:cxn modelId="{C3F73B66-4AC4-49D7-81BE-E6A098A1BE82}" type="presParOf" srcId="{FBE89052-7758-404C-A335-73BDE06111CF}" destId="{A46F03B3-6B02-46EE-9A7E-F16288BCB59A}" srcOrd="1" destOrd="0" presId="urn:microsoft.com/office/officeart/2018/2/layout/IconVerticalSolidList"/>
    <dgm:cxn modelId="{54FF7F62-7DEA-4BC6-8B45-62A00CA279E0}" type="presParOf" srcId="{FBE89052-7758-404C-A335-73BDE06111CF}" destId="{F112C71D-41A0-47E0-A9D0-B653BAA2C341}" srcOrd="2" destOrd="0" presId="urn:microsoft.com/office/officeart/2018/2/layout/IconVerticalSolidList"/>
    <dgm:cxn modelId="{12B7FE19-FE65-40F4-87A4-1E7FA8C296E5}" type="presParOf" srcId="{FBE89052-7758-404C-A335-73BDE06111CF}" destId="{BC79B52F-DC4F-4B07-A59C-C7437F789D5E}" srcOrd="3" destOrd="0" presId="urn:microsoft.com/office/officeart/2018/2/layout/IconVerticalSolidList"/>
    <dgm:cxn modelId="{E48CD45A-A9E8-4637-82BB-5463618F7370}" type="presParOf" srcId="{BE9864D8-95AE-494F-82B0-D7ADB605B41C}" destId="{E79D67A8-8593-44AA-9EF9-C34AFA452FE0}" srcOrd="3" destOrd="0" presId="urn:microsoft.com/office/officeart/2018/2/layout/IconVerticalSolidList"/>
    <dgm:cxn modelId="{738AECF0-B3A7-48F1-807F-BFDBD6787C30}" type="presParOf" srcId="{BE9864D8-95AE-494F-82B0-D7ADB605B41C}" destId="{38CC57A9-1D51-42F2-AABB-605274D271FB}" srcOrd="4" destOrd="0" presId="urn:microsoft.com/office/officeart/2018/2/layout/IconVerticalSolidList"/>
    <dgm:cxn modelId="{8425195D-50D5-47B8-9A02-38A698DCAB5B}" type="presParOf" srcId="{38CC57A9-1D51-42F2-AABB-605274D271FB}" destId="{5C709F8B-374A-4317-8E3C-8C0F3612B8BE}" srcOrd="0" destOrd="0" presId="urn:microsoft.com/office/officeart/2018/2/layout/IconVerticalSolidList"/>
    <dgm:cxn modelId="{3264F155-213E-4E76-BDBA-274C280AC4FA}" type="presParOf" srcId="{38CC57A9-1D51-42F2-AABB-605274D271FB}" destId="{C45F69B4-C510-4552-BD23-BC8B94AF9767}" srcOrd="1" destOrd="0" presId="urn:microsoft.com/office/officeart/2018/2/layout/IconVerticalSolidList"/>
    <dgm:cxn modelId="{1B831E9C-F556-4DE5-9090-4A4EA831AA40}" type="presParOf" srcId="{38CC57A9-1D51-42F2-AABB-605274D271FB}" destId="{2651E1E1-21E9-4EE0-B476-F00C8A5CC7B9}" srcOrd="2" destOrd="0" presId="urn:microsoft.com/office/officeart/2018/2/layout/IconVerticalSolidList"/>
    <dgm:cxn modelId="{C1F3ED32-E6A5-490B-A3A6-567B9C8E1C35}" type="presParOf" srcId="{38CC57A9-1D51-42F2-AABB-605274D271FB}" destId="{3F705006-CC51-41F9-8129-7DF13B88B10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47FB26-0664-457C-BFC9-851D850D0FAC}">
      <dsp:nvSpPr>
        <dsp:cNvPr id="0" name=""/>
        <dsp:cNvSpPr/>
      </dsp:nvSpPr>
      <dsp:spPr>
        <a:xfrm>
          <a:off x="0" y="0"/>
          <a:ext cx="6049038" cy="689254"/>
        </a:xfrm>
        <a:prstGeom prst="roundRect">
          <a:avLst>
            <a:gd name="adj" fmla="val 10000"/>
          </a:avLst>
        </a:prstGeom>
        <a:solidFill>
          <a:srgbClr val="000000">
            <a:lumMod val="95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A0616A-EC16-4688-88BD-E9CA11263B0A}">
      <dsp:nvSpPr>
        <dsp:cNvPr id="0" name=""/>
        <dsp:cNvSpPr/>
      </dsp:nvSpPr>
      <dsp:spPr>
        <a:xfrm>
          <a:off x="208499" y="156699"/>
          <a:ext cx="379090" cy="3790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96D18B-AAB8-4486-ACDC-56219BCECFDD}">
      <dsp:nvSpPr>
        <dsp:cNvPr id="0" name=""/>
        <dsp:cNvSpPr/>
      </dsp:nvSpPr>
      <dsp:spPr>
        <a:xfrm>
          <a:off x="796089" y="1617"/>
          <a:ext cx="5252949" cy="689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946" tIns="72946" rIns="72946" bIns="729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 dirty="0"/>
            <a:t>What is video surveillance?</a:t>
          </a:r>
          <a:endParaRPr lang="en-US" sz="1900" kern="1200" dirty="0"/>
        </a:p>
      </dsp:txBody>
      <dsp:txXfrm>
        <a:off x="796089" y="1617"/>
        <a:ext cx="5252949" cy="689254"/>
      </dsp:txXfrm>
    </dsp:sp>
    <dsp:sp modelId="{5623D65C-66C3-47ED-BDC3-27268D9B92FF}">
      <dsp:nvSpPr>
        <dsp:cNvPr id="0" name=""/>
        <dsp:cNvSpPr/>
      </dsp:nvSpPr>
      <dsp:spPr>
        <a:xfrm>
          <a:off x="0" y="863185"/>
          <a:ext cx="6049038" cy="689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FCF2EE-FD44-40C3-89FD-7B9788B68F99}">
      <dsp:nvSpPr>
        <dsp:cNvPr id="0" name=""/>
        <dsp:cNvSpPr/>
      </dsp:nvSpPr>
      <dsp:spPr>
        <a:xfrm>
          <a:off x="208499" y="1018268"/>
          <a:ext cx="379090" cy="3790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9957BF-23AE-4315-A80F-037FEBEA4679}">
      <dsp:nvSpPr>
        <dsp:cNvPr id="0" name=""/>
        <dsp:cNvSpPr/>
      </dsp:nvSpPr>
      <dsp:spPr>
        <a:xfrm>
          <a:off x="796089" y="863185"/>
          <a:ext cx="5252949" cy="689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946" tIns="72946" rIns="72946" bIns="729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 dirty="0"/>
            <a:t>What is cloud computing?</a:t>
          </a:r>
          <a:endParaRPr lang="en-US" sz="1900" kern="1200" dirty="0"/>
        </a:p>
      </dsp:txBody>
      <dsp:txXfrm>
        <a:off x="796089" y="863185"/>
        <a:ext cx="5252949" cy="689254"/>
      </dsp:txXfrm>
    </dsp:sp>
    <dsp:sp modelId="{0BEA6395-AA2B-4DC5-946A-ABD587A6DB37}">
      <dsp:nvSpPr>
        <dsp:cNvPr id="0" name=""/>
        <dsp:cNvSpPr/>
      </dsp:nvSpPr>
      <dsp:spPr>
        <a:xfrm>
          <a:off x="0" y="1724754"/>
          <a:ext cx="6049038" cy="689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C3317C-F71B-46CE-985B-F30D8FDBDC94}">
      <dsp:nvSpPr>
        <dsp:cNvPr id="0" name=""/>
        <dsp:cNvSpPr/>
      </dsp:nvSpPr>
      <dsp:spPr>
        <a:xfrm>
          <a:off x="208499" y="1879836"/>
          <a:ext cx="379090" cy="3790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46C536-84D4-4D72-92B3-B8EB0DBC91B6}">
      <dsp:nvSpPr>
        <dsp:cNvPr id="0" name=""/>
        <dsp:cNvSpPr/>
      </dsp:nvSpPr>
      <dsp:spPr>
        <a:xfrm>
          <a:off x="796089" y="1724754"/>
          <a:ext cx="5252949" cy="689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946" tIns="72946" rIns="72946" bIns="729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 dirty="0"/>
            <a:t>Surveillance and cloud computing. </a:t>
          </a:r>
          <a:endParaRPr lang="en-US" sz="1900" kern="1200" dirty="0"/>
        </a:p>
      </dsp:txBody>
      <dsp:txXfrm>
        <a:off x="796089" y="1724754"/>
        <a:ext cx="5252949" cy="689254"/>
      </dsp:txXfrm>
    </dsp:sp>
    <dsp:sp modelId="{02F56EC0-03BC-4DD8-B991-1E16165B8BA1}">
      <dsp:nvSpPr>
        <dsp:cNvPr id="0" name=""/>
        <dsp:cNvSpPr/>
      </dsp:nvSpPr>
      <dsp:spPr>
        <a:xfrm>
          <a:off x="0" y="2586322"/>
          <a:ext cx="6049038" cy="689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E9C983-393A-4724-A99A-0F1ADB68F743}">
      <dsp:nvSpPr>
        <dsp:cNvPr id="0" name=""/>
        <dsp:cNvSpPr/>
      </dsp:nvSpPr>
      <dsp:spPr>
        <a:xfrm>
          <a:off x="208499" y="2741405"/>
          <a:ext cx="379090" cy="3790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E08D91-1CCD-43AB-B848-D1777D1E2284}">
      <dsp:nvSpPr>
        <dsp:cNvPr id="0" name=""/>
        <dsp:cNvSpPr/>
      </dsp:nvSpPr>
      <dsp:spPr>
        <a:xfrm>
          <a:off x="796089" y="2586322"/>
          <a:ext cx="5252949" cy="689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946" tIns="72946" rIns="72946" bIns="729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 dirty="0"/>
            <a:t>Key application of surveillance and cloud computing </a:t>
          </a:r>
          <a:endParaRPr lang="en-US" sz="1900" kern="1200" dirty="0"/>
        </a:p>
      </dsp:txBody>
      <dsp:txXfrm>
        <a:off x="796089" y="2586322"/>
        <a:ext cx="5252949" cy="689254"/>
      </dsp:txXfrm>
    </dsp:sp>
    <dsp:sp modelId="{6CCCC004-D980-4784-BF57-09E69A89B63F}">
      <dsp:nvSpPr>
        <dsp:cNvPr id="0" name=""/>
        <dsp:cNvSpPr/>
      </dsp:nvSpPr>
      <dsp:spPr>
        <a:xfrm>
          <a:off x="0" y="3447891"/>
          <a:ext cx="6049038" cy="689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7A3382-5A60-493F-92DB-0C2A624C216E}">
      <dsp:nvSpPr>
        <dsp:cNvPr id="0" name=""/>
        <dsp:cNvSpPr/>
      </dsp:nvSpPr>
      <dsp:spPr>
        <a:xfrm>
          <a:off x="208499" y="3602973"/>
          <a:ext cx="379090" cy="379090"/>
        </a:xfrm>
        <a:prstGeom prst="rect">
          <a:avLst/>
        </a:prstGeom>
        <a:blipFill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2189BF-47B9-4C4F-AE3F-90915F11BA67}">
      <dsp:nvSpPr>
        <dsp:cNvPr id="0" name=""/>
        <dsp:cNvSpPr/>
      </dsp:nvSpPr>
      <dsp:spPr>
        <a:xfrm>
          <a:off x="796089" y="3447891"/>
          <a:ext cx="5252949" cy="689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946" tIns="72946" rIns="72946" bIns="729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 dirty="0"/>
            <a:t>Future challenges and opportunities </a:t>
          </a:r>
          <a:endParaRPr lang="en-US" sz="1900" kern="1200" dirty="0"/>
        </a:p>
      </dsp:txBody>
      <dsp:txXfrm>
        <a:off x="796089" y="3447891"/>
        <a:ext cx="5252949" cy="689254"/>
      </dsp:txXfrm>
    </dsp:sp>
    <dsp:sp modelId="{B4B299E8-6D7C-4BF2-AA9A-600875200919}">
      <dsp:nvSpPr>
        <dsp:cNvPr id="0" name=""/>
        <dsp:cNvSpPr/>
      </dsp:nvSpPr>
      <dsp:spPr>
        <a:xfrm>
          <a:off x="0" y="4309459"/>
          <a:ext cx="6049038" cy="689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416BB7-2CEC-4A4B-8AEC-C064DEF0818F}">
      <dsp:nvSpPr>
        <dsp:cNvPr id="0" name=""/>
        <dsp:cNvSpPr/>
      </dsp:nvSpPr>
      <dsp:spPr>
        <a:xfrm>
          <a:off x="208499" y="4464542"/>
          <a:ext cx="379090" cy="37909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6462F4-8B6B-46D2-9D80-C71411A2D851}">
      <dsp:nvSpPr>
        <dsp:cNvPr id="0" name=""/>
        <dsp:cNvSpPr/>
      </dsp:nvSpPr>
      <dsp:spPr>
        <a:xfrm>
          <a:off x="796089" y="4309459"/>
          <a:ext cx="5252949" cy="689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946" tIns="72946" rIns="72946" bIns="729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 dirty="0"/>
            <a:t>A real example of surveillance system </a:t>
          </a:r>
          <a:endParaRPr lang="en-US" sz="1900" kern="1200" dirty="0"/>
        </a:p>
      </dsp:txBody>
      <dsp:txXfrm>
        <a:off x="796089" y="4309459"/>
        <a:ext cx="5252949" cy="6892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8BB1FF-5B3B-47CE-85C3-F68542C3644F}">
      <dsp:nvSpPr>
        <dsp:cNvPr id="0" name=""/>
        <dsp:cNvSpPr/>
      </dsp:nvSpPr>
      <dsp:spPr>
        <a:xfrm>
          <a:off x="0" y="0"/>
          <a:ext cx="5273974" cy="11915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Due to increase in population and highly specific security areas, </a:t>
          </a:r>
          <a:r>
            <a:rPr lang="en-US" sz="1800" kern="1200" spc="20" baseline="0" dirty="0">
              <a:solidFill>
                <a:schemeClr val="tx1"/>
              </a:solidFill>
              <a:latin typeface="+mn-lt"/>
              <a:ea typeface="+mn-ea"/>
              <a:cs typeface="+mn-cs"/>
            </a:rPr>
            <a:t>intelligent monitoring is the major requirement of modern world</a:t>
          </a:r>
          <a:r>
            <a:rPr lang="en-US" sz="1800" kern="1200" dirty="0">
              <a:solidFill>
                <a:schemeClr val="bg1"/>
              </a:solidFill>
            </a:rPr>
            <a:t>.</a:t>
          </a:r>
          <a:r>
            <a:rPr lang="en-US" sz="1800" kern="1200" dirty="0"/>
            <a:t> </a:t>
          </a:r>
        </a:p>
      </dsp:txBody>
      <dsp:txXfrm>
        <a:off x="34899" y="34899"/>
        <a:ext cx="3988194" cy="1121757"/>
      </dsp:txXfrm>
    </dsp:sp>
    <dsp:sp modelId="{20C818E7-8A7A-4391-A478-DB0532CBF337}">
      <dsp:nvSpPr>
        <dsp:cNvPr id="0" name=""/>
        <dsp:cNvSpPr/>
      </dsp:nvSpPr>
      <dsp:spPr>
        <a:xfrm>
          <a:off x="465350" y="1390147"/>
          <a:ext cx="5273974" cy="11915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Surveillance over the cloud computing benefits a boost to </a:t>
          </a:r>
          <a:r>
            <a:rPr lang="en-US" sz="1800" kern="1200" dirty="0">
              <a:solidFill>
                <a:schemeClr val="tx1"/>
              </a:solidFill>
            </a:rPr>
            <a:t>surveillance systems at the time reducing cost and maintenance</a:t>
          </a:r>
          <a:r>
            <a:rPr lang="en-US" sz="1800" kern="1200" dirty="0">
              <a:solidFill>
                <a:schemeClr val="bg1"/>
              </a:solidFill>
            </a:rPr>
            <a:t>.</a:t>
          </a:r>
          <a:r>
            <a:rPr lang="en-US" sz="1800" kern="1200" dirty="0"/>
            <a:t>   </a:t>
          </a:r>
        </a:p>
      </dsp:txBody>
      <dsp:txXfrm>
        <a:off x="500249" y="1425046"/>
        <a:ext cx="3964315" cy="1121757"/>
      </dsp:txXfrm>
    </dsp:sp>
    <dsp:sp modelId="{222C304C-E83A-4694-BC52-D54D5FEFB620}">
      <dsp:nvSpPr>
        <dsp:cNvPr id="0" name=""/>
        <dsp:cNvSpPr/>
      </dsp:nvSpPr>
      <dsp:spPr>
        <a:xfrm>
          <a:off x="930701" y="2780294"/>
          <a:ext cx="5273974" cy="11915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Cloud computing provides a major challenge and opportunities for </a:t>
          </a:r>
          <a:r>
            <a:rPr lang="en-US" sz="1800" kern="1200" dirty="0">
              <a:solidFill>
                <a:schemeClr val="tx1"/>
              </a:solidFill>
            </a:rPr>
            <a:t>researchers to make surveillance systems highly efficient</a:t>
          </a:r>
          <a:r>
            <a:rPr lang="en-US" sz="1800" kern="1200" dirty="0">
              <a:solidFill>
                <a:schemeClr val="bg1"/>
              </a:solidFill>
            </a:rPr>
            <a:t>. </a:t>
          </a:r>
        </a:p>
      </dsp:txBody>
      <dsp:txXfrm>
        <a:off x="965600" y="2815193"/>
        <a:ext cx="3964315" cy="1121757"/>
      </dsp:txXfrm>
    </dsp:sp>
    <dsp:sp modelId="{B22BECB8-D943-45F5-917E-104E36DCE3D3}">
      <dsp:nvSpPr>
        <dsp:cNvPr id="0" name=""/>
        <dsp:cNvSpPr/>
      </dsp:nvSpPr>
      <dsp:spPr>
        <a:xfrm>
          <a:off x="4499463" y="903595"/>
          <a:ext cx="774510" cy="774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4673728" y="903595"/>
        <a:ext cx="425980" cy="582819"/>
      </dsp:txXfrm>
    </dsp:sp>
    <dsp:sp modelId="{26B10B51-A4F6-4B63-8DD8-5A03004E9C98}">
      <dsp:nvSpPr>
        <dsp:cNvPr id="0" name=""/>
        <dsp:cNvSpPr/>
      </dsp:nvSpPr>
      <dsp:spPr>
        <a:xfrm>
          <a:off x="4964814" y="2285799"/>
          <a:ext cx="774510" cy="774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5139079" y="2285799"/>
        <a:ext cx="425980" cy="5828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7E743-FCDA-4A1E-B09D-5E18EB02F0EE}">
      <dsp:nvSpPr>
        <dsp:cNvPr id="0" name=""/>
        <dsp:cNvSpPr/>
      </dsp:nvSpPr>
      <dsp:spPr>
        <a:xfrm>
          <a:off x="700902" y="1056"/>
          <a:ext cx="739863" cy="73986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4A9F0-24BA-4D85-8F50-EAC701C1B6AD}">
      <dsp:nvSpPr>
        <dsp:cNvPr id="0" name=""/>
        <dsp:cNvSpPr/>
      </dsp:nvSpPr>
      <dsp:spPr>
        <a:xfrm>
          <a:off x="858578" y="158732"/>
          <a:ext cx="424511" cy="424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5ED1FA-5477-4A88-90B2-565C1A788E1D}">
      <dsp:nvSpPr>
        <dsp:cNvPr id="0" name=""/>
        <dsp:cNvSpPr/>
      </dsp:nvSpPr>
      <dsp:spPr>
        <a:xfrm>
          <a:off x="464389" y="971368"/>
          <a:ext cx="1212890" cy="48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baseline="0"/>
            <a:t>Transmission of data to mobile agent  </a:t>
          </a:r>
          <a:endParaRPr lang="en-US" sz="1100" kern="1200"/>
        </a:p>
      </dsp:txBody>
      <dsp:txXfrm>
        <a:off x="464389" y="971368"/>
        <a:ext cx="1212890" cy="485156"/>
      </dsp:txXfrm>
    </dsp:sp>
    <dsp:sp modelId="{2AFA66B9-EB6D-4EA8-A501-509C3FB0AA93}">
      <dsp:nvSpPr>
        <dsp:cNvPr id="0" name=""/>
        <dsp:cNvSpPr/>
      </dsp:nvSpPr>
      <dsp:spPr>
        <a:xfrm>
          <a:off x="2126049" y="1056"/>
          <a:ext cx="739863" cy="73986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BA92A0-B1BD-49F4-B569-0F87930A7D86}">
      <dsp:nvSpPr>
        <dsp:cNvPr id="0" name=""/>
        <dsp:cNvSpPr/>
      </dsp:nvSpPr>
      <dsp:spPr>
        <a:xfrm>
          <a:off x="2283725" y="158732"/>
          <a:ext cx="424511" cy="424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85D9FF-3DD8-4A02-B056-20453DE420B9}">
      <dsp:nvSpPr>
        <dsp:cNvPr id="0" name=""/>
        <dsp:cNvSpPr/>
      </dsp:nvSpPr>
      <dsp:spPr>
        <a:xfrm>
          <a:off x="1889535" y="971368"/>
          <a:ext cx="1212890" cy="48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baseline="0" dirty="0"/>
            <a:t>Scalability  </a:t>
          </a:r>
          <a:endParaRPr lang="en-US" sz="1100" kern="1200" dirty="0"/>
        </a:p>
      </dsp:txBody>
      <dsp:txXfrm>
        <a:off x="1889535" y="971368"/>
        <a:ext cx="1212890" cy="485156"/>
      </dsp:txXfrm>
    </dsp:sp>
    <dsp:sp modelId="{6390B9E3-B20A-44F2-AF56-04CB745A8429}">
      <dsp:nvSpPr>
        <dsp:cNvPr id="0" name=""/>
        <dsp:cNvSpPr/>
      </dsp:nvSpPr>
      <dsp:spPr>
        <a:xfrm>
          <a:off x="3551195" y="1056"/>
          <a:ext cx="739863" cy="73986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3E8BC3-D0CE-4214-B79B-F9C60F40FF1E}">
      <dsp:nvSpPr>
        <dsp:cNvPr id="0" name=""/>
        <dsp:cNvSpPr/>
      </dsp:nvSpPr>
      <dsp:spPr>
        <a:xfrm>
          <a:off x="3708871" y="158732"/>
          <a:ext cx="424511" cy="424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1D03DB-8CE6-40DE-BFB7-5B5FB76D2709}">
      <dsp:nvSpPr>
        <dsp:cNvPr id="0" name=""/>
        <dsp:cNvSpPr/>
      </dsp:nvSpPr>
      <dsp:spPr>
        <a:xfrm>
          <a:off x="3314682" y="971368"/>
          <a:ext cx="1212890" cy="48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baseline="0"/>
            <a:t>Privacy </a:t>
          </a:r>
          <a:endParaRPr lang="en-US" sz="1100" kern="1200"/>
        </a:p>
      </dsp:txBody>
      <dsp:txXfrm>
        <a:off x="3314682" y="971368"/>
        <a:ext cx="1212890" cy="485156"/>
      </dsp:txXfrm>
    </dsp:sp>
    <dsp:sp modelId="{D10C4D03-8773-4D9D-8605-CB12EF8DE5A9}">
      <dsp:nvSpPr>
        <dsp:cNvPr id="0" name=""/>
        <dsp:cNvSpPr/>
      </dsp:nvSpPr>
      <dsp:spPr>
        <a:xfrm>
          <a:off x="700902" y="1759747"/>
          <a:ext cx="739863" cy="73986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6643AC-4305-491F-9312-A3FA540F4EDD}">
      <dsp:nvSpPr>
        <dsp:cNvPr id="0" name=""/>
        <dsp:cNvSpPr/>
      </dsp:nvSpPr>
      <dsp:spPr>
        <a:xfrm>
          <a:off x="858578" y="1917423"/>
          <a:ext cx="424511" cy="424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D363B4-E8D6-4706-9024-35B7263EEE1B}">
      <dsp:nvSpPr>
        <dsp:cNvPr id="0" name=""/>
        <dsp:cNvSpPr/>
      </dsp:nvSpPr>
      <dsp:spPr>
        <a:xfrm>
          <a:off x="464389" y="2730060"/>
          <a:ext cx="1212890" cy="48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baseline="0"/>
            <a:t>Energy efficiency </a:t>
          </a:r>
          <a:endParaRPr lang="en-US" sz="1100" kern="1200"/>
        </a:p>
      </dsp:txBody>
      <dsp:txXfrm>
        <a:off x="464389" y="2730060"/>
        <a:ext cx="1212890" cy="485156"/>
      </dsp:txXfrm>
    </dsp:sp>
    <dsp:sp modelId="{FA73075B-BEAF-49EB-B564-C9D1C9C45D4B}">
      <dsp:nvSpPr>
        <dsp:cNvPr id="0" name=""/>
        <dsp:cNvSpPr/>
      </dsp:nvSpPr>
      <dsp:spPr>
        <a:xfrm>
          <a:off x="2126049" y="1759747"/>
          <a:ext cx="739863" cy="73986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9F8707-746C-4E62-8151-58D4A6E36C73}">
      <dsp:nvSpPr>
        <dsp:cNvPr id="0" name=""/>
        <dsp:cNvSpPr/>
      </dsp:nvSpPr>
      <dsp:spPr>
        <a:xfrm>
          <a:off x="2283725" y="1917423"/>
          <a:ext cx="424511" cy="42451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482E65-6D17-48C6-BA75-34BEAE2560E1}">
      <dsp:nvSpPr>
        <dsp:cNvPr id="0" name=""/>
        <dsp:cNvSpPr/>
      </dsp:nvSpPr>
      <dsp:spPr>
        <a:xfrm>
          <a:off x="1889535" y="2730060"/>
          <a:ext cx="1212890" cy="48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baseline="0"/>
            <a:t>Bandwidth </a:t>
          </a:r>
          <a:endParaRPr lang="en-US" sz="1100" kern="1200"/>
        </a:p>
      </dsp:txBody>
      <dsp:txXfrm>
        <a:off x="1889535" y="2730060"/>
        <a:ext cx="1212890" cy="485156"/>
      </dsp:txXfrm>
    </dsp:sp>
    <dsp:sp modelId="{A5744C3C-391E-4A05-8967-8DD37AC9BCC5}">
      <dsp:nvSpPr>
        <dsp:cNvPr id="0" name=""/>
        <dsp:cNvSpPr/>
      </dsp:nvSpPr>
      <dsp:spPr>
        <a:xfrm>
          <a:off x="3551195" y="1759747"/>
          <a:ext cx="739863" cy="73986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1B84CD-61C0-4795-AB36-4B2CF1580E0B}">
      <dsp:nvSpPr>
        <dsp:cNvPr id="0" name=""/>
        <dsp:cNvSpPr/>
      </dsp:nvSpPr>
      <dsp:spPr>
        <a:xfrm>
          <a:off x="3708871" y="1917423"/>
          <a:ext cx="424511" cy="42451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C70211-2CBC-49F9-857D-B9391273A318}">
      <dsp:nvSpPr>
        <dsp:cNvPr id="0" name=""/>
        <dsp:cNvSpPr/>
      </dsp:nvSpPr>
      <dsp:spPr>
        <a:xfrm>
          <a:off x="3314682" y="2730060"/>
          <a:ext cx="1212890" cy="48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baseline="0"/>
            <a:t>Fusion of data from multiple sensors </a:t>
          </a:r>
          <a:endParaRPr lang="en-US" sz="1100" kern="1200"/>
        </a:p>
      </dsp:txBody>
      <dsp:txXfrm>
        <a:off x="3314682" y="2730060"/>
        <a:ext cx="1212890" cy="4851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4395B-01B6-46E0-ADF6-FC6981309AE5}">
      <dsp:nvSpPr>
        <dsp:cNvPr id="0" name=""/>
        <dsp:cNvSpPr/>
      </dsp:nvSpPr>
      <dsp:spPr>
        <a:xfrm>
          <a:off x="0" y="2825"/>
          <a:ext cx="5442675" cy="9309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984297-0BA7-42A5-A6DF-3F95C6447848}">
      <dsp:nvSpPr>
        <dsp:cNvPr id="0" name=""/>
        <dsp:cNvSpPr/>
      </dsp:nvSpPr>
      <dsp:spPr>
        <a:xfrm>
          <a:off x="281625" y="212299"/>
          <a:ext cx="512547" cy="5120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C48899-BCE1-40B4-9AF4-FE14A2E52A75}">
      <dsp:nvSpPr>
        <dsp:cNvPr id="0" name=""/>
        <dsp:cNvSpPr/>
      </dsp:nvSpPr>
      <dsp:spPr>
        <a:xfrm>
          <a:off x="1075798" y="2825"/>
          <a:ext cx="4295881" cy="9319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26" tIns="98626" rIns="98626" bIns="9862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 dirty="0"/>
            <a:t>It is a multi-camera surveillance system that generates video reports from previous events. </a:t>
          </a:r>
          <a:endParaRPr lang="en-US" sz="1800" kern="1200" dirty="0"/>
        </a:p>
      </dsp:txBody>
      <dsp:txXfrm>
        <a:off x="1075798" y="2825"/>
        <a:ext cx="4295881" cy="931903"/>
      </dsp:txXfrm>
    </dsp:sp>
    <dsp:sp modelId="{5548FDD9-5763-4F7B-B862-1FEBF393268A}">
      <dsp:nvSpPr>
        <dsp:cNvPr id="0" name=""/>
        <dsp:cNvSpPr/>
      </dsp:nvSpPr>
      <dsp:spPr>
        <a:xfrm>
          <a:off x="0" y="1147735"/>
          <a:ext cx="5442675" cy="9309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6F03B3-6B02-46EE-9A7E-F16288BCB59A}">
      <dsp:nvSpPr>
        <dsp:cNvPr id="0" name=""/>
        <dsp:cNvSpPr/>
      </dsp:nvSpPr>
      <dsp:spPr>
        <a:xfrm>
          <a:off x="281625" y="1357209"/>
          <a:ext cx="512547" cy="5120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79B52F-DC4F-4B07-A59C-C7437F789D5E}">
      <dsp:nvSpPr>
        <dsp:cNvPr id="0" name=""/>
        <dsp:cNvSpPr/>
      </dsp:nvSpPr>
      <dsp:spPr>
        <a:xfrm>
          <a:off x="1075798" y="1147735"/>
          <a:ext cx="4295881" cy="9319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26" tIns="98626" rIns="98626" bIns="9862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It is utilized to monitor the pedestrians walking in a parking lot. </a:t>
          </a:r>
          <a:endParaRPr lang="en-US" sz="1800" kern="1200" dirty="0"/>
        </a:p>
      </dsp:txBody>
      <dsp:txXfrm>
        <a:off x="1075798" y="1147735"/>
        <a:ext cx="4295881" cy="931903"/>
      </dsp:txXfrm>
    </dsp:sp>
    <dsp:sp modelId="{5C709F8B-374A-4317-8E3C-8C0F3612B8BE}">
      <dsp:nvSpPr>
        <dsp:cNvPr id="0" name=""/>
        <dsp:cNvSpPr/>
      </dsp:nvSpPr>
      <dsp:spPr>
        <a:xfrm>
          <a:off x="0" y="2292645"/>
          <a:ext cx="5442675" cy="9309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5F69B4-C510-4552-BD23-BC8B94AF9767}">
      <dsp:nvSpPr>
        <dsp:cNvPr id="0" name=""/>
        <dsp:cNvSpPr/>
      </dsp:nvSpPr>
      <dsp:spPr>
        <a:xfrm>
          <a:off x="281625" y="2502119"/>
          <a:ext cx="512547" cy="5120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705006-CC51-41F9-8129-7DF13B88B103}">
      <dsp:nvSpPr>
        <dsp:cNvPr id="0" name=""/>
        <dsp:cNvSpPr/>
      </dsp:nvSpPr>
      <dsp:spPr>
        <a:xfrm>
          <a:off x="1075798" y="2292645"/>
          <a:ext cx="4295881" cy="9319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26" tIns="98626" rIns="98626" bIns="9862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It tracks people using software agents. </a:t>
          </a:r>
          <a:endParaRPr lang="en-US" sz="1800" kern="1200" dirty="0"/>
        </a:p>
      </dsp:txBody>
      <dsp:txXfrm>
        <a:off x="1075798" y="2292645"/>
        <a:ext cx="4295881" cy="9319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cap="all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Friday, November 26,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22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Friday, November 26,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30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Friday, November 26,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74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Friday, November 26,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7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Friday, November 26,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58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Friday, November 26,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7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Friday, November 26,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Friday, November 26,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92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Friday, November 26,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19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Friday, November 26,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86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Friday, November 26,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88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Friday, November 26,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7481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4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44.emf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dfreephotos.com/vector-images/security-camera-vector-art.png.php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ublicdomainfiles.com/show_file.php?id=13516174213864" TargetMode="External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41">
            <a:extLst>
              <a:ext uri="{FF2B5EF4-FFF2-40B4-BE49-F238E27FC236}">
                <a16:creationId xmlns:a16="http://schemas.microsoft.com/office/drawing/2014/main" id="{7FEECB93-933C-477B-BC7D-C2F2F6271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Sphere of mesh and nodes">
            <a:extLst>
              <a:ext uri="{FF2B5EF4-FFF2-40B4-BE49-F238E27FC236}">
                <a16:creationId xmlns:a16="http://schemas.microsoft.com/office/drawing/2014/main" id="{EDC46291-AE21-4150-A3EF-EF24738A3D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0" b="23570"/>
          <a:stretch/>
        </p:blipFill>
        <p:spPr>
          <a:xfrm>
            <a:off x="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7" name="Rectangle 43">
            <a:extLst>
              <a:ext uri="{FF2B5EF4-FFF2-40B4-BE49-F238E27FC236}">
                <a16:creationId xmlns:a16="http://schemas.microsoft.com/office/drawing/2014/main" id="{497BC505-FE0C-4637-A29D-B71DFBBBA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A4BA45-9250-4D5D-965B-0847E5516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661" y="1980888"/>
            <a:ext cx="5611792" cy="20685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Surveillance systems and </a:t>
            </a:r>
            <a:br>
              <a:rPr lang="en-US" sz="3600" dirty="0"/>
            </a:br>
            <a:r>
              <a:rPr lang="en-US" sz="3600" dirty="0"/>
              <a:t>Cloud Computing </a:t>
            </a:r>
          </a:p>
        </p:txBody>
      </p:sp>
      <p:grpSp>
        <p:nvGrpSpPr>
          <p:cNvPr id="58" name="Group 45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5602" y="317452"/>
            <a:ext cx="2088038" cy="719230"/>
            <a:chOff x="4532666" y="505937"/>
            <a:chExt cx="2981730" cy="1027064"/>
          </a:xfrm>
        </p:grpSpPr>
        <p:sp>
          <p:nvSpPr>
            <p:cNvPr id="59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60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61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62" name="Group 50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17356" y="5503147"/>
            <a:ext cx="2117174" cy="588806"/>
            <a:chOff x="4549904" y="5078157"/>
            <a:chExt cx="3023338" cy="840818"/>
          </a:xfrm>
        </p:grpSpPr>
        <p:sp>
          <p:nvSpPr>
            <p:cNvPr id="63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64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65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006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E1451-3BFD-4495-B9D0-34B3A44BD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Statistical overview of crowd and analysis of congestion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F52E3-5CC5-4BB9-A14B-1E351E970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9" y="2457625"/>
            <a:ext cx="4991962" cy="36972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Surveillance can also be used </a:t>
            </a:r>
            <a:r>
              <a:rPr lang="en-US" sz="1800" dirty="0">
                <a:solidFill>
                  <a:srgbClr val="FFC000"/>
                </a:solidFill>
              </a:rPr>
              <a:t>for statistical overview of crowd and congestion analysis </a:t>
            </a:r>
            <a:r>
              <a:rPr lang="en-US" sz="1800" dirty="0"/>
              <a:t>in certain areas: </a:t>
            </a:r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Markets  </a:t>
            </a:r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Major roads    </a:t>
            </a:r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Football grounds etc.  </a:t>
            </a:r>
          </a:p>
          <a:p>
            <a:pPr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Again, this information can be provided to the police and government to adequate </a:t>
            </a:r>
            <a:r>
              <a:rPr lang="en-US" sz="1800" dirty="0">
                <a:solidFill>
                  <a:srgbClr val="FFC000"/>
                </a:solidFill>
              </a:rPr>
              <a:t>action to control and manage people</a:t>
            </a:r>
            <a:r>
              <a:rPr lang="en-US" sz="1800" dirty="0"/>
              <a:t>. </a:t>
            </a:r>
          </a:p>
        </p:txBody>
      </p:sp>
      <p:pic>
        <p:nvPicPr>
          <p:cNvPr id="6" name="Picture 5" descr="A picture containing group, people, rainy, several&#10;&#10;Description automatically generated">
            <a:extLst>
              <a:ext uri="{FF2B5EF4-FFF2-40B4-BE49-F238E27FC236}">
                <a16:creationId xmlns:a16="http://schemas.microsoft.com/office/drawing/2014/main" id="{AC89867E-6878-4900-9F4B-B3D23BD88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18259"/>
            <a:ext cx="5915024" cy="398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069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2DFC047-7436-47C0-9459-E76E2E19E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4E1451-3BFD-4495-B9D0-34B3A44BD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6054024" cy="1477328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Control access for people in some security areas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F52E3-5CC5-4BB9-A14B-1E351E970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6407398" cy="3697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900" dirty="0"/>
              <a:t>Control access for people in some security sensitive areas, such as: </a:t>
            </a:r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900" dirty="0"/>
              <a:t>Hospitals   </a:t>
            </a:r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900" dirty="0"/>
              <a:t>Military   </a:t>
            </a:r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900" dirty="0"/>
              <a:t>Govt. authorities and units </a:t>
            </a:r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900" dirty="0"/>
              <a:t>Agencies  </a:t>
            </a:r>
          </a:p>
          <a:p>
            <a:pPr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900" dirty="0"/>
              <a:t>This require special identification, such as biometric identification. </a:t>
            </a:r>
          </a:p>
          <a:p>
            <a:pPr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900" dirty="0"/>
              <a:t>Surveillance system will automatically recognize a person real time through his characters, such as: </a:t>
            </a:r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900" dirty="0"/>
              <a:t>Height, </a:t>
            </a:r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900" dirty="0"/>
              <a:t>Walking gait   </a:t>
            </a:r>
            <a:endParaRPr lang="en-US" sz="1100" dirty="0"/>
          </a:p>
        </p:txBody>
      </p:sp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3B1193A9-8F37-4629-B991-2E3747D71B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88"/>
          <a:stretch/>
        </p:blipFill>
        <p:spPr>
          <a:xfrm>
            <a:off x="7127398" y="2"/>
            <a:ext cx="5064604" cy="3249613"/>
          </a:xfrm>
          <a:custGeom>
            <a:avLst/>
            <a:gdLst/>
            <a:ahLst/>
            <a:cxnLst/>
            <a:rect l="l" t="t" r="r" b="b"/>
            <a:pathLst>
              <a:path w="5064604" h="3249613">
                <a:moveTo>
                  <a:pt x="0" y="0"/>
                </a:moveTo>
                <a:lnTo>
                  <a:pt x="5064604" y="0"/>
                </a:lnTo>
                <a:lnTo>
                  <a:pt x="5064604" y="3249613"/>
                </a:lnTo>
                <a:lnTo>
                  <a:pt x="794775" y="3249613"/>
                </a:lnTo>
                <a:lnTo>
                  <a:pt x="801008" y="3061920"/>
                </a:lnTo>
                <a:cubicBezTo>
                  <a:pt x="801008" y="1948934"/>
                  <a:pt x="592246" y="1021445"/>
                  <a:pt x="174722" y="279453"/>
                </a:cubicBezTo>
                <a:close/>
              </a:path>
            </a:pathLst>
          </a:cu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0CB2C718-F6F8-4FDE-854E-B016E1379A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58" r="-2" b="3088"/>
          <a:stretch/>
        </p:blipFill>
        <p:spPr>
          <a:xfrm>
            <a:off x="5549901" y="3249615"/>
            <a:ext cx="6642100" cy="3608387"/>
          </a:xfrm>
          <a:custGeom>
            <a:avLst/>
            <a:gdLst/>
            <a:ahLst/>
            <a:cxnLst/>
            <a:rect l="l" t="t" r="r" b="b"/>
            <a:pathLst>
              <a:path w="6642100" h="3608387">
                <a:moveTo>
                  <a:pt x="2372273" y="0"/>
                </a:moveTo>
                <a:lnTo>
                  <a:pt x="6642100" y="0"/>
                </a:lnTo>
                <a:lnTo>
                  <a:pt x="6642100" y="3608387"/>
                </a:lnTo>
                <a:lnTo>
                  <a:pt x="0" y="3608387"/>
                </a:lnTo>
                <a:lnTo>
                  <a:pt x="3" y="3608385"/>
                </a:lnTo>
                <a:lnTo>
                  <a:pt x="979164" y="3608385"/>
                </a:lnTo>
                <a:lnTo>
                  <a:pt x="1058121" y="3527823"/>
                </a:lnTo>
                <a:cubicBezTo>
                  <a:pt x="1270788" y="3294650"/>
                  <a:pt x="1469609" y="3026340"/>
                  <a:pt x="1651388" y="2719701"/>
                </a:cubicBezTo>
                <a:cubicBezTo>
                  <a:pt x="1893760" y="2265421"/>
                  <a:pt x="2045243" y="1780855"/>
                  <a:pt x="2196726" y="1266004"/>
                </a:cubicBezTo>
                <a:cubicBezTo>
                  <a:pt x="2287616" y="857152"/>
                  <a:pt x="2344422" y="499407"/>
                  <a:pt x="2367144" y="15443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364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D1035C-3BF0-4FE0-B3A3-1062F8600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4E1451-3BFD-4495-B9D0-34B3A44BD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853" y="619200"/>
            <a:ext cx="8024327" cy="1477328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Future challenges and opportunities  </a:t>
            </a:r>
          </a:p>
        </p:txBody>
      </p:sp>
      <p:pic>
        <p:nvPicPr>
          <p:cNvPr id="5" name="Picture 4" descr="CPU with binary numbers and blueprint">
            <a:extLst>
              <a:ext uri="{FF2B5EF4-FFF2-40B4-BE49-F238E27FC236}">
                <a16:creationId xmlns:a16="http://schemas.microsoft.com/office/drawing/2014/main" id="{28E749F0-60C8-4CD5-9D42-3FCEDCE1DA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26" r="23826"/>
          <a:stretch/>
        </p:blipFill>
        <p:spPr>
          <a:xfrm>
            <a:off x="6718041" y="10"/>
            <a:ext cx="5473961" cy="6857990"/>
          </a:xfrm>
          <a:custGeom>
            <a:avLst/>
            <a:gdLst/>
            <a:ahLst/>
            <a:cxnLst/>
            <a:rect l="l" t="t" r="r" b="b"/>
            <a:pathLst>
              <a:path w="5662937" h="6858000">
                <a:moveTo>
                  <a:pt x="598332" y="0"/>
                </a:moveTo>
                <a:lnTo>
                  <a:pt x="5662937" y="0"/>
                </a:lnTo>
                <a:lnTo>
                  <a:pt x="5662937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6" y="5515036"/>
                  <a:pt x="1066079" y="5030470"/>
                  <a:pt x="1217562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79" y="1021447"/>
                  <a:pt x="773055" y="279455"/>
                </a:cubicBezTo>
                <a:close/>
              </a:path>
            </a:pathLst>
          </a:custGeom>
        </p:spPr>
      </p:pic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08C1CEBE-A597-4B9A-86EF-EA38899F66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7040895"/>
              </p:ext>
            </p:extLst>
          </p:nvPr>
        </p:nvGraphicFramePr>
        <p:xfrm>
          <a:off x="1373143" y="2560261"/>
          <a:ext cx="4991962" cy="3216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1750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5243F2-87BD-4C47-8358-ACFE608D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B33439-EC96-4835-9DF2-CFA3336E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A297A-F450-4922-8D65-8AB68719F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032" y="1973945"/>
            <a:ext cx="5015638" cy="1969770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3600" spc="-100" dirty="0"/>
              <a:t>An architecture of generalized </a:t>
            </a:r>
            <a:br>
              <a:rPr lang="en-US" sz="3600" spc="-100" dirty="0"/>
            </a:br>
            <a:r>
              <a:rPr lang="en-US" sz="3600" spc="-100" dirty="0"/>
              <a:t>visual surveillance system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5602" y="317452"/>
            <a:ext cx="2088038" cy="719230"/>
            <a:chOff x="4532666" y="505937"/>
            <a:chExt cx="2981730" cy="1027064"/>
          </a:xfrm>
        </p:grpSpPr>
        <p:sp>
          <p:nvSpPr>
            <p:cNvPr id="17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9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17356" y="5503147"/>
            <a:ext cx="2117174" cy="588806"/>
            <a:chOff x="4549904" y="5078157"/>
            <a:chExt cx="3023338" cy="840818"/>
          </a:xfrm>
        </p:grpSpPr>
        <p:sp>
          <p:nvSpPr>
            <p:cNvPr id="22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3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4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83D9C2-8CF0-4401-B0DA-A5AE6D2ED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5702" y="453023"/>
            <a:ext cx="5246894" cy="5919786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0935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23919-EDA5-4B2F-AED0-B98011D06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6957150" cy="1477328"/>
          </a:xfrm>
        </p:spPr>
        <p:txBody>
          <a:bodyPr/>
          <a:lstStyle/>
          <a:p>
            <a:r>
              <a:rPr lang="en-US"/>
              <a:t>VIGILANT Surveillance System </a:t>
            </a:r>
            <a:endParaRPr lang="en-US" dirty="0"/>
          </a:p>
        </p:txBody>
      </p:sp>
      <p:graphicFrame>
        <p:nvGraphicFramePr>
          <p:cNvPr id="20" name="Content Placeholder 14">
            <a:extLst>
              <a:ext uri="{FF2B5EF4-FFF2-40B4-BE49-F238E27FC236}">
                <a16:creationId xmlns:a16="http://schemas.microsoft.com/office/drawing/2014/main" id="{398CD1D8-3927-458A-A7CE-463D09C712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7213266"/>
              </p:ext>
            </p:extLst>
          </p:nvPr>
        </p:nvGraphicFramePr>
        <p:xfrm>
          <a:off x="653325" y="2275168"/>
          <a:ext cx="5442675" cy="3227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" name="Content Placeholder 12">
            <a:extLst>
              <a:ext uri="{FF2B5EF4-FFF2-40B4-BE49-F238E27FC236}">
                <a16:creationId xmlns:a16="http://schemas.microsoft.com/office/drawing/2014/main" id="{BC04C48E-8C42-498F-B2FB-C40759F095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3701" y="1457325"/>
            <a:ext cx="5050193" cy="486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446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954750-7E25-499A-A294-5ADC4019FAEC}"/>
              </a:ext>
            </a:extLst>
          </p:cNvPr>
          <p:cNvSpPr txBox="1"/>
          <p:nvPr/>
        </p:nvSpPr>
        <p:spPr>
          <a:xfrm>
            <a:off x="4582828" y="3742308"/>
            <a:ext cx="3013646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IN" sz="4800" dirty="0">
                <a:solidFill>
                  <a:srgbClr val="FFA036"/>
                </a:solidFill>
                <a:latin typeface="Raleway"/>
                <a:ea typeface="Lato Light" panose="020F0502020204030203" pitchFamily="34" charset="0"/>
                <a:cs typeface="Lato Light" panose="020F0502020204030203" pitchFamily="34" charset="0"/>
              </a:rPr>
              <a:t>Thank You!</a:t>
            </a:r>
          </a:p>
        </p:txBody>
      </p:sp>
      <p:sp>
        <p:nvSpPr>
          <p:cNvPr id="3" name="Freeform 6">
            <a:extLst>
              <a:ext uri="{FF2B5EF4-FFF2-40B4-BE49-F238E27FC236}">
                <a16:creationId xmlns:a16="http://schemas.microsoft.com/office/drawing/2014/main" id="{8531061D-27A7-44AB-B91A-AB425ABA2249}"/>
              </a:ext>
            </a:extLst>
          </p:cNvPr>
          <p:cNvSpPr>
            <a:spLocks noEditPoints="1"/>
          </p:cNvSpPr>
          <p:nvPr/>
        </p:nvSpPr>
        <p:spPr bwMode="auto">
          <a:xfrm>
            <a:off x="5327705" y="2021335"/>
            <a:ext cx="1523893" cy="1545663"/>
          </a:xfrm>
          <a:custGeom>
            <a:avLst/>
            <a:gdLst>
              <a:gd name="T0" fmla="*/ 1585 w 3498"/>
              <a:gd name="T1" fmla="*/ 742 h 3548"/>
              <a:gd name="T2" fmla="*/ 1602 w 3498"/>
              <a:gd name="T3" fmla="*/ 889 h 3548"/>
              <a:gd name="T4" fmla="*/ 1842 w 3498"/>
              <a:gd name="T5" fmla="*/ 830 h 3548"/>
              <a:gd name="T6" fmla="*/ 1988 w 3498"/>
              <a:gd name="T7" fmla="*/ 814 h 3548"/>
              <a:gd name="T8" fmla="*/ 2074 w 3498"/>
              <a:gd name="T9" fmla="*/ 932 h 3548"/>
              <a:gd name="T10" fmla="*/ 1652 w 3498"/>
              <a:gd name="T11" fmla="*/ 2043 h 3548"/>
              <a:gd name="T12" fmla="*/ 2179 w 3498"/>
              <a:gd name="T13" fmla="*/ 1239 h 3548"/>
              <a:gd name="T14" fmla="*/ 2310 w 3498"/>
              <a:gd name="T15" fmla="*/ 1176 h 3548"/>
              <a:gd name="T16" fmla="*/ 2432 w 3498"/>
              <a:gd name="T17" fmla="*/ 1257 h 3548"/>
              <a:gd name="T18" fmla="*/ 1839 w 3498"/>
              <a:gd name="T19" fmla="*/ 2636 h 3548"/>
              <a:gd name="T20" fmla="*/ 2239 w 3498"/>
              <a:gd name="T21" fmla="*/ 2497 h 3548"/>
              <a:gd name="T22" fmla="*/ 2402 w 3498"/>
              <a:gd name="T23" fmla="*/ 2565 h 3548"/>
              <a:gd name="T24" fmla="*/ 2445 w 3498"/>
              <a:gd name="T25" fmla="*/ 2759 h 3548"/>
              <a:gd name="T26" fmla="*/ 1511 w 3498"/>
              <a:gd name="T27" fmla="*/ 3412 h 3548"/>
              <a:gd name="T28" fmla="*/ 1219 w 3498"/>
              <a:gd name="T29" fmla="*/ 3533 h 3548"/>
              <a:gd name="T30" fmla="*/ 823 w 3498"/>
              <a:gd name="T31" fmla="*/ 3521 h 3548"/>
              <a:gd name="T32" fmla="*/ 378 w 3498"/>
              <a:gd name="T33" fmla="*/ 3338 h 3548"/>
              <a:gd name="T34" fmla="*/ 104 w 3498"/>
              <a:gd name="T35" fmla="*/ 3072 h 3548"/>
              <a:gd name="T36" fmla="*/ 2 w 3498"/>
              <a:gd name="T37" fmla="*/ 2763 h 3548"/>
              <a:gd name="T38" fmla="*/ 38 w 3498"/>
              <a:gd name="T39" fmla="*/ 2438 h 3548"/>
              <a:gd name="T40" fmla="*/ 767 w 3498"/>
              <a:gd name="T41" fmla="*/ 829 h 3548"/>
              <a:gd name="T42" fmla="*/ 912 w 3498"/>
              <a:gd name="T43" fmla="*/ 743 h 3548"/>
              <a:gd name="T44" fmla="*/ 1033 w 3498"/>
              <a:gd name="T45" fmla="*/ 824 h 3548"/>
              <a:gd name="T46" fmla="*/ 707 w 3498"/>
              <a:gd name="T47" fmla="*/ 1635 h 3548"/>
              <a:gd name="T48" fmla="*/ 1333 w 3498"/>
              <a:gd name="T49" fmla="*/ 769 h 3548"/>
              <a:gd name="T50" fmla="*/ 1450 w 3498"/>
              <a:gd name="T51" fmla="*/ 684 h 3548"/>
              <a:gd name="T52" fmla="*/ 1210 w 3498"/>
              <a:gd name="T53" fmla="*/ 545 h 3548"/>
              <a:gd name="T54" fmla="*/ 1169 w 3498"/>
              <a:gd name="T55" fmla="*/ 664 h 3548"/>
              <a:gd name="T56" fmla="*/ 1021 w 3498"/>
              <a:gd name="T57" fmla="*/ 575 h 3548"/>
              <a:gd name="T58" fmla="*/ 1034 w 3498"/>
              <a:gd name="T59" fmla="*/ 566 h 3548"/>
              <a:gd name="T60" fmla="*/ 1075 w 3498"/>
              <a:gd name="T61" fmla="*/ 533 h 3548"/>
              <a:gd name="T62" fmla="*/ 1506 w 3498"/>
              <a:gd name="T63" fmla="*/ 154 h 3548"/>
              <a:gd name="T64" fmla="*/ 1832 w 3498"/>
              <a:gd name="T65" fmla="*/ 632 h 3548"/>
              <a:gd name="T66" fmla="*/ 1674 w 3498"/>
              <a:gd name="T67" fmla="*/ 565 h 3548"/>
              <a:gd name="T68" fmla="*/ 1495 w 3498"/>
              <a:gd name="T69" fmla="*/ 502 h 3548"/>
              <a:gd name="T70" fmla="*/ 1302 w 3498"/>
              <a:gd name="T71" fmla="*/ 304 h 3548"/>
              <a:gd name="T72" fmla="*/ 1371 w 3498"/>
              <a:gd name="T73" fmla="*/ 160 h 3548"/>
              <a:gd name="T74" fmla="*/ 1973 w 3498"/>
              <a:gd name="T75" fmla="*/ 4 h 3548"/>
              <a:gd name="T76" fmla="*/ 3016 w 3498"/>
              <a:gd name="T77" fmla="*/ 1202 h 3548"/>
              <a:gd name="T78" fmla="*/ 3011 w 3498"/>
              <a:gd name="T79" fmla="*/ 672 h 3548"/>
              <a:gd name="T80" fmla="*/ 3186 w 3498"/>
              <a:gd name="T81" fmla="*/ 589 h 3548"/>
              <a:gd name="T82" fmla="*/ 3352 w 3498"/>
              <a:gd name="T83" fmla="*/ 687 h 3548"/>
              <a:gd name="T84" fmla="*/ 3498 w 3498"/>
              <a:gd name="T85" fmla="*/ 1805 h 3548"/>
              <a:gd name="T86" fmla="*/ 3427 w 3498"/>
              <a:gd name="T87" fmla="*/ 2197 h 3548"/>
              <a:gd name="T88" fmla="*/ 3187 w 3498"/>
              <a:gd name="T89" fmla="*/ 2546 h 3548"/>
              <a:gd name="T90" fmla="*/ 2793 w 3498"/>
              <a:gd name="T91" fmla="*/ 2847 h 3548"/>
              <a:gd name="T92" fmla="*/ 2606 w 3498"/>
              <a:gd name="T93" fmla="*/ 2866 h 3548"/>
              <a:gd name="T94" fmla="*/ 2610 w 3498"/>
              <a:gd name="T95" fmla="*/ 2601 h 3548"/>
              <a:gd name="T96" fmla="*/ 2420 w 3498"/>
              <a:gd name="T97" fmla="*/ 2388 h 3548"/>
              <a:gd name="T98" fmla="*/ 2613 w 3498"/>
              <a:gd name="T99" fmla="*/ 1501 h 3548"/>
              <a:gd name="T100" fmla="*/ 2628 w 3498"/>
              <a:gd name="T101" fmla="*/ 1262 h 3548"/>
              <a:gd name="T102" fmla="*/ 2486 w 3498"/>
              <a:gd name="T103" fmla="*/ 1072 h 3548"/>
              <a:gd name="T104" fmla="*/ 2377 w 3498"/>
              <a:gd name="T105" fmla="*/ 1015 h 3548"/>
              <a:gd name="T106" fmla="*/ 1808 w 3498"/>
              <a:gd name="T107" fmla="*/ 228 h 3548"/>
              <a:gd name="T108" fmla="*/ 1799 w 3498"/>
              <a:gd name="T109" fmla="*/ 92 h 3548"/>
              <a:gd name="T110" fmla="*/ 1902 w 3498"/>
              <a:gd name="T111" fmla="*/ 3 h 3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98" h="3548">
                <a:moveTo>
                  <a:pt x="1475" y="684"/>
                </a:moveTo>
                <a:lnTo>
                  <a:pt x="1501" y="687"/>
                </a:lnTo>
                <a:lnTo>
                  <a:pt x="1527" y="695"/>
                </a:lnTo>
                <a:lnTo>
                  <a:pt x="1549" y="707"/>
                </a:lnTo>
                <a:lnTo>
                  <a:pt x="1569" y="722"/>
                </a:lnTo>
                <a:lnTo>
                  <a:pt x="1585" y="742"/>
                </a:lnTo>
                <a:lnTo>
                  <a:pt x="1598" y="764"/>
                </a:lnTo>
                <a:lnTo>
                  <a:pt x="1607" y="787"/>
                </a:lnTo>
                <a:lnTo>
                  <a:pt x="1611" y="812"/>
                </a:lnTo>
                <a:lnTo>
                  <a:pt x="1612" y="838"/>
                </a:lnTo>
                <a:lnTo>
                  <a:pt x="1609" y="864"/>
                </a:lnTo>
                <a:lnTo>
                  <a:pt x="1602" y="889"/>
                </a:lnTo>
                <a:lnTo>
                  <a:pt x="1139" y="1800"/>
                </a:lnTo>
                <a:lnTo>
                  <a:pt x="1318" y="1889"/>
                </a:lnTo>
                <a:lnTo>
                  <a:pt x="1795" y="889"/>
                </a:lnTo>
                <a:lnTo>
                  <a:pt x="1807" y="866"/>
                </a:lnTo>
                <a:lnTo>
                  <a:pt x="1822" y="845"/>
                </a:lnTo>
                <a:lnTo>
                  <a:pt x="1842" y="830"/>
                </a:lnTo>
                <a:lnTo>
                  <a:pt x="1863" y="817"/>
                </a:lnTo>
                <a:lnTo>
                  <a:pt x="1887" y="808"/>
                </a:lnTo>
                <a:lnTo>
                  <a:pt x="1912" y="804"/>
                </a:lnTo>
                <a:lnTo>
                  <a:pt x="1938" y="803"/>
                </a:lnTo>
                <a:lnTo>
                  <a:pt x="1963" y="806"/>
                </a:lnTo>
                <a:lnTo>
                  <a:pt x="1988" y="814"/>
                </a:lnTo>
                <a:lnTo>
                  <a:pt x="2012" y="826"/>
                </a:lnTo>
                <a:lnTo>
                  <a:pt x="2031" y="842"/>
                </a:lnTo>
                <a:lnTo>
                  <a:pt x="2048" y="862"/>
                </a:lnTo>
                <a:lnTo>
                  <a:pt x="2060" y="883"/>
                </a:lnTo>
                <a:lnTo>
                  <a:pt x="2068" y="907"/>
                </a:lnTo>
                <a:lnTo>
                  <a:pt x="2074" y="932"/>
                </a:lnTo>
                <a:lnTo>
                  <a:pt x="2074" y="958"/>
                </a:lnTo>
                <a:lnTo>
                  <a:pt x="2071" y="983"/>
                </a:lnTo>
                <a:lnTo>
                  <a:pt x="2063" y="1008"/>
                </a:lnTo>
                <a:lnTo>
                  <a:pt x="1586" y="2009"/>
                </a:lnTo>
                <a:lnTo>
                  <a:pt x="1621" y="2025"/>
                </a:lnTo>
                <a:lnTo>
                  <a:pt x="1652" y="2043"/>
                </a:lnTo>
                <a:lnTo>
                  <a:pt x="1679" y="2063"/>
                </a:lnTo>
                <a:lnTo>
                  <a:pt x="1704" y="2084"/>
                </a:lnTo>
                <a:lnTo>
                  <a:pt x="1728" y="2107"/>
                </a:lnTo>
                <a:lnTo>
                  <a:pt x="1750" y="2128"/>
                </a:lnTo>
                <a:lnTo>
                  <a:pt x="2167" y="1262"/>
                </a:lnTo>
                <a:lnTo>
                  <a:pt x="2179" y="1239"/>
                </a:lnTo>
                <a:lnTo>
                  <a:pt x="2195" y="1220"/>
                </a:lnTo>
                <a:lnTo>
                  <a:pt x="2214" y="1203"/>
                </a:lnTo>
                <a:lnTo>
                  <a:pt x="2236" y="1190"/>
                </a:lnTo>
                <a:lnTo>
                  <a:pt x="2259" y="1181"/>
                </a:lnTo>
                <a:lnTo>
                  <a:pt x="2284" y="1177"/>
                </a:lnTo>
                <a:lnTo>
                  <a:pt x="2310" y="1176"/>
                </a:lnTo>
                <a:lnTo>
                  <a:pt x="2335" y="1179"/>
                </a:lnTo>
                <a:lnTo>
                  <a:pt x="2361" y="1188"/>
                </a:lnTo>
                <a:lnTo>
                  <a:pt x="2384" y="1200"/>
                </a:lnTo>
                <a:lnTo>
                  <a:pt x="2403" y="1215"/>
                </a:lnTo>
                <a:lnTo>
                  <a:pt x="2420" y="1235"/>
                </a:lnTo>
                <a:lnTo>
                  <a:pt x="2432" y="1257"/>
                </a:lnTo>
                <a:lnTo>
                  <a:pt x="2440" y="1280"/>
                </a:lnTo>
                <a:lnTo>
                  <a:pt x="2446" y="1305"/>
                </a:lnTo>
                <a:lnTo>
                  <a:pt x="2446" y="1331"/>
                </a:lnTo>
                <a:lnTo>
                  <a:pt x="2443" y="1356"/>
                </a:lnTo>
                <a:lnTo>
                  <a:pt x="2435" y="1382"/>
                </a:lnTo>
                <a:lnTo>
                  <a:pt x="1839" y="2636"/>
                </a:lnTo>
                <a:lnTo>
                  <a:pt x="1794" y="2726"/>
                </a:lnTo>
                <a:lnTo>
                  <a:pt x="2108" y="2532"/>
                </a:lnTo>
                <a:lnTo>
                  <a:pt x="2140" y="2517"/>
                </a:lnTo>
                <a:lnTo>
                  <a:pt x="2173" y="2507"/>
                </a:lnTo>
                <a:lnTo>
                  <a:pt x="2207" y="2499"/>
                </a:lnTo>
                <a:lnTo>
                  <a:pt x="2239" y="2497"/>
                </a:lnTo>
                <a:lnTo>
                  <a:pt x="2271" y="2498"/>
                </a:lnTo>
                <a:lnTo>
                  <a:pt x="2301" y="2503"/>
                </a:lnTo>
                <a:lnTo>
                  <a:pt x="2329" y="2512"/>
                </a:lnTo>
                <a:lnTo>
                  <a:pt x="2357" y="2525"/>
                </a:lnTo>
                <a:lnTo>
                  <a:pt x="2381" y="2543"/>
                </a:lnTo>
                <a:lnTo>
                  <a:pt x="2402" y="2565"/>
                </a:lnTo>
                <a:lnTo>
                  <a:pt x="2420" y="2591"/>
                </a:lnTo>
                <a:lnTo>
                  <a:pt x="2435" y="2624"/>
                </a:lnTo>
                <a:lnTo>
                  <a:pt x="2446" y="2657"/>
                </a:lnTo>
                <a:lnTo>
                  <a:pt x="2450" y="2691"/>
                </a:lnTo>
                <a:lnTo>
                  <a:pt x="2450" y="2725"/>
                </a:lnTo>
                <a:lnTo>
                  <a:pt x="2445" y="2759"/>
                </a:lnTo>
                <a:lnTo>
                  <a:pt x="2434" y="2793"/>
                </a:lnTo>
                <a:lnTo>
                  <a:pt x="2419" y="2824"/>
                </a:lnTo>
                <a:lnTo>
                  <a:pt x="2399" y="2854"/>
                </a:lnTo>
                <a:lnTo>
                  <a:pt x="2375" y="2881"/>
                </a:lnTo>
                <a:lnTo>
                  <a:pt x="2346" y="2905"/>
                </a:lnTo>
                <a:lnTo>
                  <a:pt x="1511" y="3412"/>
                </a:lnTo>
                <a:lnTo>
                  <a:pt x="1471" y="3440"/>
                </a:lnTo>
                <a:lnTo>
                  <a:pt x="1426" y="3464"/>
                </a:lnTo>
                <a:lnTo>
                  <a:pt x="1380" y="3487"/>
                </a:lnTo>
                <a:lnTo>
                  <a:pt x="1328" y="3505"/>
                </a:lnTo>
                <a:lnTo>
                  <a:pt x="1275" y="3521"/>
                </a:lnTo>
                <a:lnTo>
                  <a:pt x="1219" y="3533"/>
                </a:lnTo>
                <a:lnTo>
                  <a:pt x="1159" y="3542"/>
                </a:lnTo>
                <a:lnTo>
                  <a:pt x="1097" y="3548"/>
                </a:lnTo>
                <a:lnTo>
                  <a:pt x="1031" y="3548"/>
                </a:lnTo>
                <a:lnTo>
                  <a:pt x="964" y="3544"/>
                </a:lnTo>
                <a:lnTo>
                  <a:pt x="894" y="3536"/>
                </a:lnTo>
                <a:lnTo>
                  <a:pt x="823" y="3521"/>
                </a:lnTo>
                <a:lnTo>
                  <a:pt x="749" y="3503"/>
                </a:lnTo>
                <a:lnTo>
                  <a:pt x="672" y="3479"/>
                </a:lnTo>
                <a:lnTo>
                  <a:pt x="594" y="3448"/>
                </a:lnTo>
                <a:lnTo>
                  <a:pt x="514" y="3412"/>
                </a:lnTo>
                <a:lnTo>
                  <a:pt x="443" y="3376"/>
                </a:lnTo>
                <a:lnTo>
                  <a:pt x="378" y="3338"/>
                </a:lnTo>
                <a:lnTo>
                  <a:pt x="319" y="3298"/>
                </a:lnTo>
                <a:lnTo>
                  <a:pt x="265" y="3256"/>
                </a:lnTo>
                <a:lnTo>
                  <a:pt x="218" y="3213"/>
                </a:lnTo>
                <a:lnTo>
                  <a:pt x="174" y="3167"/>
                </a:lnTo>
                <a:lnTo>
                  <a:pt x="137" y="3120"/>
                </a:lnTo>
                <a:lnTo>
                  <a:pt x="104" y="3072"/>
                </a:lnTo>
                <a:lnTo>
                  <a:pt x="76" y="3023"/>
                </a:lnTo>
                <a:lnTo>
                  <a:pt x="52" y="2973"/>
                </a:lnTo>
                <a:lnTo>
                  <a:pt x="34" y="2921"/>
                </a:lnTo>
                <a:lnTo>
                  <a:pt x="20" y="2869"/>
                </a:lnTo>
                <a:lnTo>
                  <a:pt x="9" y="2817"/>
                </a:lnTo>
                <a:lnTo>
                  <a:pt x="2" y="2763"/>
                </a:lnTo>
                <a:lnTo>
                  <a:pt x="0" y="2710"/>
                </a:lnTo>
                <a:lnTo>
                  <a:pt x="1" y="2655"/>
                </a:lnTo>
                <a:lnTo>
                  <a:pt x="5" y="2601"/>
                </a:lnTo>
                <a:lnTo>
                  <a:pt x="13" y="2546"/>
                </a:lnTo>
                <a:lnTo>
                  <a:pt x="24" y="2492"/>
                </a:lnTo>
                <a:lnTo>
                  <a:pt x="38" y="2438"/>
                </a:lnTo>
                <a:lnTo>
                  <a:pt x="55" y="2384"/>
                </a:lnTo>
                <a:lnTo>
                  <a:pt x="75" y="2330"/>
                </a:lnTo>
                <a:lnTo>
                  <a:pt x="97" y="2278"/>
                </a:lnTo>
                <a:lnTo>
                  <a:pt x="141" y="2173"/>
                </a:lnTo>
                <a:lnTo>
                  <a:pt x="261" y="1905"/>
                </a:lnTo>
                <a:lnTo>
                  <a:pt x="767" y="829"/>
                </a:lnTo>
                <a:lnTo>
                  <a:pt x="786" y="803"/>
                </a:lnTo>
                <a:lnTo>
                  <a:pt x="807" y="782"/>
                </a:lnTo>
                <a:lnTo>
                  <a:pt x="832" y="765"/>
                </a:lnTo>
                <a:lnTo>
                  <a:pt x="858" y="753"/>
                </a:lnTo>
                <a:lnTo>
                  <a:pt x="885" y="745"/>
                </a:lnTo>
                <a:lnTo>
                  <a:pt x="912" y="743"/>
                </a:lnTo>
                <a:lnTo>
                  <a:pt x="937" y="746"/>
                </a:lnTo>
                <a:lnTo>
                  <a:pt x="961" y="755"/>
                </a:lnTo>
                <a:lnTo>
                  <a:pt x="984" y="767"/>
                </a:lnTo>
                <a:lnTo>
                  <a:pt x="1003" y="782"/>
                </a:lnTo>
                <a:lnTo>
                  <a:pt x="1019" y="802"/>
                </a:lnTo>
                <a:lnTo>
                  <a:pt x="1033" y="824"/>
                </a:lnTo>
                <a:lnTo>
                  <a:pt x="1041" y="847"/>
                </a:lnTo>
                <a:lnTo>
                  <a:pt x="1046" y="872"/>
                </a:lnTo>
                <a:lnTo>
                  <a:pt x="1047" y="898"/>
                </a:lnTo>
                <a:lnTo>
                  <a:pt x="1042" y="923"/>
                </a:lnTo>
                <a:lnTo>
                  <a:pt x="1035" y="949"/>
                </a:lnTo>
                <a:lnTo>
                  <a:pt x="707" y="1635"/>
                </a:lnTo>
                <a:lnTo>
                  <a:pt x="744" y="1637"/>
                </a:lnTo>
                <a:lnTo>
                  <a:pt x="784" y="1643"/>
                </a:lnTo>
                <a:lnTo>
                  <a:pt x="825" y="1652"/>
                </a:lnTo>
                <a:lnTo>
                  <a:pt x="864" y="1665"/>
                </a:lnTo>
                <a:lnTo>
                  <a:pt x="901" y="1680"/>
                </a:lnTo>
                <a:lnTo>
                  <a:pt x="1333" y="769"/>
                </a:lnTo>
                <a:lnTo>
                  <a:pt x="1345" y="746"/>
                </a:lnTo>
                <a:lnTo>
                  <a:pt x="1361" y="727"/>
                </a:lnTo>
                <a:lnTo>
                  <a:pt x="1380" y="710"/>
                </a:lnTo>
                <a:lnTo>
                  <a:pt x="1401" y="698"/>
                </a:lnTo>
                <a:lnTo>
                  <a:pt x="1425" y="689"/>
                </a:lnTo>
                <a:lnTo>
                  <a:pt x="1450" y="684"/>
                </a:lnTo>
                <a:lnTo>
                  <a:pt x="1475" y="684"/>
                </a:lnTo>
                <a:close/>
                <a:moveTo>
                  <a:pt x="1122" y="523"/>
                </a:moveTo>
                <a:lnTo>
                  <a:pt x="1145" y="524"/>
                </a:lnTo>
                <a:lnTo>
                  <a:pt x="1167" y="527"/>
                </a:lnTo>
                <a:lnTo>
                  <a:pt x="1190" y="535"/>
                </a:lnTo>
                <a:lnTo>
                  <a:pt x="1210" y="545"/>
                </a:lnTo>
                <a:lnTo>
                  <a:pt x="1228" y="559"/>
                </a:lnTo>
                <a:lnTo>
                  <a:pt x="1244" y="575"/>
                </a:lnTo>
                <a:lnTo>
                  <a:pt x="1222" y="598"/>
                </a:lnTo>
                <a:lnTo>
                  <a:pt x="1201" y="620"/>
                </a:lnTo>
                <a:lnTo>
                  <a:pt x="1183" y="643"/>
                </a:lnTo>
                <a:lnTo>
                  <a:pt x="1169" y="664"/>
                </a:lnTo>
                <a:lnTo>
                  <a:pt x="1149" y="646"/>
                </a:lnTo>
                <a:lnTo>
                  <a:pt x="1127" y="625"/>
                </a:lnTo>
                <a:lnTo>
                  <a:pt x="1102" y="604"/>
                </a:lnTo>
                <a:lnTo>
                  <a:pt x="1077" y="588"/>
                </a:lnTo>
                <a:lnTo>
                  <a:pt x="1050" y="575"/>
                </a:lnTo>
                <a:lnTo>
                  <a:pt x="1021" y="575"/>
                </a:lnTo>
                <a:lnTo>
                  <a:pt x="1024" y="575"/>
                </a:lnTo>
                <a:lnTo>
                  <a:pt x="1027" y="574"/>
                </a:lnTo>
                <a:lnTo>
                  <a:pt x="1030" y="572"/>
                </a:lnTo>
                <a:lnTo>
                  <a:pt x="1031" y="571"/>
                </a:lnTo>
                <a:lnTo>
                  <a:pt x="1034" y="568"/>
                </a:lnTo>
                <a:lnTo>
                  <a:pt x="1034" y="566"/>
                </a:lnTo>
                <a:lnTo>
                  <a:pt x="1035" y="564"/>
                </a:lnTo>
                <a:lnTo>
                  <a:pt x="1035" y="562"/>
                </a:lnTo>
                <a:lnTo>
                  <a:pt x="1035" y="561"/>
                </a:lnTo>
                <a:lnTo>
                  <a:pt x="1035" y="561"/>
                </a:lnTo>
                <a:lnTo>
                  <a:pt x="1054" y="544"/>
                </a:lnTo>
                <a:lnTo>
                  <a:pt x="1075" y="533"/>
                </a:lnTo>
                <a:lnTo>
                  <a:pt x="1098" y="526"/>
                </a:lnTo>
                <a:lnTo>
                  <a:pt x="1122" y="523"/>
                </a:lnTo>
                <a:close/>
                <a:moveTo>
                  <a:pt x="1441" y="142"/>
                </a:moveTo>
                <a:lnTo>
                  <a:pt x="1463" y="142"/>
                </a:lnTo>
                <a:lnTo>
                  <a:pt x="1485" y="146"/>
                </a:lnTo>
                <a:lnTo>
                  <a:pt x="1506" y="154"/>
                </a:lnTo>
                <a:lnTo>
                  <a:pt x="1524" y="166"/>
                </a:lnTo>
                <a:lnTo>
                  <a:pt x="1542" y="182"/>
                </a:lnTo>
                <a:lnTo>
                  <a:pt x="1556" y="202"/>
                </a:lnTo>
                <a:lnTo>
                  <a:pt x="1899" y="620"/>
                </a:lnTo>
                <a:lnTo>
                  <a:pt x="1865" y="623"/>
                </a:lnTo>
                <a:lnTo>
                  <a:pt x="1832" y="632"/>
                </a:lnTo>
                <a:lnTo>
                  <a:pt x="1799" y="646"/>
                </a:lnTo>
                <a:lnTo>
                  <a:pt x="1765" y="664"/>
                </a:lnTo>
                <a:lnTo>
                  <a:pt x="1747" y="636"/>
                </a:lnTo>
                <a:lnTo>
                  <a:pt x="1727" y="610"/>
                </a:lnTo>
                <a:lnTo>
                  <a:pt x="1702" y="587"/>
                </a:lnTo>
                <a:lnTo>
                  <a:pt x="1674" y="565"/>
                </a:lnTo>
                <a:lnTo>
                  <a:pt x="1645" y="547"/>
                </a:lnTo>
                <a:lnTo>
                  <a:pt x="1616" y="530"/>
                </a:lnTo>
                <a:lnTo>
                  <a:pt x="1587" y="521"/>
                </a:lnTo>
                <a:lnTo>
                  <a:pt x="1557" y="514"/>
                </a:lnTo>
                <a:lnTo>
                  <a:pt x="1525" y="507"/>
                </a:lnTo>
                <a:lnTo>
                  <a:pt x="1495" y="502"/>
                </a:lnTo>
                <a:lnTo>
                  <a:pt x="1467" y="501"/>
                </a:lnTo>
                <a:lnTo>
                  <a:pt x="1422" y="501"/>
                </a:lnTo>
                <a:lnTo>
                  <a:pt x="1333" y="381"/>
                </a:lnTo>
                <a:lnTo>
                  <a:pt x="1319" y="358"/>
                </a:lnTo>
                <a:lnTo>
                  <a:pt x="1308" y="332"/>
                </a:lnTo>
                <a:lnTo>
                  <a:pt x="1302" y="304"/>
                </a:lnTo>
                <a:lnTo>
                  <a:pt x="1301" y="277"/>
                </a:lnTo>
                <a:lnTo>
                  <a:pt x="1306" y="249"/>
                </a:lnTo>
                <a:lnTo>
                  <a:pt x="1314" y="221"/>
                </a:lnTo>
                <a:lnTo>
                  <a:pt x="1328" y="195"/>
                </a:lnTo>
                <a:lnTo>
                  <a:pt x="1348" y="172"/>
                </a:lnTo>
                <a:lnTo>
                  <a:pt x="1371" y="160"/>
                </a:lnTo>
                <a:lnTo>
                  <a:pt x="1394" y="151"/>
                </a:lnTo>
                <a:lnTo>
                  <a:pt x="1418" y="145"/>
                </a:lnTo>
                <a:lnTo>
                  <a:pt x="1441" y="142"/>
                </a:lnTo>
                <a:close/>
                <a:moveTo>
                  <a:pt x="1926" y="0"/>
                </a:moveTo>
                <a:lnTo>
                  <a:pt x="1949" y="0"/>
                </a:lnTo>
                <a:lnTo>
                  <a:pt x="1973" y="4"/>
                </a:lnTo>
                <a:lnTo>
                  <a:pt x="1994" y="12"/>
                </a:lnTo>
                <a:lnTo>
                  <a:pt x="2015" y="23"/>
                </a:lnTo>
                <a:lnTo>
                  <a:pt x="2032" y="36"/>
                </a:lnTo>
                <a:lnTo>
                  <a:pt x="2048" y="52"/>
                </a:lnTo>
                <a:lnTo>
                  <a:pt x="2941" y="1128"/>
                </a:lnTo>
                <a:lnTo>
                  <a:pt x="3016" y="1202"/>
                </a:lnTo>
                <a:lnTo>
                  <a:pt x="2971" y="844"/>
                </a:lnTo>
                <a:lnTo>
                  <a:pt x="2969" y="805"/>
                </a:lnTo>
                <a:lnTo>
                  <a:pt x="2973" y="768"/>
                </a:lnTo>
                <a:lnTo>
                  <a:pt x="2981" y="733"/>
                </a:lnTo>
                <a:lnTo>
                  <a:pt x="2993" y="701"/>
                </a:lnTo>
                <a:lnTo>
                  <a:pt x="3011" y="672"/>
                </a:lnTo>
                <a:lnTo>
                  <a:pt x="3031" y="647"/>
                </a:lnTo>
                <a:lnTo>
                  <a:pt x="3056" y="626"/>
                </a:lnTo>
                <a:lnTo>
                  <a:pt x="3085" y="610"/>
                </a:lnTo>
                <a:lnTo>
                  <a:pt x="3116" y="598"/>
                </a:lnTo>
                <a:lnTo>
                  <a:pt x="3150" y="590"/>
                </a:lnTo>
                <a:lnTo>
                  <a:pt x="3186" y="589"/>
                </a:lnTo>
                <a:lnTo>
                  <a:pt x="3219" y="593"/>
                </a:lnTo>
                <a:lnTo>
                  <a:pt x="3251" y="603"/>
                </a:lnTo>
                <a:lnTo>
                  <a:pt x="3282" y="617"/>
                </a:lnTo>
                <a:lnTo>
                  <a:pt x="3309" y="637"/>
                </a:lnTo>
                <a:lnTo>
                  <a:pt x="3333" y="660"/>
                </a:lnTo>
                <a:lnTo>
                  <a:pt x="3352" y="687"/>
                </a:lnTo>
                <a:lnTo>
                  <a:pt x="3370" y="717"/>
                </a:lnTo>
                <a:lnTo>
                  <a:pt x="3382" y="749"/>
                </a:lnTo>
                <a:lnTo>
                  <a:pt x="3388" y="784"/>
                </a:lnTo>
                <a:lnTo>
                  <a:pt x="3493" y="1651"/>
                </a:lnTo>
                <a:lnTo>
                  <a:pt x="3497" y="1730"/>
                </a:lnTo>
                <a:lnTo>
                  <a:pt x="3498" y="1805"/>
                </a:lnTo>
                <a:lnTo>
                  <a:pt x="3496" y="1876"/>
                </a:lnTo>
                <a:lnTo>
                  <a:pt x="3490" y="1946"/>
                </a:lnTo>
                <a:lnTo>
                  <a:pt x="3481" y="2012"/>
                </a:lnTo>
                <a:lnTo>
                  <a:pt x="3468" y="2076"/>
                </a:lnTo>
                <a:lnTo>
                  <a:pt x="3449" y="2137"/>
                </a:lnTo>
                <a:lnTo>
                  <a:pt x="3427" y="2197"/>
                </a:lnTo>
                <a:lnTo>
                  <a:pt x="3400" y="2256"/>
                </a:lnTo>
                <a:lnTo>
                  <a:pt x="3369" y="2315"/>
                </a:lnTo>
                <a:lnTo>
                  <a:pt x="3332" y="2372"/>
                </a:lnTo>
                <a:lnTo>
                  <a:pt x="3289" y="2429"/>
                </a:lnTo>
                <a:lnTo>
                  <a:pt x="3241" y="2487"/>
                </a:lnTo>
                <a:lnTo>
                  <a:pt x="3187" y="2546"/>
                </a:lnTo>
                <a:lnTo>
                  <a:pt x="3127" y="2605"/>
                </a:lnTo>
                <a:lnTo>
                  <a:pt x="3061" y="2666"/>
                </a:lnTo>
                <a:lnTo>
                  <a:pt x="2989" y="2720"/>
                </a:lnTo>
                <a:lnTo>
                  <a:pt x="2921" y="2767"/>
                </a:lnTo>
                <a:lnTo>
                  <a:pt x="2855" y="2809"/>
                </a:lnTo>
                <a:lnTo>
                  <a:pt x="2793" y="2847"/>
                </a:lnTo>
                <a:lnTo>
                  <a:pt x="2732" y="2880"/>
                </a:lnTo>
                <a:lnTo>
                  <a:pt x="2675" y="2907"/>
                </a:lnTo>
                <a:lnTo>
                  <a:pt x="2621" y="2931"/>
                </a:lnTo>
                <a:lnTo>
                  <a:pt x="2569" y="2950"/>
                </a:lnTo>
                <a:lnTo>
                  <a:pt x="2590" y="2908"/>
                </a:lnTo>
                <a:lnTo>
                  <a:pt x="2606" y="2866"/>
                </a:lnTo>
                <a:lnTo>
                  <a:pt x="2619" y="2822"/>
                </a:lnTo>
                <a:lnTo>
                  <a:pt x="2627" y="2777"/>
                </a:lnTo>
                <a:lnTo>
                  <a:pt x="2631" y="2733"/>
                </a:lnTo>
                <a:lnTo>
                  <a:pt x="2629" y="2688"/>
                </a:lnTo>
                <a:lnTo>
                  <a:pt x="2622" y="2644"/>
                </a:lnTo>
                <a:lnTo>
                  <a:pt x="2610" y="2601"/>
                </a:lnTo>
                <a:lnTo>
                  <a:pt x="2593" y="2558"/>
                </a:lnTo>
                <a:lnTo>
                  <a:pt x="2569" y="2517"/>
                </a:lnTo>
                <a:lnTo>
                  <a:pt x="2538" y="2479"/>
                </a:lnTo>
                <a:lnTo>
                  <a:pt x="2502" y="2445"/>
                </a:lnTo>
                <a:lnTo>
                  <a:pt x="2463" y="2414"/>
                </a:lnTo>
                <a:lnTo>
                  <a:pt x="2420" y="2388"/>
                </a:lnTo>
                <a:lnTo>
                  <a:pt x="2374" y="2366"/>
                </a:lnTo>
                <a:lnTo>
                  <a:pt x="2326" y="2351"/>
                </a:lnTo>
                <a:lnTo>
                  <a:pt x="2276" y="2341"/>
                </a:lnTo>
                <a:lnTo>
                  <a:pt x="2226" y="2338"/>
                </a:lnTo>
                <a:lnTo>
                  <a:pt x="2212" y="2338"/>
                </a:lnTo>
                <a:lnTo>
                  <a:pt x="2613" y="1501"/>
                </a:lnTo>
                <a:lnTo>
                  <a:pt x="2629" y="1463"/>
                </a:lnTo>
                <a:lnTo>
                  <a:pt x="2637" y="1423"/>
                </a:lnTo>
                <a:lnTo>
                  <a:pt x="2643" y="1382"/>
                </a:lnTo>
                <a:lnTo>
                  <a:pt x="2642" y="1342"/>
                </a:lnTo>
                <a:lnTo>
                  <a:pt x="2637" y="1301"/>
                </a:lnTo>
                <a:lnTo>
                  <a:pt x="2628" y="1262"/>
                </a:lnTo>
                <a:lnTo>
                  <a:pt x="2613" y="1225"/>
                </a:lnTo>
                <a:lnTo>
                  <a:pt x="2596" y="1189"/>
                </a:lnTo>
                <a:lnTo>
                  <a:pt x="2574" y="1155"/>
                </a:lnTo>
                <a:lnTo>
                  <a:pt x="2548" y="1124"/>
                </a:lnTo>
                <a:lnTo>
                  <a:pt x="2519" y="1096"/>
                </a:lnTo>
                <a:lnTo>
                  <a:pt x="2486" y="1072"/>
                </a:lnTo>
                <a:lnTo>
                  <a:pt x="2450" y="1053"/>
                </a:lnTo>
                <a:lnTo>
                  <a:pt x="2427" y="1042"/>
                </a:lnTo>
                <a:lnTo>
                  <a:pt x="2406" y="1033"/>
                </a:lnTo>
                <a:lnTo>
                  <a:pt x="2383" y="1025"/>
                </a:lnTo>
                <a:lnTo>
                  <a:pt x="2361" y="1023"/>
                </a:lnTo>
                <a:lnTo>
                  <a:pt x="2377" y="1015"/>
                </a:lnTo>
                <a:lnTo>
                  <a:pt x="2392" y="1007"/>
                </a:lnTo>
                <a:lnTo>
                  <a:pt x="2405" y="999"/>
                </a:lnTo>
                <a:lnTo>
                  <a:pt x="2419" y="995"/>
                </a:lnTo>
                <a:lnTo>
                  <a:pt x="2435" y="994"/>
                </a:lnTo>
                <a:lnTo>
                  <a:pt x="1825" y="247"/>
                </a:lnTo>
                <a:lnTo>
                  <a:pt x="1808" y="228"/>
                </a:lnTo>
                <a:lnTo>
                  <a:pt x="1797" y="206"/>
                </a:lnTo>
                <a:lnTo>
                  <a:pt x="1790" y="183"/>
                </a:lnTo>
                <a:lnTo>
                  <a:pt x="1787" y="160"/>
                </a:lnTo>
                <a:lnTo>
                  <a:pt x="1788" y="136"/>
                </a:lnTo>
                <a:lnTo>
                  <a:pt x="1791" y="113"/>
                </a:lnTo>
                <a:lnTo>
                  <a:pt x="1799" y="92"/>
                </a:lnTo>
                <a:lnTo>
                  <a:pt x="1809" y="71"/>
                </a:lnTo>
                <a:lnTo>
                  <a:pt x="1822" y="52"/>
                </a:lnTo>
                <a:lnTo>
                  <a:pt x="1839" y="38"/>
                </a:lnTo>
                <a:lnTo>
                  <a:pt x="1858" y="22"/>
                </a:lnTo>
                <a:lnTo>
                  <a:pt x="1879" y="11"/>
                </a:lnTo>
                <a:lnTo>
                  <a:pt x="1902" y="3"/>
                </a:lnTo>
                <a:lnTo>
                  <a:pt x="1926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77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7E241-6345-4242-A6A7-455891B80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2082" y="357942"/>
            <a:ext cx="3107463" cy="547127"/>
          </a:xfrm>
        </p:spPr>
        <p:txBody>
          <a:bodyPr>
            <a:normAutofit/>
          </a:bodyPr>
          <a:lstStyle/>
          <a:p>
            <a:r>
              <a:rPr lang="en-US" dirty="0"/>
              <a:t>Outline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B431AF-1585-493C-B5D2-267BC53769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215661"/>
              </p:ext>
            </p:extLst>
          </p:nvPr>
        </p:nvGraphicFramePr>
        <p:xfrm>
          <a:off x="3071480" y="1307161"/>
          <a:ext cx="6049039" cy="5000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8282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01D3B63D-97A2-43B6-B140-7FADB9C54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99AB3E9-A7F5-451B-8FC3-9BBE53056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4ABBDC-4E68-412B-BA20-E7DB64A42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779709"/>
            <a:ext cx="5661751" cy="1477328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What is video Surveillance?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14052-4CA1-4161-AFFD-1268EC4C7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9" y="2350343"/>
            <a:ext cx="6471375" cy="38862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FFC000"/>
                </a:solidFill>
              </a:rPr>
              <a:t>People aware surveillance areas </a:t>
            </a:r>
            <a:r>
              <a:rPr lang="en-US" sz="1800" dirty="0"/>
              <a:t>(banks, convenience stores, prisons, gambling casinos, traffic and cab drivers) </a:t>
            </a:r>
          </a:p>
          <a:p>
            <a:pPr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After 2001 </a:t>
            </a:r>
            <a:r>
              <a:rPr lang="en-US" sz="1800" dirty="0">
                <a:solidFill>
                  <a:srgbClr val="FFC000"/>
                </a:solidFill>
              </a:rPr>
              <a:t>terrorist attacks</a:t>
            </a:r>
            <a:r>
              <a:rPr lang="en-US" sz="1800" dirty="0"/>
              <a:t>, installation of high zoomed cameras ½ mile range.</a:t>
            </a:r>
          </a:p>
          <a:p>
            <a:pPr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FFC000"/>
                </a:solidFill>
              </a:rPr>
              <a:t>Spy Surveillance:</a:t>
            </a:r>
            <a:r>
              <a:rPr lang="en-US" sz="1800" dirty="0"/>
              <a:t> Cameras + face recognition apps violate civil liberty issues.</a:t>
            </a:r>
          </a:p>
          <a:p>
            <a:pPr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Police in Tampa Florida scan faces of 1lac fans and employees in Super Bowl (snooper/spy). Then matches computer files </a:t>
            </a:r>
            <a:r>
              <a:rPr lang="en-US" sz="1800" dirty="0">
                <a:solidFill>
                  <a:srgbClr val="FFC000"/>
                </a:solidFill>
              </a:rPr>
              <a:t>criminal matches </a:t>
            </a:r>
            <a:r>
              <a:rPr lang="en-US" sz="1800" dirty="0"/>
              <a:t>in their DB of suspects.</a:t>
            </a:r>
          </a:p>
          <a:p>
            <a:pPr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In two years of no wanted recognized. (Face rec poor accuracy in 2001) 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BE042F29-6C2D-49D2-96F9-7F5E029A2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458075" y="1719637"/>
            <a:ext cx="4001250" cy="3410063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67216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01D3B63D-97A2-43B6-B140-7FADB9C54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99AB3E9-A7F5-451B-8FC3-9BBE53056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EDCB9-0553-4E51-9121-9CBBFF6BB8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988274"/>
            <a:ext cx="4991961" cy="1108253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l"/>
            <a:r>
              <a:rPr lang="en-US" sz="3200" cap="none" dirty="0"/>
              <a:t>What is cloud computing?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39536-5AEA-4AEB-92AC-12D205CDC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99" y="2541600"/>
            <a:ext cx="6242775" cy="3216273"/>
          </a:xfrm>
        </p:spPr>
        <p:txBody>
          <a:bodyPr vert="horz" lIns="0" tIns="0" rIns="0" bIns="0" rtlCol="0">
            <a:normAutofit lnSpcReduction="10000"/>
          </a:bodyPr>
          <a:lstStyle/>
          <a:p>
            <a:pPr marL="457200" indent="-342900" algn="l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It is an emerging computer technology that uses the internet and central remote servers </a:t>
            </a:r>
            <a:r>
              <a:rPr lang="en-US" sz="2000" dirty="0">
                <a:solidFill>
                  <a:srgbClr val="FFC000">
                    <a:alpha val="58000"/>
                  </a:srgbClr>
                </a:solidFill>
              </a:rPr>
              <a:t>to maintain the data and applications</a:t>
            </a:r>
            <a:r>
              <a:rPr lang="en-US" sz="2000" dirty="0"/>
              <a:t>. </a:t>
            </a:r>
          </a:p>
          <a:p>
            <a:pPr marL="457200" indent="-342900" algn="l">
              <a:lnSpc>
                <a:spcPct val="110000"/>
              </a:lnSpc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457200" indent="-342900" algn="l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It refers to the applications and services offered over the internet. </a:t>
            </a:r>
          </a:p>
          <a:p>
            <a:pPr marL="685800" lvl="1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These services are offered from the data centers all over the world, which collectively referred to as cloud. </a:t>
            </a:r>
          </a:p>
          <a:p>
            <a:pPr indent="-228600" algn="l">
              <a:lnSpc>
                <a:spcPct val="110000"/>
              </a:lnSpc>
              <a:buFont typeface="The Hand Extrablack" panose="03070A02030502020204" pitchFamily="66" charset="0"/>
              <a:buChar char="•"/>
            </a:pPr>
            <a:endParaRPr lang="en-US" sz="1700" dirty="0"/>
          </a:p>
        </p:txBody>
      </p:sp>
      <p:pic>
        <p:nvPicPr>
          <p:cNvPr id="7" name="Graphic 6" descr="Cloud Computing">
            <a:extLst>
              <a:ext uri="{FF2B5EF4-FFF2-40B4-BE49-F238E27FC236}">
                <a16:creationId xmlns:a16="http://schemas.microsoft.com/office/drawing/2014/main" id="{07F2376D-40E3-4E75-AD73-2333DC0F8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42199" y="988275"/>
            <a:ext cx="4669575" cy="4669575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62172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5243F2-87BD-4C47-8358-ACFE608D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B33439-EC96-4835-9DF2-CFA3336E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878655-B977-4C5F-B8B5-4C3889A08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322" y="2556587"/>
            <a:ext cx="4342829" cy="1278294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4800" spc="-100" dirty="0"/>
              <a:t>Cloud computing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5602" y="317452"/>
            <a:ext cx="2088038" cy="719230"/>
            <a:chOff x="4532666" y="505937"/>
            <a:chExt cx="2981730" cy="1027064"/>
          </a:xfrm>
        </p:grpSpPr>
        <p:sp>
          <p:nvSpPr>
            <p:cNvPr id="9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0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1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17356" y="5503147"/>
            <a:ext cx="2117174" cy="588806"/>
            <a:chOff x="4549904" y="5078157"/>
            <a:chExt cx="3023338" cy="840818"/>
          </a:xfrm>
        </p:grpSpPr>
        <p:sp>
          <p:nvSpPr>
            <p:cNvPr id="13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5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7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7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D10EBA5-E3DA-446D-B91E-2176779B51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267" y="363894"/>
            <a:ext cx="6593601" cy="6260842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46081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05D1035C-3BF0-4FE0-B3A3-1062F8600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9F1E61-EC5B-4A83-9147-6B6255561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5466196" cy="1477328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Surveillance systems and cloud computing </a:t>
            </a:r>
          </a:p>
        </p:txBody>
      </p:sp>
      <p:pic>
        <p:nvPicPr>
          <p:cNvPr id="11" name="Picture 10" descr="Abstract background of data">
            <a:extLst>
              <a:ext uri="{FF2B5EF4-FFF2-40B4-BE49-F238E27FC236}">
                <a16:creationId xmlns:a16="http://schemas.microsoft.com/office/drawing/2014/main" id="{CB512B24-AC18-477F-819E-353D32F33B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67" r="30985"/>
          <a:stretch/>
        </p:blipFill>
        <p:spPr>
          <a:xfrm>
            <a:off x="6529065" y="10"/>
            <a:ext cx="5662937" cy="6857990"/>
          </a:xfrm>
          <a:custGeom>
            <a:avLst/>
            <a:gdLst/>
            <a:ahLst/>
            <a:cxnLst/>
            <a:rect l="l" t="t" r="r" b="b"/>
            <a:pathLst>
              <a:path w="5662937" h="6858000">
                <a:moveTo>
                  <a:pt x="598332" y="0"/>
                </a:moveTo>
                <a:lnTo>
                  <a:pt x="5662937" y="0"/>
                </a:lnTo>
                <a:lnTo>
                  <a:pt x="5662937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6" y="5515036"/>
                  <a:pt x="1066079" y="5030470"/>
                  <a:pt x="1217562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79" y="1021447"/>
                  <a:pt x="773055" y="279455"/>
                </a:cubicBezTo>
                <a:close/>
              </a:path>
            </a:pathLst>
          </a:custGeom>
        </p:spPr>
      </p:pic>
      <p:graphicFrame>
        <p:nvGraphicFramePr>
          <p:cNvPr id="13" name="Content Placeholder 8">
            <a:extLst>
              <a:ext uri="{FF2B5EF4-FFF2-40B4-BE49-F238E27FC236}">
                <a16:creationId xmlns:a16="http://schemas.microsoft.com/office/drawing/2014/main" id="{AD70D586-123D-4467-A7DB-8AE1A7392C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1168102"/>
              </p:ext>
            </p:extLst>
          </p:nvPr>
        </p:nvGraphicFramePr>
        <p:xfrm>
          <a:off x="720000" y="2266950"/>
          <a:ext cx="6204676" cy="3971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78527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6A10F56-4600-4E72-882F-DF9A3D705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E7C649-57E0-4A93-B134-67101C072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A35AF4F-B82E-435B-8949-29173A055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5412222" cy="3734405"/>
          </a:xfrm>
          <a:custGeom>
            <a:avLst/>
            <a:gdLst>
              <a:gd name="connsiteX0" fmla="*/ 1441992 w 5412222"/>
              <a:gd name="connsiteY0" fmla="*/ 2504513 h 3734405"/>
              <a:gd name="connsiteX1" fmla="*/ 1566499 w 5412222"/>
              <a:gd name="connsiteY1" fmla="*/ 2518404 h 3734405"/>
              <a:gd name="connsiteX2" fmla="*/ 1750954 w 5412222"/>
              <a:gd name="connsiteY2" fmla="*/ 2629527 h 3734405"/>
              <a:gd name="connsiteX3" fmla="*/ 1714063 w 5412222"/>
              <a:gd name="connsiteY3" fmla="*/ 3370350 h 3734405"/>
              <a:gd name="connsiteX4" fmla="*/ 1548053 w 5412222"/>
              <a:gd name="connsiteY4" fmla="*/ 3703720 h 3734405"/>
              <a:gd name="connsiteX5" fmla="*/ 1345153 w 5412222"/>
              <a:gd name="connsiteY5" fmla="*/ 3722241 h 3734405"/>
              <a:gd name="connsiteX6" fmla="*/ 1142252 w 5412222"/>
              <a:gd name="connsiteY6" fmla="*/ 3611117 h 3734405"/>
              <a:gd name="connsiteX7" fmla="*/ 1123807 w 5412222"/>
              <a:gd name="connsiteY7" fmla="*/ 3388870 h 3734405"/>
              <a:gd name="connsiteX8" fmla="*/ 1160697 w 5412222"/>
              <a:gd name="connsiteY8" fmla="*/ 3018459 h 3734405"/>
              <a:gd name="connsiteX9" fmla="*/ 1179143 w 5412222"/>
              <a:gd name="connsiteY9" fmla="*/ 2851774 h 3734405"/>
              <a:gd name="connsiteX10" fmla="*/ 1197589 w 5412222"/>
              <a:gd name="connsiteY10" fmla="*/ 2722130 h 3734405"/>
              <a:gd name="connsiteX11" fmla="*/ 1345153 w 5412222"/>
              <a:gd name="connsiteY11" fmla="*/ 2518404 h 3734405"/>
              <a:gd name="connsiteX12" fmla="*/ 1441992 w 5412222"/>
              <a:gd name="connsiteY12" fmla="*/ 2504513 h 3734405"/>
              <a:gd name="connsiteX13" fmla="*/ 2975080 w 5412222"/>
              <a:gd name="connsiteY13" fmla="*/ 2484443 h 3734405"/>
              <a:gd name="connsiteX14" fmla="*/ 3097382 w 5412222"/>
              <a:gd name="connsiteY14" fmla="*/ 2507883 h 3734405"/>
              <a:gd name="connsiteX15" fmla="*/ 3189904 w 5412222"/>
              <a:gd name="connsiteY15" fmla="*/ 2581966 h 3734405"/>
              <a:gd name="connsiteX16" fmla="*/ 3263922 w 5412222"/>
              <a:gd name="connsiteY16" fmla="*/ 2730130 h 3734405"/>
              <a:gd name="connsiteX17" fmla="*/ 3356443 w 5412222"/>
              <a:gd name="connsiteY17" fmla="*/ 3322788 h 3734405"/>
              <a:gd name="connsiteX18" fmla="*/ 3337939 w 5412222"/>
              <a:gd name="connsiteY18" fmla="*/ 3545035 h 3734405"/>
              <a:gd name="connsiteX19" fmla="*/ 3282426 w 5412222"/>
              <a:gd name="connsiteY19" fmla="*/ 3637638 h 3734405"/>
              <a:gd name="connsiteX20" fmla="*/ 3171400 w 5412222"/>
              <a:gd name="connsiteY20" fmla="*/ 3674679 h 3734405"/>
              <a:gd name="connsiteX21" fmla="*/ 3115887 w 5412222"/>
              <a:gd name="connsiteY21" fmla="*/ 3693200 h 3734405"/>
              <a:gd name="connsiteX22" fmla="*/ 2967852 w 5412222"/>
              <a:gd name="connsiteY22" fmla="*/ 3674679 h 3734405"/>
              <a:gd name="connsiteX23" fmla="*/ 2838321 w 5412222"/>
              <a:gd name="connsiteY23" fmla="*/ 3563556 h 3734405"/>
              <a:gd name="connsiteX24" fmla="*/ 2782808 w 5412222"/>
              <a:gd name="connsiteY24" fmla="*/ 3359829 h 3734405"/>
              <a:gd name="connsiteX25" fmla="*/ 2764304 w 5412222"/>
              <a:gd name="connsiteY25" fmla="*/ 3156103 h 3734405"/>
              <a:gd name="connsiteX26" fmla="*/ 2708791 w 5412222"/>
              <a:gd name="connsiteY26" fmla="*/ 2878295 h 3734405"/>
              <a:gd name="connsiteX27" fmla="*/ 2690286 w 5412222"/>
              <a:gd name="connsiteY27" fmla="*/ 2637527 h 3734405"/>
              <a:gd name="connsiteX28" fmla="*/ 2912339 w 5412222"/>
              <a:gd name="connsiteY28" fmla="*/ 2489363 h 3734405"/>
              <a:gd name="connsiteX29" fmla="*/ 2975080 w 5412222"/>
              <a:gd name="connsiteY29" fmla="*/ 2484443 h 3734405"/>
              <a:gd name="connsiteX30" fmla="*/ 4122198 w 5412222"/>
              <a:gd name="connsiteY30" fmla="*/ 1964873 h 3734405"/>
              <a:gd name="connsiteX31" fmla="*/ 4289154 w 5412222"/>
              <a:gd name="connsiteY31" fmla="*/ 2020607 h 3734405"/>
              <a:gd name="connsiteX32" fmla="*/ 4437557 w 5412222"/>
              <a:gd name="connsiteY32" fmla="*/ 2169233 h 3734405"/>
              <a:gd name="connsiteX33" fmla="*/ 4567411 w 5412222"/>
              <a:gd name="connsiteY33" fmla="*/ 2336436 h 3734405"/>
              <a:gd name="connsiteX34" fmla="*/ 4752916 w 5412222"/>
              <a:gd name="connsiteY34" fmla="*/ 2540795 h 3734405"/>
              <a:gd name="connsiteX35" fmla="*/ 4882769 w 5412222"/>
              <a:gd name="connsiteY35" fmla="*/ 2763733 h 3734405"/>
              <a:gd name="connsiteX36" fmla="*/ 4771467 w 5412222"/>
              <a:gd name="connsiteY36" fmla="*/ 2986671 h 3734405"/>
              <a:gd name="connsiteX37" fmla="*/ 4567411 w 5412222"/>
              <a:gd name="connsiteY37" fmla="*/ 3060983 h 3734405"/>
              <a:gd name="connsiteX38" fmla="*/ 4474659 w 5412222"/>
              <a:gd name="connsiteY38" fmla="*/ 3042405 h 3734405"/>
              <a:gd name="connsiteX39" fmla="*/ 4344804 w 5412222"/>
              <a:gd name="connsiteY39" fmla="*/ 2949514 h 3734405"/>
              <a:gd name="connsiteX40" fmla="*/ 3955244 w 5412222"/>
              <a:gd name="connsiteY40" fmla="*/ 2466483 h 3734405"/>
              <a:gd name="connsiteX41" fmla="*/ 3862491 w 5412222"/>
              <a:gd name="connsiteY41" fmla="*/ 2280701 h 3734405"/>
              <a:gd name="connsiteX42" fmla="*/ 3881042 w 5412222"/>
              <a:gd name="connsiteY42" fmla="*/ 2169233 h 3734405"/>
              <a:gd name="connsiteX43" fmla="*/ 3936693 w 5412222"/>
              <a:gd name="connsiteY43" fmla="*/ 2076342 h 3734405"/>
              <a:gd name="connsiteX44" fmla="*/ 3992345 w 5412222"/>
              <a:gd name="connsiteY44" fmla="*/ 2039186 h 3734405"/>
              <a:gd name="connsiteX45" fmla="*/ 4122198 w 5412222"/>
              <a:gd name="connsiteY45" fmla="*/ 1964873 h 3734405"/>
              <a:gd name="connsiteX46" fmla="*/ 146310 w 5412222"/>
              <a:gd name="connsiteY46" fmla="*/ 1953889 h 3734405"/>
              <a:gd name="connsiteX47" fmla="*/ 350366 w 5412222"/>
              <a:gd name="connsiteY47" fmla="*/ 2046733 h 3734405"/>
              <a:gd name="connsiteX48" fmla="*/ 443118 w 5412222"/>
              <a:gd name="connsiteY48" fmla="*/ 2232420 h 3734405"/>
              <a:gd name="connsiteX49" fmla="*/ 368916 w 5412222"/>
              <a:gd name="connsiteY49" fmla="*/ 2455245 h 3734405"/>
              <a:gd name="connsiteX50" fmla="*/ 55877 w 5412222"/>
              <a:gd name="connsiteY50" fmla="*/ 2823429 h 3734405"/>
              <a:gd name="connsiteX51" fmla="*/ 0 w 5412222"/>
              <a:gd name="connsiteY51" fmla="*/ 2890207 h 3734405"/>
              <a:gd name="connsiteX52" fmla="*/ 0 w 5412222"/>
              <a:gd name="connsiteY52" fmla="*/ 2010548 h 3734405"/>
              <a:gd name="connsiteX53" fmla="*/ 48920 w 5412222"/>
              <a:gd name="connsiteY53" fmla="*/ 1981743 h 3734405"/>
              <a:gd name="connsiteX54" fmla="*/ 146310 w 5412222"/>
              <a:gd name="connsiteY54" fmla="*/ 1953889 h 3734405"/>
              <a:gd name="connsiteX55" fmla="*/ 4987001 w 5412222"/>
              <a:gd name="connsiteY55" fmla="*/ 730996 h 3734405"/>
              <a:gd name="connsiteX56" fmla="*/ 5079441 w 5412222"/>
              <a:gd name="connsiteY56" fmla="*/ 730996 h 3734405"/>
              <a:gd name="connsiteX57" fmla="*/ 5338271 w 5412222"/>
              <a:gd name="connsiteY57" fmla="*/ 804801 h 3734405"/>
              <a:gd name="connsiteX58" fmla="*/ 5412222 w 5412222"/>
              <a:gd name="connsiteY58" fmla="*/ 970860 h 3734405"/>
              <a:gd name="connsiteX59" fmla="*/ 5412222 w 5412222"/>
              <a:gd name="connsiteY59" fmla="*/ 1100017 h 3734405"/>
              <a:gd name="connsiteX60" fmla="*/ 5338271 w 5412222"/>
              <a:gd name="connsiteY60" fmla="*/ 1266077 h 3734405"/>
              <a:gd name="connsiteX61" fmla="*/ 5171880 w 5412222"/>
              <a:gd name="connsiteY61" fmla="*/ 1339881 h 3734405"/>
              <a:gd name="connsiteX62" fmla="*/ 4913050 w 5412222"/>
              <a:gd name="connsiteY62" fmla="*/ 1339881 h 3734405"/>
              <a:gd name="connsiteX63" fmla="*/ 4580268 w 5412222"/>
              <a:gd name="connsiteY63" fmla="*/ 1339881 h 3734405"/>
              <a:gd name="connsiteX64" fmla="*/ 4413877 w 5412222"/>
              <a:gd name="connsiteY64" fmla="*/ 1321430 h 3734405"/>
              <a:gd name="connsiteX65" fmla="*/ 4247486 w 5412222"/>
              <a:gd name="connsiteY65" fmla="*/ 1247626 h 3734405"/>
              <a:gd name="connsiteX66" fmla="*/ 4192022 w 5412222"/>
              <a:gd name="connsiteY66" fmla="*/ 1118468 h 3734405"/>
              <a:gd name="connsiteX67" fmla="*/ 4192022 w 5412222"/>
              <a:gd name="connsiteY67" fmla="*/ 1026213 h 3734405"/>
              <a:gd name="connsiteX68" fmla="*/ 4247486 w 5412222"/>
              <a:gd name="connsiteY68" fmla="*/ 860154 h 3734405"/>
              <a:gd name="connsiteX69" fmla="*/ 4395389 w 5412222"/>
              <a:gd name="connsiteY69" fmla="*/ 786350 h 3734405"/>
              <a:gd name="connsiteX70" fmla="*/ 4617243 w 5412222"/>
              <a:gd name="connsiteY70" fmla="*/ 767899 h 3734405"/>
              <a:gd name="connsiteX71" fmla="*/ 4987001 w 5412222"/>
              <a:gd name="connsiteY71" fmla="*/ 730996 h 3734405"/>
              <a:gd name="connsiteX72" fmla="*/ 3807960 w 5412222"/>
              <a:gd name="connsiteY72" fmla="*/ 0 h 3734405"/>
              <a:gd name="connsiteX73" fmla="*/ 4404064 w 5412222"/>
              <a:gd name="connsiteY73" fmla="*/ 0 h 3734405"/>
              <a:gd name="connsiteX74" fmla="*/ 4368291 w 5412222"/>
              <a:gd name="connsiteY74" fmla="*/ 41360 h 3734405"/>
              <a:gd name="connsiteX75" fmla="*/ 4329548 w 5412222"/>
              <a:gd name="connsiteY75" fmla="*/ 87787 h 3734405"/>
              <a:gd name="connsiteX76" fmla="*/ 4107495 w 5412222"/>
              <a:gd name="connsiteY76" fmla="*/ 198776 h 3734405"/>
              <a:gd name="connsiteX77" fmla="*/ 3885443 w 5412222"/>
              <a:gd name="connsiteY77" fmla="*/ 106285 h 3734405"/>
              <a:gd name="connsiteX78" fmla="*/ 3818365 w 5412222"/>
              <a:gd name="connsiteY78" fmla="*/ 23043 h 3734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5412222" h="3734405">
                <a:moveTo>
                  <a:pt x="1441992" y="2504513"/>
                </a:moveTo>
                <a:cubicBezTo>
                  <a:pt x="1478883" y="2504513"/>
                  <a:pt x="1520385" y="2509143"/>
                  <a:pt x="1566499" y="2518404"/>
                </a:cubicBezTo>
                <a:cubicBezTo>
                  <a:pt x="1658726" y="2536924"/>
                  <a:pt x="1732509" y="2573965"/>
                  <a:pt x="1750954" y="2629527"/>
                </a:cubicBezTo>
                <a:cubicBezTo>
                  <a:pt x="1787845" y="2703609"/>
                  <a:pt x="1714063" y="3296268"/>
                  <a:pt x="1714063" y="3370350"/>
                </a:cubicBezTo>
                <a:cubicBezTo>
                  <a:pt x="1695617" y="3555556"/>
                  <a:pt x="1658726" y="3666679"/>
                  <a:pt x="1548053" y="3703720"/>
                </a:cubicBezTo>
                <a:cubicBezTo>
                  <a:pt x="1492717" y="3740761"/>
                  <a:pt x="1418935" y="3740761"/>
                  <a:pt x="1345153" y="3722241"/>
                </a:cubicBezTo>
                <a:cubicBezTo>
                  <a:pt x="1252925" y="3722241"/>
                  <a:pt x="1179143" y="3685199"/>
                  <a:pt x="1142252" y="3611117"/>
                </a:cubicBezTo>
                <a:cubicBezTo>
                  <a:pt x="1123807" y="3555556"/>
                  <a:pt x="1105361" y="3481473"/>
                  <a:pt x="1123807" y="3388870"/>
                </a:cubicBezTo>
                <a:cubicBezTo>
                  <a:pt x="1123807" y="3388870"/>
                  <a:pt x="1160697" y="3055500"/>
                  <a:pt x="1160697" y="3018459"/>
                </a:cubicBezTo>
                <a:cubicBezTo>
                  <a:pt x="1160697" y="2962897"/>
                  <a:pt x="1179143" y="2870294"/>
                  <a:pt x="1179143" y="2851774"/>
                </a:cubicBezTo>
                <a:cubicBezTo>
                  <a:pt x="1197589" y="2722130"/>
                  <a:pt x="1197589" y="2722130"/>
                  <a:pt x="1197589" y="2722130"/>
                </a:cubicBezTo>
                <a:cubicBezTo>
                  <a:pt x="1234480" y="2611007"/>
                  <a:pt x="1289816" y="2555445"/>
                  <a:pt x="1345153" y="2518404"/>
                </a:cubicBezTo>
                <a:cubicBezTo>
                  <a:pt x="1372821" y="2509143"/>
                  <a:pt x="1405101" y="2504513"/>
                  <a:pt x="1441992" y="2504513"/>
                </a:cubicBezTo>
                <a:close/>
                <a:moveTo>
                  <a:pt x="2975080" y="2484443"/>
                </a:moveTo>
                <a:cubicBezTo>
                  <a:pt x="3031460" y="2487048"/>
                  <a:pt x="3069626" y="2507883"/>
                  <a:pt x="3097382" y="2507883"/>
                </a:cubicBezTo>
                <a:cubicBezTo>
                  <a:pt x="3134391" y="2526404"/>
                  <a:pt x="3152895" y="2544924"/>
                  <a:pt x="3189904" y="2581966"/>
                </a:cubicBezTo>
                <a:cubicBezTo>
                  <a:pt x="3208409" y="2619007"/>
                  <a:pt x="3226913" y="2656048"/>
                  <a:pt x="3263922" y="2730130"/>
                </a:cubicBezTo>
                <a:cubicBezTo>
                  <a:pt x="3282426" y="2804212"/>
                  <a:pt x="3356443" y="3322788"/>
                  <a:pt x="3356443" y="3322788"/>
                </a:cubicBezTo>
                <a:cubicBezTo>
                  <a:pt x="3374948" y="3433912"/>
                  <a:pt x="3356443" y="3507994"/>
                  <a:pt x="3337939" y="3545035"/>
                </a:cubicBezTo>
                <a:cubicBezTo>
                  <a:pt x="3319435" y="3582076"/>
                  <a:pt x="3300930" y="3619117"/>
                  <a:pt x="3282426" y="3637638"/>
                </a:cubicBezTo>
                <a:cubicBezTo>
                  <a:pt x="3245417" y="3656158"/>
                  <a:pt x="3208409" y="3656158"/>
                  <a:pt x="3171400" y="3674679"/>
                </a:cubicBezTo>
                <a:cubicBezTo>
                  <a:pt x="3152895" y="3674679"/>
                  <a:pt x="3134391" y="3693200"/>
                  <a:pt x="3115887" y="3693200"/>
                </a:cubicBezTo>
                <a:cubicBezTo>
                  <a:pt x="3060374" y="3711720"/>
                  <a:pt x="3004860" y="3711720"/>
                  <a:pt x="2967852" y="3674679"/>
                </a:cubicBezTo>
                <a:cubicBezTo>
                  <a:pt x="2912339" y="3656158"/>
                  <a:pt x="2875330" y="3619117"/>
                  <a:pt x="2838321" y="3563556"/>
                </a:cubicBezTo>
                <a:cubicBezTo>
                  <a:pt x="2801312" y="3507994"/>
                  <a:pt x="2782808" y="3433912"/>
                  <a:pt x="2782808" y="3359829"/>
                </a:cubicBezTo>
                <a:cubicBezTo>
                  <a:pt x="2764304" y="3156103"/>
                  <a:pt x="2764304" y="3156103"/>
                  <a:pt x="2764304" y="3156103"/>
                </a:cubicBezTo>
                <a:cubicBezTo>
                  <a:pt x="2708791" y="2878295"/>
                  <a:pt x="2708791" y="2878295"/>
                  <a:pt x="2708791" y="2878295"/>
                </a:cubicBezTo>
                <a:cubicBezTo>
                  <a:pt x="2671782" y="2767171"/>
                  <a:pt x="2671782" y="2693089"/>
                  <a:pt x="2690286" y="2637527"/>
                </a:cubicBezTo>
                <a:cubicBezTo>
                  <a:pt x="2727295" y="2563445"/>
                  <a:pt x="2801312" y="2489363"/>
                  <a:pt x="2912339" y="2489363"/>
                </a:cubicBezTo>
                <a:cubicBezTo>
                  <a:pt x="2935469" y="2484733"/>
                  <a:pt x="2956286" y="2483575"/>
                  <a:pt x="2975080" y="2484443"/>
                </a:cubicBezTo>
                <a:close/>
                <a:moveTo>
                  <a:pt x="4122198" y="1964873"/>
                </a:moveTo>
                <a:cubicBezTo>
                  <a:pt x="4177850" y="1964873"/>
                  <a:pt x="4233502" y="1983451"/>
                  <a:pt x="4289154" y="2020607"/>
                </a:cubicBezTo>
                <a:cubicBezTo>
                  <a:pt x="4344804" y="2039186"/>
                  <a:pt x="4400456" y="2094920"/>
                  <a:pt x="4437557" y="2169233"/>
                </a:cubicBezTo>
                <a:cubicBezTo>
                  <a:pt x="4567411" y="2336436"/>
                  <a:pt x="4567411" y="2336436"/>
                  <a:pt x="4567411" y="2336436"/>
                </a:cubicBezTo>
                <a:cubicBezTo>
                  <a:pt x="4752916" y="2540795"/>
                  <a:pt x="4752916" y="2540795"/>
                  <a:pt x="4752916" y="2540795"/>
                </a:cubicBezTo>
                <a:cubicBezTo>
                  <a:pt x="4827118" y="2633686"/>
                  <a:pt x="4864220" y="2707999"/>
                  <a:pt x="4882769" y="2763733"/>
                </a:cubicBezTo>
                <a:cubicBezTo>
                  <a:pt x="4882769" y="2838046"/>
                  <a:pt x="4864220" y="2930936"/>
                  <a:pt x="4771467" y="2986671"/>
                </a:cubicBezTo>
                <a:cubicBezTo>
                  <a:pt x="4697264" y="3042405"/>
                  <a:pt x="4623063" y="3060983"/>
                  <a:pt x="4567411" y="3060983"/>
                </a:cubicBezTo>
                <a:cubicBezTo>
                  <a:pt x="4548860" y="3060983"/>
                  <a:pt x="4511759" y="3060983"/>
                  <a:pt x="4474659" y="3042405"/>
                </a:cubicBezTo>
                <a:cubicBezTo>
                  <a:pt x="4437557" y="3023827"/>
                  <a:pt x="4400456" y="2986671"/>
                  <a:pt x="4344804" y="2949514"/>
                </a:cubicBezTo>
                <a:cubicBezTo>
                  <a:pt x="4289154" y="2893780"/>
                  <a:pt x="3955244" y="2466483"/>
                  <a:pt x="3955244" y="2466483"/>
                </a:cubicBezTo>
                <a:cubicBezTo>
                  <a:pt x="3899592" y="2392170"/>
                  <a:pt x="3862491" y="2317858"/>
                  <a:pt x="3862491" y="2280701"/>
                </a:cubicBezTo>
                <a:cubicBezTo>
                  <a:pt x="3862491" y="2224967"/>
                  <a:pt x="3862491" y="2187811"/>
                  <a:pt x="3881042" y="2169233"/>
                </a:cubicBezTo>
                <a:cubicBezTo>
                  <a:pt x="3899592" y="2132076"/>
                  <a:pt x="3918143" y="2113498"/>
                  <a:pt x="3936693" y="2076342"/>
                </a:cubicBezTo>
                <a:cubicBezTo>
                  <a:pt x="3973794" y="2057764"/>
                  <a:pt x="3992345" y="2039186"/>
                  <a:pt x="3992345" y="2039186"/>
                </a:cubicBezTo>
                <a:cubicBezTo>
                  <a:pt x="4029446" y="2002029"/>
                  <a:pt x="4085097" y="1983451"/>
                  <a:pt x="4122198" y="1964873"/>
                </a:cubicBezTo>
                <a:close/>
                <a:moveTo>
                  <a:pt x="146310" y="1953889"/>
                </a:moveTo>
                <a:cubicBezTo>
                  <a:pt x="201962" y="1953889"/>
                  <a:pt x="276164" y="1991027"/>
                  <a:pt x="350366" y="2046733"/>
                </a:cubicBezTo>
                <a:cubicBezTo>
                  <a:pt x="424568" y="2102439"/>
                  <a:pt x="443118" y="2176714"/>
                  <a:pt x="443118" y="2232420"/>
                </a:cubicBezTo>
                <a:cubicBezTo>
                  <a:pt x="443118" y="2288126"/>
                  <a:pt x="424568" y="2362401"/>
                  <a:pt x="368916" y="2455245"/>
                </a:cubicBezTo>
                <a:cubicBezTo>
                  <a:pt x="368916" y="2455245"/>
                  <a:pt x="181092" y="2674589"/>
                  <a:pt x="55877" y="2823429"/>
                </a:cubicBezTo>
                <a:lnTo>
                  <a:pt x="0" y="2890207"/>
                </a:lnTo>
                <a:lnTo>
                  <a:pt x="0" y="2010548"/>
                </a:lnTo>
                <a:lnTo>
                  <a:pt x="48920" y="1981743"/>
                </a:lnTo>
                <a:cubicBezTo>
                  <a:pt x="86021" y="1963174"/>
                  <a:pt x="118485" y="1953889"/>
                  <a:pt x="146310" y="1953889"/>
                </a:cubicBezTo>
                <a:close/>
                <a:moveTo>
                  <a:pt x="4987001" y="730996"/>
                </a:moveTo>
                <a:cubicBezTo>
                  <a:pt x="5079441" y="730996"/>
                  <a:pt x="5079441" y="730996"/>
                  <a:pt x="5079441" y="730996"/>
                </a:cubicBezTo>
                <a:cubicBezTo>
                  <a:pt x="5190368" y="749448"/>
                  <a:pt x="5282808" y="786350"/>
                  <a:pt x="5338271" y="804801"/>
                </a:cubicBezTo>
                <a:cubicBezTo>
                  <a:pt x="5393734" y="841703"/>
                  <a:pt x="5412222" y="897056"/>
                  <a:pt x="5412222" y="970860"/>
                </a:cubicBezTo>
                <a:cubicBezTo>
                  <a:pt x="5412222" y="1007762"/>
                  <a:pt x="5412222" y="1044664"/>
                  <a:pt x="5412222" y="1100017"/>
                </a:cubicBezTo>
                <a:cubicBezTo>
                  <a:pt x="5393734" y="1155371"/>
                  <a:pt x="5375246" y="1210724"/>
                  <a:pt x="5338271" y="1266077"/>
                </a:cubicBezTo>
                <a:cubicBezTo>
                  <a:pt x="5301295" y="1302979"/>
                  <a:pt x="5245832" y="1321430"/>
                  <a:pt x="5171880" y="1339881"/>
                </a:cubicBezTo>
                <a:cubicBezTo>
                  <a:pt x="5060954" y="1339881"/>
                  <a:pt x="5171880" y="1358332"/>
                  <a:pt x="4913050" y="1339881"/>
                </a:cubicBezTo>
                <a:cubicBezTo>
                  <a:pt x="4635731" y="1339881"/>
                  <a:pt x="4580268" y="1339881"/>
                  <a:pt x="4580268" y="1339881"/>
                </a:cubicBezTo>
                <a:cubicBezTo>
                  <a:pt x="4413877" y="1321430"/>
                  <a:pt x="4413877" y="1321430"/>
                  <a:pt x="4413877" y="1321430"/>
                </a:cubicBezTo>
                <a:cubicBezTo>
                  <a:pt x="4321437" y="1302979"/>
                  <a:pt x="4265974" y="1284528"/>
                  <a:pt x="4247486" y="1247626"/>
                </a:cubicBezTo>
                <a:cubicBezTo>
                  <a:pt x="4210510" y="1210724"/>
                  <a:pt x="4192022" y="1173821"/>
                  <a:pt x="4192022" y="1118468"/>
                </a:cubicBezTo>
                <a:cubicBezTo>
                  <a:pt x="4192022" y="1118468"/>
                  <a:pt x="4192022" y="1081566"/>
                  <a:pt x="4192022" y="1026213"/>
                </a:cubicBezTo>
                <a:cubicBezTo>
                  <a:pt x="4192022" y="970860"/>
                  <a:pt x="4210510" y="915507"/>
                  <a:pt x="4247486" y="860154"/>
                </a:cubicBezTo>
                <a:cubicBezTo>
                  <a:pt x="4265974" y="823252"/>
                  <a:pt x="4321437" y="786350"/>
                  <a:pt x="4395389" y="786350"/>
                </a:cubicBezTo>
                <a:cubicBezTo>
                  <a:pt x="4487828" y="767899"/>
                  <a:pt x="4561780" y="767899"/>
                  <a:pt x="4617243" y="767899"/>
                </a:cubicBezTo>
                <a:cubicBezTo>
                  <a:pt x="4783634" y="749448"/>
                  <a:pt x="4876074" y="730996"/>
                  <a:pt x="4987001" y="730996"/>
                </a:cubicBezTo>
                <a:close/>
                <a:moveTo>
                  <a:pt x="3807960" y="0"/>
                </a:moveTo>
                <a:lnTo>
                  <a:pt x="4404064" y="0"/>
                </a:lnTo>
                <a:lnTo>
                  <a:pt x="4368291" y="41360"/>
                </a:lnTo>
                <a:cubicBezTo>
                  <a:pt x="4352100" y="60329"/>
                  <a:pt x="4338800" y="76226"/>
                  <a:pt x="4329548" y="87787"/>
                </a:cubicBezTo>
                <a:cubicBezTo>
                  <a:pt x="4255530" y="161780"/>
                  <a:pt x="4181513" y="198776"/>
                  <a:pt x="4107495" y="198776"/>
                </a:cubicBezTo>
                <a:cubicBezTo>
                  <a:pt x="4033478" y="217275"/>
                  <a:pt x="3959460" y="180278"/>
                  <a:pt x="3885443" y="106285"/>
                </a:cubicBezTo>
                <a:cubicBezTo>
                  <a:pt x="3857687" y="78538"/>
                  <a:pt x="3834556" y="50790"/>
                  <a:pt x="3818365" y="2304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4E1451-3BFD-4495-B9D0-34B3A44BD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3095626" cy="1477328"/>
          </a:xfrm>
        </p:spPr>
        <p:txBody>
          <a:bodyPr>
            <a:normAutofit/>
          </a:bodyPr>
          <a:lstStyle/>
          <a:p>
            <a:r>
              <a:rPr lang="en-US" dirty="0"/>
              <a:t>Key applications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F52E3-5CC5-4BB9-A14B-1E351E970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7350" y="2249958"/>
            <a:ext cx="4991962" cy="335177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Abnormality detection and warnings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Identification of specific persons can aid police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Statistical overview of crowd and analysis of congestion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Control access for people in some security areas </a:t>
            </a:r>
          </a:p>
        </p:txBody>
      </p:sp>
    </p:spTree>
    <p:extLst>
      <p:ext uri="{BB962C8B-B14F-4D97-AF65-F5344CB8AC3E}">
        <p14:creationId xmlns:p14="http://schemas.microsoft.com/office/powerpoint/2010/main" val="3898647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1D3B63D-97A2-43B6-B140-7FADB9C54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99AB3E9-A7F5-451B-8FC3-9BBE53056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4E1451-3BFD-4495-B9D0-34B3A44BD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Abnormality detection and warnings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F52E3-5CC5-4BB9-A14B-1E351E970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9" y="2541600"/>
            <a:ext cx="5642701" cy="361155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It is an application of surveillance systems </a:t>
            </a:r>
            <a:r>
              <a:rPr lang="en-US" sz="1800" dirty="0">
                <a:solidFill>
                  <a:srgbClr val="FFC000"/>
                </a:solidFill>
              </a:rPr>
              <a:t>to scrutinize the etiquettes of people and vehicles</a:t>
            </a:r>
            <a:r>
              <a:rPr lang="en-US" sz="1800" dirty="0"/>
              <a:t>. </a:t>
            </a:r>
          </a:p>
          <a:p>
            <a:pPr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It also helps to determine them as </a:t>
            </a:r>
            <a:r>
              <a:rPr lang="en-US" sz="1800" dirty="0">
                <a:solidFill>
                  <a:srgbClr val="FFC000"/>
                </a:solidFill>
              </a:rPr>
              <a:t>normal or abnormal</a:t>
            </a:r>
            <a:r>
              <a:rPr lang="en-US" sz="1800" dirty="0"/>
              <a:t> in certain situations. </a:t>
            </a:r>
          </a:p>
          <a:p>
            <a:pPr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Usually there are two methodologies of warning: 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romanLcPeriod"/>
            </a:pPr>
            <a:r>
              <a:rPr lang="en-US" sz="1800" dirty="0"/>
              <a:t>To automatically make a recorded public announcement whenever any abnormal behavior is detected. 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romanLcPeriod"/>
            </a:pPr>
            <a:r>
              <a:rPr lang="en-US" sz="1800" dirty="0"/>
              <a:t>Other is to contact the police automatically. </a:t>
            </a:r>
          </a:p>
        </p:txBody>
      </p:sp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2ADD88E7-38DF-44EB-A563-F091F7D2A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900" y="2188885"/>
            <a:ext cx="4639480" cy="3309767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65316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1D3B63D-97A2-43B6-B140-7FADB9C54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9AB3E9-A7F5-451B-8FC3-9BBE53056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4E1451-3BFD-4495-B9D0-34B3A44BD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Identification of specific persons can aid police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F52E3-5CC5-4BB9-A14B-1E351E970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5014800" cy="339266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FFC000"/>
                </a:solidFill>
              </a:rPr>
              <a:t>Police can build database </a:t>
            </a:r>
            <a:r>
              <a:rPr lang="en-US" sz="1800" dirty="0"/>
              <a:t>with bio-metric details of the suspect and establish visual surveillance in certain public areas: </a:t>
            </a:r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Bus stop </a:t>
            </a:r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Railway stations   </a:t>
            </a:r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Markets </a:t>
            </a:r>
          </a:p>
          <a:p>
            <a:pPr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Whenever a surveillance system recognize a suspect, </a:t>
            </a:r>
            <a:r>
              <a:rPr lang="en-US" sz="1800" dirty="0">
                <a:solidFill>
                  <a:srgbClr val="FFC000"/>
                </a:solidFill>
              </a:rPr>
              <a:t>immediately location of the of the suspect will be updated to the police</a:t>
            </a:r>
            <a:r>
              <a:rPr lang="en-US" sz="1800" dirty="0"/>
              <a:t>. </a:t>
            </a:r>
          </a:p>
        </p:txBody>
      </p:sp>
      <p:pic>
        <p:nvPicPr>
          <p:cNvPr id="5" name="Picture 4" descr="A picture containing text, helmet&#10;&#10;Description automatically generated">
            <a:extLst>
              <a:ext uri="{FF2B5EF4-FFF2-40B4-BE49-F238E27FC236}">
                <a16:creationId xmlns:a16="http://schemas.microsoft.com/office/drawing/2014/main" id="{F38413BF-ACDD-4592-BF04-0572A63B4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44525" y="1631878"/>
            <a:ext cx="5014800" cy="3585582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94626701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DarkSeedLeftStep">
      <a:dk1>
        <a:srgbClr val="000000"/>
      </a:dk1>
      <a:lt1>
        <a:srgbClr val="FFFFFF"/>
      </a:lt1>
      <a:dk2>
        <a:srgbClr val="1C2B32"/>
      </a:dk2>
      <a:lt2>
        <a:srgbClr val="E2E8E2"/>
      </a:lt2>
      <a:accent1>
        <a:srgbClr val="D838D6"/>
      </a:accent1>
      <a:accent2>
        <a:srgbClr val="8526C6"/>
      </a:accent2>
      <a:accent3>
        <a:srgbClr val="5538D8"/>
      </a:accent3>
      <a:accent4>
        <a:srgbClr val="264CC6"/>
      </a:accent4>
      <a:accent5>
        <a:srgbClr val="38A1D8"/>
      </a:accent5>
      <a:accent6>
        <a:srgbClr val="23B6AC"/>
      </a:accent6>
      <a:hlink>
        <a:srgbClr val="3F7DBF"/>
      </a:hlink>
      <a:folHlink>
        <a:srgbClr val="7F7F7F"/>
      </a:folHlink>
    </a:clrScheme>
    <a:fontScheme name="Blob">
      <a:majorFont>
        <a:latin typeface="Rockwell Nova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587</Words>
  <Application>Microsoft Office PowerPoint</Application>
  <PresentationFormat>Widescreen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Avenir Next LT Pro</vt:lpstr>
      <vt:lpstr>Courier New</vt:lpstr>
      <vt:lpstr>Raleway</vt:lpstr>
      <vt:lpstr>Rockwell Nova Light</vt:lpstr>
      <vt:lpstr>The Hand Extrablack</vt:lpstr>
      <vt:lpstr>BlobVTI</vt:lpstr>
      <vt:lpstr>Surveillance systems and  Cloud Computing </vt:lpstr>
      <vt:lpstr>Outline </vt:lpstr>
      <vt:lpstr>What is video Surveillance? </vt:lpstr>
      <vt:lpstr>What is cloud computing? </vt:lpstr>
      <vt:lpstr>Cloud computing</vt:lpstr>
      <vt:lpstr>Surveillance systems and cloud computing </vt:lpstr>
      <vt:lpstr>Key applications </vt:lpstr>
      <vt:lpstr>Abnormality detection and warnings </vt:lpstr>
      <vt:lpstr>Identification of specific persons can aid police  </vt:lpstr>
      <vt:lpstr>Statistical overview of crowd and analysis of congestion  </vt:lpstr>
      <vt:lpstr>Control access for people in some security areas </vt:lpstr>
      <vt:lpstr>Future challenges and opportunities  </vt:lpstr>
      <vt:lpstr>An architecture of generalized  visual surveillance system</vt:lpstr>
      <vt:lpstr>VIGILANT Surveillance System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Surveillance and Cloud Computing </dc:title>
  <dc:creator>Ch Mudassar</dc:creator>
  <cp:lastModifiedBy>Ch Mudassar</cp:lastModifiedBy>
  <cp:revision>55</cp:revision>
  <dcterms:created xsi:type="dcterms:W3CDTF">2021-11-25T07:54:01Z</dcterms:created>
  <dcterms:modified xsi:type="dcterms:W3CDTF">2021-11-26T15:01:24Z</dcterms:modified>
</cp:coreProperties>
</file>