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31" r:id="rId2"/>
    <p:sldId id="319" r:id="rId3"/>
    <p:sldId id="287" r:id="rId4"/>
    <p:sldId id="259" r:id="rId5"/>
    <p:sldId id="257" r:id="rId6"/>
    <p:sldId id="260" r:id="rId7"/>
    <p:sldId id="261" r:id="rId8"/>
    <p:sldId id="262" r:id="rId9"/>
    <p:sldId id="263" r:id="rId10"/>
    <p:sldId id="264" r:id="rId11"/>
    <p:sldId id="265" r:id="rId12"/>
    <p:sldId id="266" r:id="rId13"/>
    <p:sldId id="267" r:id="rId14"/>
    <p:sldId id="268" r:id="rId15"/>
    <p:sldId id="258" r:id="rId16"/>
    <p:sldId id="270" r:id="rId17"/>
    <p:sldId id="271" r:id="rId18"/>
    <p:sldId id="272" r:id="rId19"/>
    <p:sldId id="273" r:id="rId20"/>
    <p:sldId id="274" r:id="rId21"/>
    <p:sldId id="275" r:id="rId22"/>
    <p:sldId id="277" r:id="rId23"/>
    <p:sldId id="278" r:id="rId24"/>
    <p:sldId id="322" r:id="rId25"/>
    <p:sldId id="323" r:id="rId26"/>
    <p:sldId id="279" r:id="rId27"/>
    <p:sldId id="276" r:id="rId28"/>
    <p:sldId id="269" r:id="rId29"/>
    <p:sldId id="280" r:id="rId30"/>
    <p:sldId id="281" r:id="rId31"/>
    <p:sldId id="282" r:id="rId32"/>
    <p:sldId id="284" r:id="rId33"/>
    <p:sldId id="285" r:id="rId34"/>
    <p:sldId id="286" r:id="rId35"/>
    <p:sldId id="332" r:id="rId36"/>
    <p:sldId id="288" r:id="rId37"/>
    <p:sldId id="290" r:id="rId38"/>
    <p:sldId id="297" r:id="rId39"/>
    <p:sldId id="291" r:id="rId40"/>
    <p:sldId id="298" r:id="rId41"/>
    <p:sldId id="299"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33" r:id="rId61"/>
    <p:sldId id="320" r:id="rId62"/>
    <p:sldId id="32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2128" b="1" i="0" u="none" strike="noStrike" baseline="0">
                <a:effectLst/>
              </a:rPr>
              <a:t>NR3C Stats</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286786417322833E-2"/>
          <c:y val="0.17586336270525574"/>
          <c:w val="0.91740071358267716"/>
          <c:h val="0.76748654235442038"/>
        </c:manualLayout>
      </c:layout>
      <c:bar3DChart>
        <c:barDir val="col"/>
        <c:grouping val="clustered"/>
        <c:varyColors val="0"/>
        <c:ser>
          <c:idx val="0"/>
          <c:order val="0"/>
          <c:tx>
            <c:strRef>
              <c:f>Sheet1!$B$1</c:f>
              <c:strCache>
                <c:ptCount val="1"/>
                <c:pt idx="0">
                  <c:v>Inquiries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cat>
            <c:numRef>
              <c:f>Sheet1!$A$2:$A$4</c:f>
              <c:numCache>
                <c:formatCode>General</c:formatCode>
                <c:ptCount val="3"/>
                <c:pt idx="0">
                  <c:v>2016</c:v>
                </c:pt>
                <c:pt idx="1">
                  <c:v>2017</c:v>
                </c:pt>
                <c:pt idx="2">
                  <c:v>2018</c:v>
                </c:pt>
              </c:numCache>
            </c:numRef>
          </c:cat>
          <c:val>
            <c:numRef>
              <c:f>Sheet1!$B$2:$B$4</c:f>
              <c:numCache>
                <c:formatCode>General</c:formatCode>
                <c:ptCount val="3"/>
                <c:pt idx="0">
                  <c:v>514</c:v>
                </c:pt>
                <c:pt idx="1">
                  <c:v>0</c:v>
                </c:pt>
                <c:pt idx="2" formatCode="#,##0">
                  <c:v>2295</c:v>
                </c:pt>
              </c:numCache>
            </c:numRef>
          </c:val>
          <c:extLst>
            <c:ext xmlns:c16="http://schemas.microsoft.com/office/drawing/2014/chart" uri="{C3380CC4-5D6E-409C-BE32-E72D297353CC}">
              <c16:uniqueId val="{00000000-18D0-47FA-9CDD-5B188B612F41}"/>
            </c:ext>
          </c:extLst>
        </c:ser>
        <c:ser>
          <c:idx val="1"/>
          <c:order val="1"/>
          <c:tx>
            <c:strRef>
              <c:f>Sheet1!$C$1</c:f>
              <c:strCache>
                <c:ptCount val="1"/>
                <c:pt idx="0">
                  <c:v>Cases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cat>
            <c:numRef>
              <c:f>Sheet1!$A$2:$A$4</c:f>
              <c:numCache>
                <c:formatCode>General</c:formatCode>
                <c:ptCount val="3"/>
                <c:pt idx="0">
                  <c:v>2016</c:v>
                </c:pt>
                <c:pt idx="1">
                  <c:v>2017</c:v>
                </c:pt>
                <c:pt idx="2">
                  <c:v>2018</c:v>
                </c:pt>
              </c:numCache>
            </c:numRef>
          </c:cat>
          <c:val>
            <c:numRef>
              <c:f>Sheet1!$C$2:$C$4</c:f>
              <c:numCache>
                <c:formatCode>General</c:formatCode>
                <c:ptCount val="3"/>
                <c:pt idx="0">
                  <c:v>47</c:v>
                </c:pt>
                <c:pt idx="1">
                  <c:v>207</c:v>
                </c:pt>
                <c:pt idx="2">
                  <c:v>255</c:v>
                </c:pt>
              </c:numCache>
            </c:numRef>
          </c:val>
          <c:extLst>
            <c:ext xmlns:c16="http://schemas.microsoft.com/office/drawing/2014/chart" uri="{C3380CC4-5D6E-409C-BE32-E72D297353CC}">
              <c16:uniqueId val="{00000001-18D0-47FA-9CDD-5B188B612F41}"/>
            </c:ext>
          </c:extLst>
        </c:ser>
        <c:ser>
          <c:idx val="2"/>
          <c:order val="2"/>
          <c:tx>
            <c:strRef>
              <c:f>Sheet1!$D$1</c:f>
              <c:strCache>
                <c:ptCount val="1"/>
                <c:pt idx="0">
                  <c:v>Arrests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invertIfNegative val="0"/>
          <c:cat>
            <c:numRef>
              <c:f>Sheet1!$A$2:$A$4</c:f>
              <c:numCache>
                <c:formatCode>General</c:formatCode>
                <c:ptCount val="3"/>
                <c:pt idx="0">
                  <c:v>2016</c:v>
                </c:pt>
                <c:pt idx="1">
                  <c:v>2017</c:v>
                </c:pt>
                <c:pt idx="2">
                  <c:v>2018</c:v>
                </c:pt>
              </c:numCache>
            </c:numRef>
          </c:cat>
          <c:val>
            <c:numRef>
              <c:f>Sheet1!$D$2:$D$4</c:f>
              <c:numCache>
                <c:formatCode>General</c:formatCode>
                <c:ptCount val="3"/>
                <c:pt idx="0">
                  <c:v>49</c:v>
                </c:pt>
                <c:pt idx="1">
                  <c:v>160</c:v>
                </c:pt>
                <c:pt idx="2">
                  <c:v>209</c:v>
                </c:pt>
              </c:numCache>
            </c:numRef>
          </c:val>
          <c:extLst>
            <c:ext xmlns:c16="http://schemas.microsoft.com/office/drawing/2014/chart" uri="{C3380CC4-5D6E-409C-BE32-E72D297353CC}">
              <c16:uniqueId val="{00000002-18D0-47FA-9CDD-5B188B612F41}"/>
            </c:ext>
          </c:extLst>
        </c:ser>
        <c:dLbls>
          <c:showLegendKey val="0"/>
          <c:showVal val="0"/>
          <c:showCatName val="0"/>
          <c:showSerName val="0"/>
          <c:showPercent val="0"/>
          <c:showBubbleSize val="0"/>
        </c:dLbls>
        <c:gapWidth val="100"/>
        <c:shape val="box"/>
        <c:axId val="254639840"/>
        <c:axId val="254644152"/>
        <c:axId val="0"/>
      </c:bar3DChart>
      <c:catAx>
        <c:axId val="2546398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54644152"/>
        <c:crosses val="autoZero"/>
        <c:auto val="1"/>
        <c:lblAlgn val="ctr"/>
        <c:lblOffset val="100"/>
        <c:noMultiLvlLbl val="0"/>
      </c:catAx>
      <c:valAx>
        <c:axId val="25464415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5463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1.xml.rels><?xml version="1.0" encoding="UTF-8" standalone="yes"?>
<Relationships xmlns="http://schemas.openxmlformats.org/package/2006/relationships"><Relationship Id="rId1" Type="http://schemas.openxmlformats.org/officeDocument/2006/relationships/slide" Target="../slides/slide46.xml"/></Relationships>
</file>

<file path=ppt/diagrams/_rels/data10.xml.rels><?xml version="1.0" encoding="UTF-8" standalone="yes"?>
<Relationships xmlns="http://schemas.openxmlformats.org/package/2006/relationships"><Relationship Id="rId1" Type="http://schemas.openxmlformats.org/officeDocument/2006/relationships/slide" Target="../slides/slide46.xml"/></Relationships>
</file>

<file path=ppt/diagrams/_rels/data11.xml.rels><?xml version="1.0" encoding="UTF-8" standalone="yes"?>
<Relationships xmlns="http://schemas.openxmlformats.org/package/2006/relationships"><Relationship Id="rId1" Type="http://schemas.openxmlformats.org/officeDocument/2006/relationships/slide" Target="../slides/slide46.xml"/></Relationships>
</file>

<file path=ppt/diagrams/_rels/data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13.xml.rels><?xml version="1.0" encoding="UTF-8" standalone="yes"?>
<Relationships xmlns="http://schemas.openxmlformats.org/package/2006/relationships"><Relationship Id="rId1" Type="http://schemas.openxmlformats.org/officeDocument/2006/relationships/slide" Target="../slides/slide46.xml"/></Relationships>
</file>

<file path=ppt/diagrams/_rels/data14.xml.rels><?xml version="1.0" encoding="UTF-8" standalone="yes"?>
<Relationships xmlns="http://schemas.openxmlformats.org/package/2006/relationships"><Relationship Id="rId1" Type="http://schemas.openxmlformats.org/officeDocument/2006/relationships/slide" Target="../slides/slide46.xml"/></Relationships>
</file>

<file path=ppt/diagrams/_rels/data15.xml.rels><?xml version="1.0" encoding="UTF-8" standalone="yes"?>
<Relationships xmlns="http://schemas.openxmlformats.org/package/2006/relationships"><Relationship Id="rId1" Type="http://schemas.openxmlformats.org/officeDocument/2006/relationships/slide" Target="../slides/slide46.xml"/></Relationships>
</file>

<file path=ppt/diagrams/_rels/data16.xml.rels><?xml version="1.0" encoding="UTF-8" standalone="yes"?>
<Relationships xmlns="http://schemas.openxmlformats.org/package/2006/relationships"><Relationship Id="rId1" Type="http://schemas.openxmlformats.org/officeDocument/2006/relationships/slide" Target="../slides/slide46.xml"/></Relationships>
</file>

<file path=ppt/diagrams/_rels/data17.xml.rels><?xml version="1.0" encoding="UTF-8" standalone="yes"?>
<Relationships xmlns="http://schemas.openxmlformats.org/package/2006/relationships"><Relationship Id="rId1" Type="http://schemas.openxmlformats.org/officeDocument/2006/relationships/slide" Target="../slides/slide46.xml"/></Relationships>
</file>

<file path=ppt/diagrams/_rels/data18.xml.rels><?xml version="1.0" encoding="UTF-8" standalone="yes"?>
<Relationships xmlns="http://schemas.openxmlformats.org/package/2006/relationships"><Relationship Id="rId1" Type="http://schemas.openxmlformats.org/officeDocument/2006/relationships/slide" Target="../slides/slide46.xml"/></Relationships>
</file>

<file path=ppt/diagrams/_rels/data19.xml.rels><?xml version="1.0" encoding="UTF-8" standalone="yes"?>
<Relationships xmlns="http://schemas.openxmlformats.org/package/2006/relationships"><Relationship Id="rId1" Type="http://schemas.openxmlformats.org/officeDocument/2006/relationships/slide" Target="../slides/slide46.xml"/></Relationships>
</file>

<file path=ppt/diagrams/_rels/data2.xml.rels><?xml version="1.0" encoding="UTF-8" standalone="yes"?>
<Relationships xmlns="http://schemas.openxmlformats.org/package/2006/relationships"><Relationship Id="rId1" Type="http://schemas.openxmlformats.org/officeDocument/2006/relationships/slide" Target="../slides/slide46.xml"/></Relationships>
</file>

<file path=ppt/diagrams/_rels/data21.xml.rels><?xml version="1.0" encoding="UTF-8" standalone="yes"?>
<Relationships xmlns="http://schemas.openxmlformats.org/package/2006/relationships"><Relationship Id="rId1" Type="http://schemas.openxmlformats.org/officeDocument/2006/relationships/slide" Target="../slides/slide46.xml"/></Relationships>
</file>

<file path=ppt/diagrams/_rels/data22.xml.rels><?xml version="1.0" encoding="UTF-8" standalone="yes"?>
<Relationships xmlns="http://schemas.openxmlformats.org/package/2006/relationships"><Relationship Id="rId1" Type="http://schemas.openxmlformats.org/officeDocument/2006/relationships/slide" Target="../slides/slide46.xml"/></Relationships>
</file>

<file path=ppt/diagrams/_rels/data3.xml.rels><?xml version="1.0" encoding="UTF-8" standalone="yes"?>
<Relationships xmlns="http://schemas.openxmlformats.org/package/2006/relationships"><Relationship Id="rId1" Type="http://schemas.openxmlformats.org/officeDocument/2006/relationships/slide" Target="../slides/slide46.xml"/></Relationships>
</file>

<file path=ppt/diagrams/_rels/data4.xml.rels><?xml version="1.0" encoding="UTF-8" standalone="yes"?>
<Relationships xmlns="http://schemas.openxmlformats.org/package/2006/relationships"><Relationship Id="rId1" Type="http://schemas.openxmlformats.org/officeDocument/2006/relationships/slide" Target="../slides/slide46.xml"/></Relationships>
</file>

<file path=ppt/diagrams/_rels/data5.xml.rels><?xml version="1.0" encoding="UTF-8" standalone="yes"?>
<Relationships xmlns="http://schemas.openxmlformats.org/package/2006/relationships"><Relationship Id="rId1" Type="http://schemas.openxmlformats.org/officeDocument/2006/relationships/slide" Target="../slides/slide46.xml"/></Relationships>
</file>

<file path=ppt/diagrams/_rels/data6.xml.rels><?xml version="1.0" encoding="UTF-8" standalone="yes"?>
<Relationships xmlns="http://schemas.openxmlformats.org/package/2006/relationships"><Relationship Id="rId1" Type="http://schemas.openxmlformats.org/officeDocument/2006/relationships/slide" Target="../slides/slide46.xml"/></Relationships>
</file>

<file path=ppt/diagrams/_rels/data7.xml.rels><?xml version="1.0" encoding="UTF-8" standalone="yes"?>
<Relationships xmlns="http://schemas.openxmlformats.org/package/2006/relationships"><Relationship Id="rId1" Type="http://schemas.openxmlformats.org/officeDocument/2006/relationships/slide" Target="../slides/slide46.xml"/></Relationships>
</file>

<file path=ppt/diagrams/_rels/data8.xml.rels><?xml version="1.0" encoding="UTF-8" standalone="yes"?>
<Relationships xmlns="http://schemas.openxmlformats.org/package/2006/relationships"><Relationship Id="rId1" Type="http://schemas.openxmlformats.org/officeDocument/2006/relationships/slide" Target="../slides/slide46.xml"/></Relationships>
</file>

<file path=ppt/diagrams/_rels/drawing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 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3 Months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50,000/=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26D78800-D966-4073-B05A-94D141EB3A7E}" type="presOf" srcId="{D9796259-0383-4DFA-A435-55B3AED21144}" destId="{ACAC1914-C89B-47BD-A9F1-504D17A645D9}" srcOrd="0" destOrd="0" presId="urn:microsoft.com/office/officeart/2016/7/layout/VerticalDownArrowProcess"/>
    <dgm:cxn modelId="{6F55C623-5164-48D8-9418-5EFBFC5C4D0C}" type="presOf" srcId="{FAEB0504-9446-46E3-A8FF-0B98CBE052EF}" destId="{ACAC1914-C89B-47BD-A9F1-504D17A645D9}" srcOrd="0" destOrd="2" presId="urn:microsoft.com/office/officeart/2016/7/layout/VerticalDownArrowProcess"/>
    <dgm:cxn modelId="{9861192C-0788-4A52-BFCB-7EA5EFD61A72}" type="presOf" srcId="{06F5DBF7-132B-4CD0-A95F-69E3233CDCF9}" destId="{DED2DD62-0082-4342-86D4-CFCA35F45627}" srcOrd="0" destOrd="2" presId="urn:microsoft.com/office/officeart/2016/7/layout/VerticalDownArrowProcess"/>
    <dgm:cxn modelId="{BCE2D82C-D4EC-4A03-879C-80D870A15326}" type="presOf" srcId="{AC826E43-F0D8-4D74-BBB1-18F49A20F2FD}" destId="{3C36BC71-B83B-4114-B549-63C5B80CF0CF}" srcOrd="0" destOrd="0" presId="urn:microsoft.com/office/officeart/2016/7/layout/VerticalDownArrowProcess"/>
    <dgm:cxn modelId="{26908838-720A-49E2-AE4A-9E2FD738B601}" type="presOf" srcId="{1F5F00E0-491F-4A5A-9898-BE3179E902AA}" destId="{F5E09FE9-11D6-423F-9BF9-A0EA21D54168}"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2C6FFF3B-F06F-4F2B-85A8-7D588733D5B3}" type="presOf" srcId="{749A56C8-4132-4DD6-84D6-690A3B9B61D9}" destId="{CD458761-AC57-4EBE-841D-8CA2AB55A815}" srcOrd="0" destOrd="0" presId="urn:microsoft.com/office/officeart/2016/7/layout/VerticalDownArrowProcess"/>
    <dgm:cxn modelId="{FDF7DE5E-EB73-43C9-8AF1-91DB952535B2}" type="presOf" srcId="{FAB02FF8-6A59-410F-9252-815DF3120A09}" destId="{ACAC1914-C89B-47BD-A9F1-504D17A645D9}" srcOrd="0" destOrd="1" presId="urn:microsoft.com/office/officeart/2016/7/layout/VerticalDownArrowProcess"/>
    <dgm:cxn modelId="{40666C69-AA9C-4A21-A310-3111279252DE}" type="presOf" srcId="{2327F676-9100-47F2-B800-4CAED0A73681}" destId="{DED2DD62-0082-4342-86D4-CFCA35F45627}" srcOrd="0" destOrd="1"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8D950B80-C857-4B44-AD85-AE362B8BCBC6}" type="presOf" srcId="{BE7A558F-150F-4E74-A70C-5E205A69EC7D}" destId="{DED2DD62-0082-4342-86D4-CFCA35F45627}" srcOrd="0" destOrd="0" presId="urn:microsoft.com/office/officeart/2016/7/layout/VerticalDownArrowProcess"/>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7872A7A8-3074-402C-A7C6-6153F97079C6}" type="presOf" srcId="{749A56C8-4132-4DD6-84D6-690A3B9B61D9}" destId="{AE14162C-A0BF-4186-9DAE-A2EEFC7F9CA3}" srcOrd="1"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7FF318FA-48D5-466F-9D3B-257D90AE5709}" srcId="{749A56C8-4132-4DD6-84D6-690A3B9B61D9}" destId="{BE7A558F-150F-4E74-A70C-5E205A69EC7D}" srcOrd="0" destOrd="0" parTransId="{D86BF0B3-ADA5-4467-B4CA-24373887E898}" sibTransId="{60F2D7A1-2974-4E64-B4D4-3ED0D75FCF10}"/>
    <dgm:cxn modelId="{21406646-7D48-467C-9260-B6F261E50993}" type="presParOf" srcId="{3C36BC71-B83B-4114-B549-63C5B80CF0CF}" destId="{D7C100E4-34BF-41C4-9EB9-C65B9FE61166}" srcOrd="0" destOrd="0" presId="urn:microsoft.com/office/officeart/2016/7/layout/VerticalDownArrowProcess"/>
    <dgm:cxn modelId="{970C1B19-AE23-4945-B6C8-EB88C306154B}" type="presParOf" srcId="{D7C100E4-34BF-41C4-9EB9-C65B9FE61166}" destId="{F5E09FE9-11D6-423F-9BF9-A0EA21D54168}" srcOrd="0" destOrd="0" presId="urn:microsoft.com/office/officeart/2016/7/layout/VerticalDownArrowProcess"/>
    <dgm:cxn modelId="{E16A360F-1BF1-414B-9B04-AEBFDCC82877}" type="presParOf" srcId="{D7C100E4-34BF-41C4-9EB9-C65B9FE61166}" destId="{ACAC1914-C89B-47BD-A9F1-504D17A645D9}" srcOrd="1" destOrd="0" presId="urn:microsoft.com/office/officeart/2016/7/layout/VerticalDownArrowProcess"/>
    <dgm:cxn modelId="{3B1E42FE-F7F9-46AF-8A5C-F4903394CBD2}" type="presParOf" srcId="{3C36BC71-B83B-4114-B549-63C5B80CF0CF}" destId="{588963AD-C097-4CE1-9ADD-59F68AC5AD8F}" srcOrd="1" destOrd="0" presId="urn:microsoft.com/office/officeart/2016/7/layout/VerticalDownArrowProcess"/>
    <dgm:cxn modelId="{480D2379-D522-41D6-B92E-61B23B2DACF8}" type="presParOf" srcId="{3C36BC71-B83B-4114-B549-63C5B80CF0CF}" destId="{6092099E-709A-408A-A742-7209A196D973}" srcOrd="2" destOrd="0" presId="urn:microsoft.com/office/officeart/2016/7/layout/VerticalDownArrowProcess"/>
    <dgm:cxn modelId="{48973A3A-23E6-4219-9F64-CB144EA35D86}" type="presParOf" srcId="{6092099E-709A-408A-A742-7209A196D973}" destId="{CD458761-AC57-4EBE-841D-8CA2AB55A815}" srcOrd="0" destOrd="0" presId="urn:microsoft.com/office/officeart/2016/7/layout/VerticalDownArrowProcess"/>
    <dgm:cxn modelId="{9F92740B-3723-4B2E-9426-ECC6218B5AF1}" type="presParOf" srcId="{6092099E-709A-408A-A742-7209A196D973}" destId="{AE14162C-A0BF-4186-9DAE-A2EEFC7F9CA3}" srcOrd="1" destOrd="0" presId="urn:microsoft.com/office/officeart/2016/7/layout/VerticalDownArrowProcess"/>
    <dgm:cxn modelId="{B3EC4083-DE18-4627-A59C-C90038D7741A}"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7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80C0BF05-0041-4270-8653-40186314BAD0}" type="presOf" srcId="{749A56C8-4132-4DD6-84D6-690A3B9B61D9}" destId="{CD458761-AC57-4EBE-841D-8CA2AB55A815}" srcOrd="0" destOrd="0" presId="urn:microsoft.com/office/officeart/2016/7/layout/VerticalDownArrowProcess"/>
    <dgm:cxn modelId="{FC435022-5B28-4034-9A95-7C29DF8DF057}" type="presOf" srcId="{1F5F00E0-491F-4A5A-9898-BE3179E902AA}" destId="{F5E09FE9-11D6-423F-9BF9-A0EA21D54168}" srcOrd="0" destOrd="0" presId="urn:microsoft.com/office/officeart/2016/7/layout/VerticalDownArrowProcess"/>
    <dgm:cxn modelId="{377F5522-3C2B-4FB0-8F58-C6585219E9F6}" type="presOf" srcId="{D9796259-0383-4DFA-A435-55B3AED21144}" destId="{ACAC1914-C89B-47BD-A9F1-504D17A645D9}"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0348283E-260B-4AAB-90AB-CED0FF7A99BE}" type="presOf" srcId="{FAEB0504-9446-46E3-A8FF-0B98CBE052EF}" destId="{ACAC1914-C89B-47BD-A9F1-504D17A645D9}" srcOrd="0" destOrd="2" presId="urn:microsoft.com/office/officeart/2016/7/layout/VerticalDownArrowProcess"/>
    <dgm:cxn modelId="{F1C18D3E-B20B-4509-BC81-7978EFE040F6}" type="presOf" srcId="{FAB02FF8-6A59-410F-9252-815DF3120A09}" destId="{ACAC1914-C89B-47BD-A9F1-504D17A645D9}" srcOrd="0" destOrd="1" presId="urn:microsoft.com/office/officeart/2016/7/layout/VerticalDownArrowProcess"/>
    <dgm:cxn modelId="{5FBB0740-01C7-46BE-9DD3-878B581B52EA}" type="presOf" srcId="{2327F676-9100-47F2-B800-4CAED0A73681}" destId="{DED2DD62-0082-4342-86D4-CFCA35F45627}" srcOrd="0" destOrd="1" presId="urn:microsoft.com/office/officeart/2016/7/layout/VerticalDownArrowProcess"/>
    <dgm:cxn modelId="{A94C0253-5E04-4868-A0DD-BE2730D11378}" type="presOf" srcId="{BE7A558F-150F-4E74-A70C-5E205A69EC7D}" destId="{DED2DD62-0082-4342-86D4-CFCA35F45627}" srcOrd="0" destOrd="0" presId="urn:microsoft.com/office/officeart/2016/7/layout/VerticalDownArrowProcess"/>
    <dgm:cxn modelId="{0B44E353-2E21-411F-ABD1-1BCF7DF1864D}" type="presOf" srcId="{AC826E43-F0D8-4D74-BBB1-18F49A20F2FD}" destId="{3C36BC71-B83B-4114-B549-63C5B80CF0CF}"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E0C65390-FFE9-49FF-91E9-BCA224B30BB3}" type="presOf" srcId="{06F5DBF7-132B-4CD0-A95F-69E3233CDCF9}" destId="{DED2DD62-0082-4342-86D4-CFCA35F45627}" srcOrd="0" destOrd="2"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4EF46EA8-6718-448E-A5D4-2BFED85A2E63}" type="presOf" srcId="{749A56C8-4132-4DD6-84D6-690A3B9B61D9}" destId="{AE14162C-A0BF-4186-9DAE-A2EEFC7F9CA3}" srcOrd="1"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7FF318FA-48D5-466F-9D3B-257D90AE5709}" srcId="{749A56C8-4132-4DD6-84D6-690A3B9B61D9}" destId="{BE7A558F-150F-4E74-A70C-5E205A69EC7D}" srcOrd="0" destOrd="0" parTransId="{D86BF0B3-ADA5-4467-B4CA-24373887E898}" sibTransId="{60F2D7A1-2974-4E64-B4D4-3ED0D75FCF10}"/>
    <dgm:cxn modelId="{4668576B-B64B-4610-8950-EADB36CB01DD}" type="presParOf" srcId="{3C36BC71-B83B-4114-B549-63C5B80CF0CF}" destId="{D7C100E4-34BF-41C4-9EB9-C65B9FE61166}" srcOrd="0" destOrd="0" presId="urn:microsoft.com/office/officeart/2016/7/layout/VerticalDownArrowProcess"/>
    <dgm:cxn modelId="{08F2471D-A300-4B3F-B591-B81D524982F7}" type="presParOf" srcId="{D7C100E4-34BF-41C4-9EB9-C65B9FE61166}" destId="{F5E09FE9-11D6-423F-9BF9-A0EA21D54168}" srcOrd="0" destOrd="0" presId="urn:microsoft.com/office/officeart/2016/7/layout/VerticalDownArrowProcess"/>
    <dgm:cxn modelId="{21F48C6E-056C-4E9F-AC6F-70C4DA3748FB}" type="presParOf" srcId="{D7C100E4-34BF-41C4-9EB9-C65B9FE61166}" destId="{ACAC1914-C89B-47BD-A9F1-504D17A645D9}" srcOrd="1" destOrd="0" presId="urn:microsoft.com/office/officeart/2016/7/layout/VerticalDownArrowProcess"/>
    <dgm:cxn modelId="{82BFB475-855A-4799-82C2-88E115C1D0B8}" type="presParOf" srcId="{3C36BC71-B83B-4114-B549-63C5B80CF0CF}" destId="{588963AD-C097-4CE1-9ADD-59F68AC5AD8F}" srcOrd="1" destOrd="0" presId="urn:microsoft.com/office/officeart/2016/7/layout/VerticalDownArrowProcess"/>
    <dgm:cxn modelId="{FA26576B-1C97-4155-9144-A8487974E5B7}" type="presParOf" srcId="{3C36BC71-B83B-4114-B549-63C5B80CF0CF}" destId="{6092099E-709A-408A-A742-7209A196D973}" srcOrd="2" destOrd="0" presId="urn:microsoft.com/office/officeart/2016/7/layout/VerticalDownArrowProcess"/>
    <dgm:cxn modelId="{2EA9F318-B46F-4307-A074-C0DEF2307468}" type="presParOf" srcId="{6092099E-709A-408A-A742-7209A196D973}" destId="{CD458761-AC57-4EBE-841D-8CA2AB55A815}" srcOrd="0" destOrd="0" presId="urn:microsoft.com/office/officeart/2016/7/layout/VerticalDownArrowProcess"/>
    <dgm:cxn modelId="{1E468403-872E-4014-B660-B9CE1B2F7487}" type="presParOf" srcId="{6092099E-709A-408A-A742-7209A196D973}" destId="{AE14162C-A0BF-4186-9DAE-A2EEFC7F9CA3}" srcOrd="1" destOrd="0" presId="urn:microsoft.com/office/officeart/2016/7/layout/VerticalDownArrowProcess"/>
    <dgm:cxn modelId="{49C2AB27-1F2C-4971-A56E-F4D2F3B4B73B}"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7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80331D2C-A6D2-4772-8A2A-D3192286056E}" type="presOf" srcId="{06F5DBF7-132B-4CD0-A95F-69E3233CDCF9}" destId="{DED2DD62-0082-4342-86D4-CFCA35F45627}" srcOrd="0" destOrd="2"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CDE75F5B-3E1A-4C70-A145-4DB76A14061D}" type="presOf" srcId="{FAB02FF8-6A59-410F-9252-815DF3120A09}" destId="{ACAC1914-C89B-47BD-A9F1-504D17A645D9}" srcOrd="0" destOrd="1" presId="urn:microsoft.com/office/officeart/2016/7/layout/VerticalDownArrowProcess"/>
    <dgm:cxn modelId="{E1443562-E84A-42CD-A92B-96EE9A7F2375}" type="presOf" srcId="{FAEB0504-9446-46E3-A8FF-0B98CBE052EF}" destId="{ACAC1914-C89B-47BD-A9F1-504D17A645D9}" srcOrd="0" destOrd="2" presId="urn:microsoft.com/office/officeart/2016/7/layout/VerticalDownArrowProcess"/>
    <dgm:cxn modelId="{27A7D766-74CF-4DEF-B933-9CDFB9115633}" type="presOf" srcId="{749A56C8-4132-4DD6-84D6-690A3B9B61D9}" destId="{AE14162C-A0BF-4186-9DAE-A2EEFC7F9CA3}" srcOrd="1" destOrd="0" presId="urn:microsoft.com/office/officeart/2016/7/layout/VerticalDownArrowProcess"/>
    <dgm:cxn modelId="{71EF7671-C2F6-4849-AA79-E1E64C759F74}" type="presOf" srcId="{BE7A558F-150F-4E74-A70C-5E205A69EC7D}" destId="{DED2DD62-0082-4342-86D4-CFCA35F45627}"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47F72EA0-12CE-4C2A-930F-0EE0D6A949ED}" type="presOf" srcId="{1F5F00E0-491F-4A5A-9898-BE3179E902AA}" destId="{F5E09FE9-11D6-423F-9BF9-A0EA21D54168}" srcOrd="0" destOrd="0" presId="urn:microsoft.com/office/officeart/2016/7/layout/VerticalDownArrowProcess"/>
    <dgm:cxn modelId="{499805A1-4032-42FB-931E-0ED5C5EC87CC}" type="presOf" srcId="{749A56C8-4132-4DD6-84D6-690A3B9B61D9}" destId="{CD458761-AC57-4EBE-841D-8CA2AB55A815}" srcOrd="0"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2FCBF8B8-15FC-4CD3-B709-06A1895104A0}" type="presOf" srcId="{2327F676-9100-47F2-B800-4CAED0A73681}" destId="{DED2DD62-0082-4342-86D4-CFCA35F45627}" srcOrd="0" destOrd="1" presId="urn:microsoft.com/office/officeart/2016/7/layout/VerticalDownArrowProcess"/>
    <dgm:cxn modelId="{33EC60BF-7A69-428A-93FB-8B99F0974ECC}" type="presOf" srcId="{AC826E43-F0D8-4D74-BBB1-18F49A20F2FD}" destId="{3C36BC71-B83B-4114-B549-63C5B80CF0CF}" srcOrd="0" destOrd="0" presId="urn:microsoft.com/office/officeart/2016/7/layout/VerticalDownArrowProcess"/>
    <dgm:cxn modelId="{65E2CEF0-C801-40B9-93A2-BAEDC5411BC3}" type="presOf" srcId="{D9796259-0383-4DFA-A435-55B3AED21144}" destId="{ACAC1914-C89B-47BD-A9F1-504D17A645D9}" srcOrd="0" destOrd="0"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03A027F3-8A17-4AE4-A326-299AC048B44F}" type="presParOf" srcId="{3C36BC71-B83B-4114-B549-63C5B80CF0CF}" destId="{D7C100E4-34BF-41C4-9EB9-C65B9FE61166}" srcOrd="0" destOrd="0" presId="urn:microsoft.com/office/officeart/2016/7/layout/VerticalDownArrowProcess"/>
    <dgm:cxn modelId="{A8A8EC5D-D702-4CED-A15A-875FF91B4507}" type="presParOf" srcId="{D7C100E4-34BF-41C4-9EB9-C65B9FE61166}" destId="{F5E09FE9-11D6-423F-9BF9-A0EA21D54168}" srcOrd="0" destOrd="0" presId="urn:microsoft.com/office/officeart/2016/7/layout/VerticalDownArrowProcess"/>
    <dgm:cxn modelId="{65DD4DA1-43D0-45A8-BA07-BF404A7782A6}" type="presParOf" srcId="{D7C100E4-34BF-41C4-9EB9-C65B9FE61166}" destId="{ACAC1914-C89B-47BD-A9F1-504D17A645D9}" srcOrd="1" destOrd="0" presId="urn:microsoft.com/office/officeart/2016/7/layout/VerticalDownArrowProcess"/>
    <dgm:cxn modelId="{85ECCF86-5007-45B1-97C0-AB342675EC99}" type="presParOf" srcId="{3C36BC71-B83B-4114-B549-63C5B80CF0CF}" destId="{588963AD-C097-4CE1-9ADD-59F68AC5AD8F}" srcOrd="1" destOrd="0" presId="urn:microsoft.com/office/officeart/2016/7/layout/VerticalDownArrowProcess"/>
    <dgm:cxn modelId="{5EEEA38E-F5AF-4234-B483-1C6C7A7FD01F}" type="presParOf" srcId="{3C36BC71-B83B-4114-B549-63C5B80CF0CF}" destId="{6092099E-709A-408A-A742-7209A196D973}" srcOrd="2" destOrd="0" presId="urn:microsoft.com/office/officeart/2016/7/layout/VerticalDownArrowProcess"/>
    <dgm:cxn modelId="{1FC4DCEC-061A-445E-B29A-5C03F4029079}" type="presParOf" srcId="{6092099E-709A-408A-A742-7209A196D973}" destId="{CD458761-AC57-4EBE-841D-8CA2AB55A815}" srcOrd="0" destOrd="0" presId="urn:microsoft.com/office/officeart/2016/7/layout/VerticalDownArrowProcess"/>
    <dgm:cxn modelId="{E12CDEAD-683F-47C4-BDC0-48E3B387671B}" type="presParOf" srcId="{6092099E-709A-408A-A742-7209A196D973}" destId="{AE14162C-A0BF-4186-9DAE-A2EEFC7F9CA3}" srcOrd="1" destOrd="0" presId="urn:microsoft.com/office/officeart/2016/7/layout/VerticalDownArrowProcess"/>
    <dgm:cxn modelId="{23FAA40A-90D0-4A3C-89DF-F75FDC02DB5A}"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C826E43-F0D8-4D74-BBB1-18F49A20F2FD}"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24971BF-26C0-4850-8AC6-F9895727B1C4}">
      <dgm:prSet/>
      <dgm:spPr/>
      <dgm:t>
        <a:bodyPr/>
        <a:lstStyle/>
        <a:p>
          <a:r>
            <a:rPr lang="en-US"/>
            <a:t>Accused interfered with or used any information system, device or data; or</a:t>
          </a:r>
        </a:p>
      </dgm:t>
    </dgm:pt>
    <dgm:pt modelId="{8796DFDF-7EC3-47AE-80BA-988963D279B8}" type="parTrans" cxnId="{3ABBB0D9-0338-4D90-8985-DE8EA54BE3F3}">
      <dgm:prSet/>
      <dgm:spPr/>
      <dgm:t>
        <a:bodyPr/>
        <a:lstStyle/>
        <a:p>
          <a:endParaRPr lang="en-US"/>
        </a:p>
      </dgm:t>
    </dgm:pt>
    <dgm:pt modelId="{E536EF25-E1D5-47F7-B5A8-5813B629CD40}" type="sibTrans" cxnId="{3ABBB0D9-0338-4D90-8985-DE8EA54BE3F3}">
      <dgm:prSet/>
      <dgm:spPr/>
      <dgm:t>
        <a:bodyPr/>
        <a:lstStyle/>
        <a:p>
          <a:endParaRPr lang="en-US"/>
        </a:p>
      </dgm:t>
    </dgm:pt>
    <dgm:pt modelId="{E6782984-CE70-4048-A353-F02AA2AD551E}">
      <dgm:prSet/>
      <dgm:spPr/>
      <dgm:t>
        <a:bodyPr/>
        <a:lstStyle/>
        <a:p>
          <a:r>
            <a:rPr lang="en-US"/>
            <a:t>Accused with the intention to commit fraud by any input, alteration, deletion or suppression of data which resulted in unauthentic data; and</a:t>
          </a:r>
        </a:p>
      </dgm:t>
    </dgm:pt>
    <dgm:pt modelId="{FFC5BF05-C97E-4D69-BDA6-35CC3DE2C250}" type="parTrans" cxnId="{5AC2D8F8-7868-4896-840B-F0B8AE382BFC}">
      <dgm:prSet/>
      <dgm:spPr/>
      <dgm:t>
        <a:bodyPr/>
        <a:lstStyle/>
        <a:p>
          <a:endParaRPr lang="en-US"/>
        </a:p>
      </dgm:t>
    </dgm:pt>
    <dgm:pt modelId="{BDCBEF44-3F91-4902-834D-2A295F967831}" type="sibTrans" cxnId="{5AC2D8F8-7868-4896-840B-F0B8AE382BFC}">
      <dgm:prSet/>
      <dgm:spPr/>
      <dgm:t>
        <a:bodyPr/>
        <a:lstStyle/>
        <a:p>
          <a:endParaRPr lang="en-US"/>
        </a:p>
      </dgm:t>
    </dgm:pt>
    <dgm:pt modelId="{FC1A2C91-BDB5-4CD1-AE6C-4BDB5B1CF03B}">
      <dgm:prSet phldrT="[Text]"/>
      <dgm:spPr/>
      <dgm:t>
        <a:bodyPr/>
        <a:lstStyle/>
        <a:p>
          <a:r>
            <a:rPr lang="en-US"/>
            <a:t>That the accused made any illegal claim or title or caused any person to part with property or enter into any express or implied contract; and</a:t>
          </a:r>
        </a:p>
      </dgm:t>
    </dgm:pt>
    <dgm:pt modelId="{BEADF485-733A-410C-973A-C8160AAA05FD}" type="parTrans" cxnId="{2924711D-C4A7-46E3-88B4-71EE79350E03}">
      <dgm:prSet/>
      <dgm:spPr/>
      <dgm:t>
        <a:bodyPr/>
        <a:lstStyle/>
        <a:p>
          <a:endParaRPr lang="en-US"/>
        </a:p>
      </dgm:t>
    </dgm:pt>
    <dgm:pt modelId="{31F024DB-4B70-494E-AD7B-85E69732294E}" type="sibTrans" cxnId="{2924711D-C4A7-46E3-88B4-71EE79350E03}">
      <dgm:prSet/>
      <dgm:spPr/>
      <dgm:t>
        <a:bodyPr/>
        <a:lstStyle/>
        <a:p>
          <a:endParaRPr lang="en-US"/>
        </a:p>
      </dgm:t>
    </dgm:pt>
    <dgm:pt modelId="{52879958-2EED-4C39-9A4A-4475BD79699B}">
      <dgm:prSet phldrT="[Text]"/>
      <dgm:spPr/>
      <dgm:t>
        <a:bodyPr/>
        <a:lstStyle/>
        <a:p>
          <a:r>
            <a:rPr lang="en-US"/>
            <a:t>Accused did so with intent to cause damage or injury to the public or to any person; or </a:t>
          </a:r>
        </a:p>
      </dgm:t>
    </dgm:pt>
    <dgm:pt modelId="{F96303E4-5701-4E54-995C-60D4B248E79A}" type="parTrans" cxnId="{A73074EA-92D9-45FA-9502-E90E1D267901}">
      <dgm:prSet/>
      <dgm:spPr/>
      <dgm:t>
        <a:bodyPr/>
        <a:lstStyle/>
        <a:p>
          <a:endParaRPr lang="en-US"/>
        </a:p>
      </dgm:t>
    </dgm:pt>
    <dgm:pt modelId="{FD52008F-DEA6-4678-9BF6-6E80030ABF25}" type="sibTrans" cxnId="{A73074EA-92D9-45FA-9502-E90E1D267901}">
      <dgm:prSet/>
      <dgm:spPr/>
      <dgm:t>
        <a:bodyPr/>
        <a:lstStyle/>
        <a:p>
          <a:endParaRPr lang="en-US"/>
        </a:p>
      </dgm:t>
    </dgm:pt>
    <dgm:pt modelId="{DA71AF18-1BC2-4D99-ABBA-442686787175}">
      <dgm:prSet phldrT="[Text]"/>
      <dgm:spPr/>
      <dgm:t>
        <a:bodyPr/>
        <a:lstStyle/>
        <a:p>
          <a:r>
            <a:rPr lang="en-US" dirty="0"/>
            <a:t>That the intention of accused was that it be considered or acted upon for legal purpose as if it were authentic</a:t>
          </a:r>
        </a:p>
      </dgm:t>
    </dgm:pt>
    <dgm:pt modelId="{828A385A-FB9C-4DAB-925A-F5D0D672127C}" type="parTrans" cxnId="{956D4A67-6F68-497A-90F8-D7B11AF1BF57}">
      <dgm:prSet/>
      <dgm:spPr/>
      <dgm:t>
        <a:bodyPr/>
        <a:lstStyle/>
        <a:p>
          <a:endParaRPr lang="en-US"/>
        </a:p>
      </dgm:t>
    </dgm:pt>
    <dgm:pt modelId="{59A39394-F401-4D6E-93FA-55A8553E59AD}" type="sibTrans" cxnId="{956D4A67-6F68-497A-90F8-D7B11AF1BF57}">
      <dgm:prSet/>
      <dgm:spPr/>
      <dgm:t>
        <a:bodyPr/>
        <a:lstStyle/>
        <a:p>
          <a:endParaRPr lang="en-US"/>
        </a:p>
      </dgm:t>
    </dgm:pt>
    <dgm:pt modelId="{93263A09-953E-45AD-8BED-D013509A3ACF}" type="pres">
      <dgm:prSet presAssocID="{AC826E43-F0D8-4D74-BBB1-18F49A20F2FD}" presName="root" presStyleCnt="0">
        <dgm:presLayoutVars>
          <dgm:dir/>
          <dgm:resizeHandles val="exact"/>
        </dgm:presLayoutVars>
      </dgm:prSet>
      <dgm:spPr/>
    </dgm:pt>
    <dgm:pt modelId="{1835550D-7498-4DF5-AA7E-944D35F52E2E}" type="pres">
      <dgm:prSet presAssocID="{B24971BF-26C0-4850-8AC6-F9895727B1C4}" presName="compNode" presStyleCnt="0"/>
      <dgm:spPr/>
    </dgm:pt>
    <dgm:pt modelId="{C3D697A4-6CAF-470C-AB15-0775161452EE}" type="pres">
      <dgm:prSet presAssocID="{B24971BF-26C0-4850-8AC6-F9895727B1C4}" presName="bgRect" presStyleLbl="bgShp" presStyleIdx="0" presStyleCnt="5"/>
      <dgm:spPr/>
    </dgm:pt>
    <dgm:pt modelId="{BCB12D73-F335-4C8F-8275-2DF817E85048}" type="pres">
      <dgm:prSet presAssocID="{B24971BF-26C0-4850-8AC6-F9895727B1C4}"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0BC2BBF9-A643-4085-BB20-24B004230234}" type="pres">
      <dgm:prSet presAssocID="{B24971BF-26C0-4850-8AC6-F9895727B1C4}" presName="spaceRect" presStyleCnt="0"/>
      <dgm:spPr/>
    </dgm:pt>
    <dgm:pt modelId="{6B615525-192D-4343-82E4-D2940AC7B6C2}" type="pres">
      <dgm:prSet presAssocID="{B24971BF-26C0-4850-8AC6-F9895727B1C4}" presName="parTx" presStyleLbl="revTx" presStyleIdx="0" presStyleCnt="5">
        <dgm:presLayoutVars>
          <dgm:chMax val="0"/>
          <dgm:chPref val="0"/>
        </dgm:presLayoutVars>
      </dgm:prSet>
      <dgm:spPr/>
    </dgm:pt>
    <dgm:pt modelId="{25E9AD8D-098A-46B8-90D9-EF6FEAD9734D}" type="pres">
      <dgm:prSet presAssocID="{E536EF25-E1D5-47F7-B5A8-5813B629CD40}" presName="sibTrans" presStyleCnt="0"/>
      <dgm:spPr/>
    </dgm:pt>
    <dgm:pt modelId="{483FC8BE-89C0-44D5-BC5D-F33750D058C2}" type="pres">
      <dgm:prSet presAssocID="{FC1A2C91-BDB5-4CD1-AE6C-4BDB5B1CF03B}" presName="compNode" presStyleCnt="0"/>
      <dgm:spPr/>
    </dgm:pt>
    <dgm:pt modelId="{F9BD923F-E67A-4FCC-B160-9F4A1907EB6F}" type="pres">
      <dgm:prSet presAssocID="{FC1A2C91-BDB5-4CD1-AE6C-4BDB5B1CF03B}" presName="bgRect" presStyleLbl="bgShp" presStyleIdx="1" presStyleCnt="5"/>
      <dgm:spPr/>
    </dgm:pt>
    <dgm:pt modelId="{C90F4AAE-6E3F-4DB5-B071-41677799235E}" type="pres">
      <dgm:prSet presAssocID="{FC1A2C91-BDB5-4CD1-AE6C-4BDB5B1CF03B}" presName="iconRect" presStyleLbl="node1" presStyleIdx="1" presStyleCnt="5"/>
      <dgm:spPr>
        <a:blipFill rotWithShape="1">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ead with gears"/>
        </a:ext>
      </dgm:extLst>
    </dgm:pt>
    <dgm:pt modelId="{DDF79B5D-EEF7-4DEC-B13E-AD14836A151E}" type="pres">
      <dgm:prSet presAssocID="{FC1A2C91-BDB5-4CD1-AE6C-4BDB5B1CF03B}" presName="spaceRect" presStyleCnt="0"/>
      <dgm:spPr/>
    </dgm:pt>
    <dgm:pt modelId="{0EF600FC-B3F2-4AD1-AC55-82ED3F835C54}" type="pres">
      <dgm:prSet presAssocID="{FC1A2C91-BDB5-4CD1-AE6C-4BDB5B1CF03B}" presName="parTx" presStyleLbl="revTx" presStyleIdx="1" presStyleCnt="5">
        <dgm:presLayoutVars>
          <dgm:chMax val="0"/>
          <dgm:chPref val="0"/>
        </dgm:presLayoutVars>
      </dgm:prSet>
      <dgm:spPr/>
    </dgm:pt>
    <dgm:pt modelId="{0DD3C950-87FF-4E7B-AF0E-5100EAC83119}" type="pres">
      <dgm:prSet presAssocID="{31F024DB-4B70-494E-AD7B-85E69732294E}" presName="sibTrans" presStyleCnt="0"/>
      <dgm:spPr/>
    </dgm:pt>
    <dgm:pt modelId="{CA1AFB61-0501-4C10-80FC-3FCB1009FBEA}" type="pres">
      <dgm:prSet presAssocID="{52879958-2EED-4C39-9A4A-4475BD79699B}" presName="compNode" presStyleCnt="0"/>
      <dgm:spPr/>
    </dgm:pt>
    <dgm:pt modelId="{0D194AFF-E9FD-479C-99D2-A74337A68FA9}" type="pres">
      <dgm:prSet presAssocID="{52879958-2EED-4C39-9A4A-4475BD79699B}" presName="bgRect" presStyleLbl="bgShp" presStyleIdx="2" presStyleCnt="5"/>
      <dgm:spPr/>
    </dgm:pt>
    <dgm:pt modelId="{67522604-5EA5-491C-9053-CF94E3AB50A5}" type="pres">
      <dgm:prSet presAssocID="{52879958-2EED-4C39-9A4A-4475BD79699B}" presName="iconRect" presStyleLbl="node1" presStyleIdx="2"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a:ext>
      </dgm:extLst>
    </dgm:pt>
    <dgm:pt modelId="{078D1FD0-1408-4077-B979-83B3A1E92E8A}" type="pres">
      <dgm:prSet presAssocID="{52879958-2EED-4C39-9A4A-4475BD79699B}" presName="spaceRect" presStyleCnt="0"/>
      <dgm:spPr/>
    </dgm:pt>
    <dgm:pt modelId="{08EBFF69-FA1A-4FB2-90EC-FA9882795624}" type="pres">
      <dgm:prSet presAssocID="{52879958-2EED-4C39-9A4A-4475BD79699B}" presName="parTx" presStyleLbl="revTx" presStyleIdx="2" presStyleCnt="5">
        <dgm:presLayoutVars>
          <dgm:chMax val="0"/>
          <dgm:chPref val="0"/>
        </dgm:presLayoutVars>
      </dgm:prSet>
      <dgm:spPr/>
    </dgm:pt>
    <dgm:pt modelId="{12E2A588-1601-495A-86E4-336F63448A33}" type="pres">
      <dgm:prSet presAssocID="{FD52008F-DEA6-4678-9BF6-6E80030ABF25}" presName="sibTrans" presStyleCnt="0"/>
      <dgm:spPr/>
    </dgm:pt>
    <dgm:pt modelId="{6643C64E-DA9C-49BE-8B01-AC6D8070FD6D}" type="pres">
      <dgm:prSet presAssocID="{E6782984-CE70-4048-A353-F02AA2AD551E}" presName="compNode" presStyleCnt="0"/>
      <dgm:spPr/>
    </dgm:pt>
    <dgm:pt modelId="{4DF52DD2-2EBE-4516-830B-4B99342B2517}" type="pres">
      <dgm:prSet presAssocID="{E6782984-CE70-4048-A353-F02AA2AD551E}" presName="bgRect" presStyleLbl="bgShp" presStyleIdx="3" presStyleCnt="5"/>
      <dgm:spPr/>
    </dgm:pt>
    <dgm:pt modelId="{E69FCB29-0D26-48DC-BF2B-1DB37B761374}" type="pres">
      <dgm:prSet presAssocID="{E6782984-CE70-4048-A353-F02AA2AD551E}" presName="iconRect" presStyleLbl="node1" presStyleIdx="3" presStyleCnt="5"/>
      <dgm:spPr>
        <a:blipFill rotWithShape="1">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Judge"/>
        </a:ext>
      </dgm:extLst>
    </dgm:pt>
    <dgm:pt modelId="{D37408F3-5DE6-4869-A5C2-B90773E7D0B2}" type="pres">
      <dgm:prSet presAssocID="{E6782984-CE70-4048-A353-F02AA2AD551E}" presName="spaceRect" presStyleCnt="0"/>
      <dgm:spPr/>
    </dgm:pt>
    <dgm:pt modelId="{A0468A0B-B084-4F01-856D-63CB5A213C47}" type="pres">
      <dgm:prSet presAssocID="{E6782984-CE70-4048-A353-F02AA2AD551E}" presName="parTx" presStyleLbl="revTx" presStyleIdx="3" presStyleCnt="5">
        <dgm:presLayoutVars>
          <dgm:chMax val="0"/>
          <dgm:chPref val="0"/>
        </dgm:presLayoutVars>
      </dgm:prSet>
      <dgm:spPr/>
    </dgm:pt>
    <dgm:pt modelId="{608F8970-DC1F-415B-9BDA-F2162ABD36DB}" type="pres">
      <dgm:prSet presAssocID="{BDCBEF44-3F91-4902-834D-2A295F967831}" presName="sibTrans" presStyleCnt="0"/>
      <dgm:spPr/>
    </dgm:pt>
    <dgm:pt modelId="{38C10D59-E6C3-4B6D-896F-49C115080EE8}" type="pres">
      <dgm:prSet presAssocID="{DA71AF18-1BC2-4D99-ABBA-442686787175}" presName="compNode" presStyleCnt="0"/>
      <dgm:spPr/>
    </dgm:pt>
    <dgm:pt modelId="{B2BBCFDE-5B78-4B02-B705-A8FB43765241}" type="pres">
      <dgm:prSet presAssocID="{DA71AF18-1BC2-4D99-ABBA-442686787175}" presName="bgRect" presStyleLbl="bgShp" presStyleIdx="4" presStyleCnt="5"/>
      <dgm:spPr/>
    </dgm:pt>
    <dgm:pt modelId="{1CDC7FD2-D818-4B32-B9B2-C3AF55BFC3FD}" type="pres">
      <dgm:prSet presAssocID="{DA71AF18-1BC2-4D99-ABBA-442686787175}" presName="iconRect" presStyleLbl="node1" presStyleIdx="4" presStyleCnt="5"/>
      <dgm:spPr>
        <a:blipFill rotWithShape="1">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98268030-83EE-4B55-9FB7-B91F10B02376}" type="pres">
      <dgm:prSet presAssocID="{DA71AF18-1BC2-4D99-ABBA-442686787175}" presName="spaceRect" presStyleCnt="0"/>
      <dgm:spPr/>
    </dgm:pt>
    <dgm:pt modelId="{E9FA2692-669B-45E0-B896-3649A40590C9}" type="pres">
      <dgm:prSet presAssocID="{DA71AF18-1BC2-4D99-ABBA-442686787175}" presName="parTx" presStyleLbl="revTx" presStyleIdx="4" presStyleCnt="5">
        <dgm:presLayoutVars>
          <dgm:chMax val="0"/>
          <dgm:chPref val="0"/>
        </dgm:presLayoutVars>
      </dgm:prSet>
      <dgm:spPr/>
    </dgm:pt>
  </dgm:ptLst>
  <dgm:cxnLst>
    <dgm:cxn modelId="{2924711D-C4A7-46E3-88B4-71EE79350E03}" srcId="{AC826E43-F0D8-4D74-BBB1-18F49A20F2FD}" destId="{FC1A2C91-BDB5-4CD1-AE6C-4BDB5B1CF03B}" srcOrd="1" destOrd="0" parTransId="{BEADF485-733A-410C-973A-C8160AAA05FD}" sibTransId="{31F024DB-4B70-494E-AD7B-85E69732294E}"/>
    <dgm:cxn modelId="{0A34212B-C101-4AB2-97AA-76B31716980A}" type="presOf" srcId="{52879958-2EED-4C39-9A4A-4475BD79699B}" destId="{08EBFF69-FA1A-4FB2-90EC-FA9882795624}" srcOrd="0" destOrd="0" presId="urn:microsoft.com/office/officeart/2018/2/layout/IconVerticalSolidList"/>
    <dgm:cxn modelId="{8D46FB32-93F0-44C6-A7DC-D39D6B9AAC00}" type="presOf" srcId="{B24971BF-26C0-4850-8AC6-F9895727B1C4}" destId="{6B615525-192D-4343-82E4-D2940AC7B6C2}" srcOrd="0" destOrd="0" presId="urn:microsoft.com/office/officeart/2018/2/layout/IconVerticalSolidList"/>
    <dgm:cxn modelId="{956D4A67-6F68-497A-90F8-D7B11AF1BF57}" srcId="{AC826E43-F0D8-4D74-BBB1-18F49A20F2FD}" destId="{DA71AF18-1BC2-4D99-ABBA-442686787175}" srcOrd="4" destOrd="0" parTransId="{828A385A-FB9C-4DAB-925A-F5D0D672127C}" sibTransId="{59A39394-F401-4D6E-93FA-55A8553E59AD}"/>
    <dgm:cxn modelId="{41EB1768-CAA5-488F-A8EE-15B68FD210BB}" type="presOf" srcId="{E6782984-CE70-4048-A353-F02AA2AD551E}" destId="{A0468A0B-B084-4F01-856D-63CB5A213C47}" srcOrd="0" destOrd="0" presId="urn:microsoft.com/office/officeart/2018/2/layout/IconVerticalSolidList"/>
    <dgm:cxn modelId="{664C8B70-54B3-4AA6-9B6E-76A7FD1C7837}" type="presOf" srcId="{FC1A2C91-BDB5-4CD1-AE6C-4BDB5B1CF03B}" destId="{0EF600FC-B3F2-4AD1-AC55-82ED3F835C54}" srcOrd="0" destOrd="0" presId="urn:microsoft.com/office/officeart/2018/2/layout/IconVerticalSolidList"/>
    <dgm:cxn modelId="{DCCD47B6-6855-4137-B592-26ABE448047A}" type="presOf" srcId="{AC826E43-F0D8-4D74-BBB1-18F49A20F2FD}" destId="{93263A09-953E-45AD-8BED-D013509A3ACF}" srcOrd="0" destOrd="0" presId="urn:microsoft.com/office/officeart/2018/2/layout/IconVerticalSolidList"/>
    <dgm:cxn modelId="{C08B14D6-259A-4029-8CF1-079393344698}" type="presOf" srcId="{DA71AF18-1BC2-4D99-ABBA-442686787175}" destId="{E9FA2692-669B-45E0-B896-3649A40590C9}" srcOrd="0" destOrd="0" presId="urn:microsoft.com/office/officeart/2018/2/layout/IconVerticalSolidList"/>
    <dgm:cxn modelId="{3ABBB0D9-0338-4D90-8985-DE8EA54BE3F3}" srcId="{AC826E43-F0D8-4D74-BBB1-18F49A20F2FD}" destId="{B24971BF-26C0-4850-8AC6-F9895727B1C4}" srcOrd="0" destOrd="0" parTransId="{8796DFDF-7EC3-47AE-80BA-988963D279B8}" sibTransId="{E536EF25-E1D5-47F7-B5A8-5813B629CD40}"/>
    <dgm:cxn modelId="{A73074EA-92D9-45FA-9502-E90E1D267901}" srcId="{AC826E43-F0D8-4D74-BBB1-18F49A20F2FD}" destId="{52879958-2EED-4C39-9A4A-4475BD79699B}" srcOrd="2" destOrd="0" parTransId="{F96303E4-5701-4E54-995C-60D4B248E79A}" sibTransId="{FD52008F-DEA6-4678-9BF6-6E80030ABF25}"/>
    <dgm:cxn modelId="{5AC2D8F8-7868-4896-840B-F0B8AE382BFC}" srcId="{AC826E43-F0D8-4D74-BBB1-18F49A20F2FD}" destId="{E6782984-CE70-4048-A353-F02AA2AD551E}" srcOrd="3" destOrd="0" parTransId="{FFC5BF05-C97E-4D69-BDA6-35CC3DE2C250}" sibTransId="{BDCBEF44-3F91-4902-834D-2A295F967831}"/>
    <dgm:cxn modelId="{E68C8E0E-DC22-4656-B381-C6D5D642C5E4}" type="presParOf" srcId="{93263A09-953E-45AD-8BED-D013509A3ACF}" destId="{1835550D-7498-4DF5-AA7E-944D35F52E2E}" srcOrd="0" destOrd="0" presId="urn:microsoft.com/office/officeart/2018/2/layout/IconVerticalSolidList"/>
    <dgm:cxn modelId="{20C16154-9922-4BAE-B23F-E4D3E02009AF}" type="presParOf" srcId="{1835550D-7498-4DF5-AA7E-944D35F52E2E}" destId="{C3D697A4-6CAF-470C-AB15-0775161452EE}" srcOrd="0" destOrd="0" presId="urn:microsoft.com/office/officeart/2018/2/layout/IconVerticalSolidList"/>
    <dgm:cxn modelId="{FB53DAF0-97B4-486D-8C37-94AF231DA757}" type="presParOf" srcId="{1835550D-7498-4DF5-AA7E-944D35F52E2E}" destId="{BCB12D73-F335-4C8F-8275-2DF817E85048}" srcOrd="1" destOrd="0" presId="urn:microsoft.com/office/officeart/2018/2/layout/IconVerticalSolidList"/>
    <dgm:cxn modelId="{E5E38397-5D6B-4500-A5A2-324A6DB6F562}" type="presParOf" srcId="{1835550D-7498-4DF5-AA7E-944D35F52E2E}" destId="{0BC2BBF9-A643-4085-BB20-24B004230234}" srcOrd="2" destOrd="0" presId="urn:microsoft.com/office/officeart/2018/2/layout/IconVerticalSolidList"/>
    <dgm:cxn modelId="{73D8BE51-411E-48B7-B79D-09F4B10658A4}" type="presParOf" srcId="{1835550D-7498-4DF5-AA7E-944D35F52E2E}" destId="{6B615525-192D-4343-82E4-D2940AC7B6C2}" srcOrd="3" destOrd="0" presId="urn:microsoft.com/office/officeart/2018/2/layout/IconVerticalSolidList"/>
    <dgm:cxn modelId="{BEFFD3EF-4A15-49B2-9C87-BDC72171925A}" type="presParOf" srcId="{93263A09-953E-45AD-8BED-D013509A3ACF}" destId="{25E9AD8D-098A-46B8-90D9-EF6FEAD9734D}" srcOrd="1" destOrd="0" presId="urn:microsoft.com/office/officeart/2018/2/layout/IconVerticalSolidList"/>
    <dgm:cxn modelId="{C1A3021B-E1FA-4723-8199-66AB4AC73E1E}" type="presParOf" srcId="{93263A09-953E-45AD-8BED-D013509A3ACF}" destId="{483FC8BE-89C0-44D5-BC5D-F33750D058C2}" srcOrd="2" destOrd="0" presId="urn:microsoft.com/office/officeart/2018/2/layout/IconVerticalSolidList"/>
    <dgm:cxn modelId="{DAE145FF-FD65-49E1-B84C-D1C8FB2CC45E}" type="presParOf" srcId="{483FC8BE-89C0-44D5-BC5D-F33750D058C2}" destId="{F9BD923F-E67A-4FCC-B160-9F4A1907EB6F}" srcOrd="0" destOrd="0" presId="urn:microsoft.com/office/officeart/2018/2/layout/IconVerticalSolidList"/>
    <dgm:cxn modelId="{4BCE640C-89E8-4478-A3FF-C2E27C905CBF}" type="presParOf" srcId="{483FC8BE-89C0-44D5-BC5D-F33750D058C2}" destId="{C90F4AAE-6E3F-4DB5-B071-41677799235E}" srcOrd="1" destOrd="0" presId="urn:microsoft.com/office/officeart/2018/2/layout/IconVerticalSolidList"/>
    <dgm:cxn modelId="{E33E00AA-C77E-4D8C-8C9D-C57B028D0715}" type="presParOf" srcId="{483FC8BE-89C0-44D5-BC5D-F33750D058C2}" destId="{DDF79B5D-EEF7-4DEC-B13E-AD14836A151E}" srcOrd="2" destOrd="0" presId="urn:microsoft.com/office/officeart/2018/2/layout/IconVerticalSolidList"/>
    <dgm:cxn modelId="{597A4384-ABD4-4C30-A0A5-A0D006EA724C}" type="presParOf" srcId="{483FC8BE-89C0-44D5-BC5D-F33750D058C2}" destId="{0EF600FC-B3F2-4AD1-AC55-82ED3F835C54}" srcOrd="3" destOrd="0" presId="urn:microsoft.com/office/officeart/2018/2/layout/IconVerticalSolidList"/>
    <dgm:cxn modelId="{3D777EAB-95CD-4C41-868B-0B91DACF980C}" type="presParOf" srcId="{93263A09-953E-45AD-8BED-D013509A3ACF}" destId="{0DD3C950-87FF-4E7B-AF0E-5100EAC83119}" srcOrd="3" destOrd="0" presId="urn:microsoft.com/office/officeart/2018/2/layout/IconVerticalSolidList"/>
    <dgm:cxn modelId="{DD7AC375-D43F-49CD-86AB-DA938549F850}" type="presParOf" srcId="{93263A09-953E-45AD-8BED-D013509A3ACF}" destId="{CA1AFB61-0501-4C10-80FC-3FCB1009FBEA}" srcOrd="4" destOrd="0" presId="urn:microsoft.com/office/officeart/2018/2/layout/IconVerticalSolidList"/>
    <dgm:cxn modelId="{A2D4CA3C-8251-4EE3-BC3D-0EF6F0DE1A57}" type="presParOf" srcId="{CA1AFB61-0501-4C10-80FC-3FCB1009FBEA}" destId="{0D194AFF-E9FD-479C-99D2-A74337A68FA9}" srcOrd="0" destOrd="0" presId="urn:microsoft.com/office/officeart/2018/2/layout/IconVerticalSolidList"/>
    <dgm:cxn modelId="{25C7E1B7-667A-4F37-85C2-AA33E8F38D73}" type="presParOf" srcId="{CA1AFB61-0501-4C10-80FC-3FCB1009FBEA}" destId="{67522604-5EA5-491C-9053-CF94E3AB50A5}" srcOrd="1" destOrd="0" presId="urn:microsoft.com/office/officeart/2018/2/layout/IconVerticalSolidList"/>
    <dgm:cxn modelId="{4BA0CF27-DBC0-4F2D-9016-B1DB33219B8A}" type="presParOf" srcId="{CA1AFB61-0501-4C10-80FC-3FCB1009FBEA}" destId="{078D1FD0-1408-4077-B979-83B3A1E92E8A}" srcOrd="2" destOrd="0" presId="urn:microsoft.com/office/officeart/2018/2/layout/IconVerticalSolidList"/>
    <dgm:cxn modelId="{9C0D64E2-C060-4D7A-BFEC-82631D4A0503}" type="presParOf" srcId="{CA1AFB61-0501-4C10-80FC-3FCB1009FBEA}" destId="{08EBFF69-FA1A-4FB2-90EC-FA9882795624}" srcOrd="3" destOrd="0" presId="urn:microsoft.com/office/officeart/2018/2/layout/IconVerticalSolidList"/>
    <dgm:cxn modelId="{EE0C927B-6950-4F6D-B523-828AF3946041}" type="presParOf" srcId="{93263A09-953E-45AD-8BED-D013509A3ACF}" destId="{12E2A588-1601-495A-86E4-336F63448A33}" srcOrd="5" destOrd="0" presId="urn:microsoft.com/office/officeart/2018/2/layout/IconVerticalSolidList"/>
    <dgm:cxn modelId="{8563F918-0AD6-446B-A145-F7E3FC909A72}" type="presParOf" srcId="{93263A09-953E-45AD-8BED-D013509A3ACF}" destId="{6643C64E-DA9C-49BE-8B01-AC6D8070FD6D}" srcOrd="6" destOrd="0" presId="urn:microsoft.com/office/officeart/2018/2/layout/IconVerticalSolidList"/>
    <dgm:cxn modelId="{3030F343-14E2-444D-889A-18F748D48AC9}" type="presParOf" srcId="{6643C64E-DA9C-49BE-8B01-AC6D8070FD6D}" destId="{4DF52DD2-2EBE-4516-830B-4B99342B2517}" srcOrd="0" destOrd="0" presId="urn:microsoft.com/office/officeart/2018/2/layout/IconVerticalSolidList"/>
    <dgm:cxn modelId="{48C27708-0AEF-48C8-BF02-0D2974481C6B}" type="presParOf" srcId="{6643C64E-DA9C-49BE-8B01-AC6D8070FD6D}" destId="{E69FCB29-0D26-48DC-BF2B-1DB37B761374}" srcOrd="1" destOrd="0" presId="urn:microsoft.com/office/officeart/2018/2/layout/IconVerticalSolidList"/>
    <dgm:cxn modelId="{AA5E9652-C180-497E-85F4-ED4E09846727}" type="presParOf" srcId="{6643C64E-DA9C-49BE-8B01-AC6D8070FD6D}" destId="{D37408F3-5DE6-4869-A5C2-B90773E7D0B2}" srcOrd="2" destOrd="0" presId="urn:microsoft.com/office/officeart/2018/2/layout/IconVerticalSolidList"/>
    <dgm:cxn modelId="{E45C86A1-62DE-493E-AFDC-8C7918AD9695}" type="presParOf" srcId="{6643C64E-DA9C-49BE-8B01-AC6D8070FD6D}" destId="{A0468A0B-B084-4F01-856D-63CB5A213C47}" srcOrd="3" destOrd="0" presId="urn:microsoft.com/office/officeart/2018/2/layout/IconVerticalSolidList"/>
    <dgm:cxn modelId="{DC65B4F7-E8D0-45EE-AF81-A5E59ABD3792}" type="presParOf" srcId="{93263A09-953E-45AD-8BED-D013509A3ACF}" destId="{608F8970-DC1F-415B-9BDA-F2162ABD36DB}" srcOrd="7" destOrd="0" presId="urn:microsoft.com/office/officeart/2018/2/layout/IconVerticalSolidList"/>
    <dgm:cxn modelId="{333FAB11-21C4-4EC3-9531-9A37ADEC197C}" type="presParOf" srcId="{93263A09-953E-45AD-8BED-D013509A3ACF}" destId="{38C10D59-E6C3-4B6D-896F-49C115080EE8}" srcOrd="8" destOrd="0" presId="urn:microsoft.com/office/officeart/2018/2/layout/IconVerticalSolidList"/>
    <dgm:cxn modelId="{0D11372A-EA93-423A-828A-B5D7D109A6D6}" type="presParOf" srcId="{38C10D59-E6C3-4B6D-896F-49C115080EE8}" destId="{B2BBCFDE-5B78-4B02-B705-A8FB43765241}" srcOrd="0" destOrd="0" presId="urn:microsoft.com/office/officeart/2018/2/layout/IconVerticalSolidList"/>
    <dgm:cxn modelId="{6BA9A9B1-CE39-4F39-8225-3A8A6B29F892}" type="presParOf" srcId="{38C10D59-E6C3-4B6D-896F-49C115080EE8}" destId="{1CDC7FD2-D818-4B32-B9B2-C3AF55BFC3FD}" srcOrd="1" destOrd="0" presId="urn:microsoft.com/office/officeart/2018/2/layout/IconVerticalSolidList"/>
    <dgm:cxn modelId="{9D8AE8A4-E292-4C01-B593-9C4912F0AB94}" type="presParOf" srcId="{38C10D59-E6C3-4B6D-896F-49C115080EE8}" destId="{98268030-83EE-4B55-9FB7-B91F10B02376}" srcOrd="2" destOrd="0" presId="urn:microsoft.com/office/officeart/2018/2/layout/IconVerticalSolidList"/>
    <dgm:cxn modelId="{6ABC7E4C-D6F0-496C-9568-343CB7E3880A}" type="presParOf" srcId="{38C10D59-E6C3-4B6D-896F-49C115080EE8}" destId="{E9FA2692-669B-45E0-B896-3649A40590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3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250,000/=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6CF91B34-EA17-4982-A35B-151F094E0CF0}" type="presOf" srcId="{06F5DBF7-132B-4CD0-A95F-69E3233CDCF9}" destId="{DED2DD62-0082-4342-86D4-CFCA35F45627}" srcOrd="0" destOrd="2" presId="urn:microsoft.com/office/officeart/2016/7/layout/VerticalDownArrowProcess"/>
    <dgm:cxn modelId="{14978538-840C-43FA-8CD2-FB08D6745DDB}" type="presOf" srcId="{AC826E43-F0D8-4D74-BBB1-18F49A20F2FD}" destId="{3C36BC71-B83B-4114-B549-63C5B80CF0CF}"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918E734B-0F51-4E91-8EA2-B8B44EA38E84}" type="presOf" srcId="{BE7A558F-150F-4E74-A70C-5E205A69EC7D}" destId="{DED2DD62-0082-4342-86D4-CFCA35F45627}"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ADDA0777-CE25-4033-A518-68CC892D0B89}" type="presOf" srcId="{749A56C8-4132-4DD6-84D6-690A3B9B61D9}" destId="{AE14162C-A0BF-4186-9DAE-A2EEFC7F9CA3}" srcOrd="1" destOrd="0" presId="urn:microsoft.com/office/officeart/2016/7/layout/VerticalDownArrowProcess"/>
    <dgm:cxn modelId="{61F6127B-63A3-4D04-A1F2-3DE2FFC98C8A}" srcId="{1F5F00E0-491F-4A5A-9898-BE3179E902AA}" destId="{FAEB0504-9446-46E3-A8FF-0B98CBE052EF}" srcOrd="2" destOrd="0" parTransId="{477C6E09-4B63-4ADC-ABDB-B5E16B0B6705}" sibTransId="{935DDCE5-56C4-43C0-B187-6C0E2DB5CDC2}"/>
    <dgm:cxn modelId="{86A4C67B-2D52-43E9-A1DC-37B590F6A6A9}" type="presOf" srcId="{FAB02FF8-6A59-410F-9252-815DF3120A09}" destId="{ACAC1914-C89B-47BD-A9F1-504D17A645D9}" srcOrd="0" destOrd="1" presId="urn:microsoft.com/office/officeart/2016/7/layout/VerticalDownArrowProcess"/>
    <dgm:cxn modelId="{98DE4F7C-3D25-4E3F-A1EB-AC2E9545905B}" type="presOf" srcId="{D9796259-0383-4DFA-A435-55B3AED21144}" destId="{ACAC1914-C89B-47BD-A9F1-504D17A645D9}" srcOrd="0" destOrd="0" presId="urn:microsoft.com/office/officeart/2016/7/layout/VerticalDownArrowProcess"/>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93072B91-00BE-4052-9AF0-152640BD5D74}" type="presOf" srcId="{2327F676-9100-47F2-B800-4CAED0A73681}" destId="{DED2DD62-0082-4342-86D4-CFCA35F45627}" srcOrd="0" destOrd="1"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C5A7BE9D-35CD-4311-8E08-F018F0934146}" type="presOf" srcId="{1F5F00E0-491F-4A5A-9898-BE3179E902AA}" destId="{F5E09FE9-11D6-423F-9BF9-A0EA21D54168}" srcOrd="0"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7908DEF9-024E-47F7-800E-C132C27B7503}" type="presOf" srcId="{749A56C8-4132-4DD6-84D6-690A3B9B61D9}" destId="{CD458761-AC57-4EBE-841D-8CA2AB55A815}" srcOrd="0" destOrd="0"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6C8F5CFF-FFC1-4D2D-AD09-2EE11E58F6D3}" type="presOf" srcId="{FAEB0504-9446-46E3-A8FF-0B98CBE052EF}" destId="{ACAC1914-C89B-47BD-A9F1-504D17A645D9}" srcOrd="0" destOrd="2" presId="urn:microsoft.com/office/officeart/2016/7/layout/VerticalDownArrowProcess"/>
    <dgm:cxn modelId="{1A36C8DF-8DFB-47D8-B2DF-421DD046068D}" type="presParOf" srcId="{3C36BC71-B83B-4114-B549-63C5B80CF0CF}" destId="{D7C100E4-34BF-41C4-9EB9-C65B9FE61166}" srcOrd="0" destOrd="0" presId="urn:microsoft.com/office/officeart/2016/7/layout/VerticalDownArrowProcess"/>
    <dgm:cxn modelId="{4A969D0D-4D96-4157-9F4E-793B32E3AF17}" type="presParOf" srcId="{D7C100E4-34BF-41C4-9EB9-C65B9FE61166}" destId="{F5E09FE9-11D6-423F-9BF9-A0EA21D54168}" srcOrd="0" destOrd="0" presId="urn:microsoft.com/office/officeart/2016/7/layout/VerticalDownArrowProcess"/>
    <dgm:cxn modelId="{636735F0-8B88-4A42-BA91-5C1C90C97C6C}" type="presParOf" srcId="{D7C100E4-34BF-41C4-9EB9-C65B9FE61166}" destId="{ACAC1914-C89B-47BD-A9F1-504D17A645D9}" srcOrd="1" destOrd="0" presId="urn:microsoft.com/office/officeart/2016/7/layout/VerticalDownArrowProcess"/>
    <dgm:cxn modelId="{280EB4B7-FA1F-4BB8-9C10-D09603B51013}" type="presParOf" srcId="{3C36BC71-B83B-4114-B549-63C5B80CF0CF}" destId="{588963AD-C097-4CE1-9ADD-59F68AC5AD8F}" srcOrd="1" destOrd="0" presId="urn:microsoft.com/office/officeart/2016/7/layout/VerticalDownArrowProcess"/>
    <dgm:cxn modelId="{0D50D27A-DAE5-4007-B18E-F212C8267138}" type="presParOf" srcId="{3C36BC71-B83B-4114-B549-63C5B80CF0CF}" destId="{6092099E-709A-408A-A742-7209A196D973}" srcOrd="2" destOrd="0" presId="urn:microsoft.com/office/officeart/2016/7/layout/VerticalDownArrowProcess"/>
    <dgm:cxn modelId="{BCE49662-6A60-41E5-82E4-1303CD4E68D7}" type="presParOf" srcId="{6092099E-709A-408A-A742-7209A196D973}" destId="{CD458761-AC57-4EBE-841D-8CA2AB55A815}" srcOrd="0" destOrd="0" presId="urn:microsoft.com/office/officeart/2016/7/layout/VerticalDownArrowProcess"/>
    <dgm:cxn modelId="{1C539D2D-03BF-4297-AAC6-2459467ED035}" type="presParOf" srcId="{6092099E-709A-408A-A742-7209A196D973}" destId="{AE14162C-A0BF-4186-9DAE-A2EEFC7F9CA3}" srcOrd="1" destOrd="0" presId="urn:microsoft.com/office/officeart/2016/7/layout/VerticalDownArrowProcess"/>
    <dgm:cxn modelId="{1B71F774-9454-4D7F-B38B-F3A3B01DB78C}"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2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10 Million/=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FF35FB09-36F9-443A-B8A9-E07998625351}" type="presOf" srcId="{1F5F00E0-491F-4A5A-9898-BE3179E902AA}" destId="{F5E09FE9-11D6-423F-9BF9-A0EA21D54168}" srcOrd="0" destOrd="0" presId="urn:microsoft.com/office/officeart/2016/7/layout/VerticalDownArrowProcess"/>
    <dgm:cxn modelId="{EBC28A1F-7E56-4183-A879-72B7F63E991B}" type="presOf" srcId="{D9796259-0383-4DFA-A435-55B3AED21144}" destId="{ACAC1914-C89B-47BD-A9F1-504D17A645D9}" srcOrd="0" destOrd="0" presId="urn:microsoft.com/office/officeart/2016/7/layout/VerticalDownArrowProcess"/>
    <dgm:cxn modelId="{A00FC938-1804-47BF-9418-A640D437A859}" type="presOf" srcId="{749A56C8-4132-4DD6-84D6-690A3B9B61D9}" destId="{CD458761-AC57-4EBE-841D-8CA2AB55A815}"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21493A41-1B1F-45A0-87C8-5DE9D3496487}" type="presOf" srcId="{06F5DBF7-132B-4CD0-A95F-69E3233CDCF9}" destId="{DED2DD62-0082-4342-86D4-CFCA35F45627}" srcOrd="0" destOrd="2" presId="urn:microsoft.com/office/officeart/2016/7/layout/VerticalDownArrowProcess"/>
    <dgm:cxn modelId="{21CEC249-F668-46C9-82EF-EBEB86559EF5}" type="presOf" srcId="{BE7A558F-150F-4E74-A70C-5E205A69EC7D}" destId="{DED2DD62-0082-4342-86D4-CFCA35F45627}" srcOrd="0" destOrd="0" presId="urn:microsoft.com/office/officeart/2016/7/layout/VerticalDownArrowProcess"/>
    <dgm:cxn modelId="{5042746D-EED4-468A-A50C-C27D00F26D8B}" type="presOf" srcId="{FAB02FF8-6A59-410F-9252-815DF3120A09}" destId="{ACAC1914-C89B-47BD-A9F1-504D17A645D9}" srcOrd="0" destOrd="1"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2481FA7D-E3B6-4F97-8009-1AF94FCD91B6}" type="presOf" srcId="{AC826E43-F0D8-4D74-BBB1-18F49A20F2FD}" destId="{3C36BC71-B83B-4114-B549-63C5B80CF0CF}" srcOrd="0" destOrd="0" presId="urn:microsoft.com/office/officeart/2016/7/layout/VerticalDownArrowProcess"/>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10FB89B1-7D5A-4539-9C94-685BB291404A}" type="presOf" srcId="{2327F676-9100-47F2-B800-4CAED0A73681}" destId="{DED2DD62-0082-4342-86D4-CFCA35F45627}" srcOrd="0" destOrd="1"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D39A91C3-5B54-4202-B72A-9D4DA1213CBD}" type="presOf" srcId="{749A56C8-4132-4DD6-84D6-690A3B9B61D9}" destId="{AE14162C-A0BF-4186-9DAE-A2EEFC7F9CA3}" srcOrd="1" destOrd="0" presId="urn:microsoft.com/office/officeart/2016/7/layout/VerticalDownArrowProcess"/>
    <dgm:cxn modelId="{FBABAEF0-9810-4255-9CE3-4C2A1C9DFC9C}" type="presOf" srcId="{FAEB0504-9446-46E3-A8FF-0B98CBE052EF}" destId="{ACAC1914-C89B-47BD-A9F1-504D17A645D9}" srcOrd="0" destOrd="2"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37CD5629-0DB9-4B0F-9B96-20681E8CA9B8}" type="presParOf" srcId="{3C36BC71-B83B-4114-B549-63C5B80CF0CF}" destId="{D7C100E4-34BF-41C4-9EB9-C65B9FE61166}" srcOrd="0" destOrd="0" presId="urn:microsoft.com/office/officeart/2016/7/layout/VerticalDownArrowProcess"/>
    <dgm:cxn modelId="{3E3C5079-CF1B-4414-BE65-6892237B5EFC}" type="presParOf" srcId="{D7C100E4-34BF-41C4-9EB9-C65B9FE61166}" destId="{F5E09FE9-11D6-423F-9BF9-A0EA21D54168}" srcOrd="0" destOrd="0" presId="urn:microsoft.com/office/officeart/2016/7/layout/VerticalDownArrowProcess"/>
    <dgm:cxn modelId="{ADD7EFCF-0DAD-4EA5-A5B3-872619A0F70C}" type="presParOf" srcId="{D7C100E4-34BF-41C4-9EB9-C65B9FE61166}" destId="{ACAC1914-C89B-47BD-A9F1-504D17A645D9}" srcOrd="1" destOrd="0" presId="urn:microsoft.com/office/officeart/2016/7/layout/VerticalDownArrowProcess"/>
    <dgm:cxn modelId="{4FE40D03-B2ED-4364-B54E-E0799B7EEE64}" type="presParOf" srcId="{3C36BC71-B83B-4114-B549-63C5B80CF0CF}" destId="{588963AD-C097-4CE1-9ADD-59F68AC5AD8F}" srcOrd="1" destOrd="0" presId="urn:microsoft.com/office/officeart/2016/7/layout/VerticalDownArrowProcess"/>
    <dgm:cxn modelId="{D4533F86-3822-455F-BF8F-B0959DB0F7FB}" type="presParOf" srcId="{3C36BC71-B83B-4114-B549-63C5B80CF0CF}" destId="{6092099E-709A-408A-A742-7209A196D973}" srcOrd="2" destOrd="0" presId="urn:microsoft.com/office/officeart/2016/7/layout/VerticalDownArrowProcess"/>
    <dgm:cxn modelId="{DEFBEACE-8DF7-4A1E-BEE1-6DCE14392B2C}" type="presParOf" srcId="{6092099E-709A-408A-A742-7209A196D973}" destId="{CD458761-AC57-4EBE-841D-8CA2AB55A815}" srcOrd="0" destOrd="0" presId="urn:microsoft.com/office/officeart/2016/7/layout/VerticalDownArrowProcess"/>
    <dgm:cxn modelId="{BD55ADF2-EC86-4576-AAEF-E718CC43CFDD}" type="presParOf" srcId="{6092099E-709A-408A-A742-7209A196D973}" destId="{AE14162C-A0BF-4186-9DAE-A2EEFC7F9CA3}" srcOrd="1" destOrd="0" presId="urn:microsoft.com/office/officeart/2016/7/layout/VerticalDownArrowProcess"/>
    <dgm:cxn modelId="{1F6E00DB-81FF-40CB-B7D9-2D130F776757}"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6 months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50,000/=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C321490F-C9C3-48E0-A3B9-CA2AA75565EA}" type="presOf" srcId="{D9796259-0383-4DFA-A435-55B3AED21144}" destId="{ACAC1914-C89B-47BD-A9F1-504D17A645D9}" srcOrd="0" destOrd="0" presId="urn:microsoft.com/office/officeart/2016/7/layout/VerticalDownArrowProcess"/>
    <dgm:cxn modelId="{66865B10-6D10-4BDA-9C19-88140F0989C9}" type="presOf" srcId="{2327F676-9100-47F2-B800-4CAED0A73681}" destId="{DED2DD62-0082-4342-86D4-CFCA35F45627}" srcOrd="0" destOrd="1" presId="urn:microsoft.com/office/officeart/2016/7/layout/VerticalDownArrowProcess"/>
    <dgm:cxn modelId="{BCCEAC28-E172-487C-9F6A-AC5C86FC0FB2}" type="presOf" srcId="{FAEB0504-9446-46E3-A8FF-0B98CBE052EF}" destId="{ACAC1914-C89B-47BD-A9F1-504D17A645D9}" srcOrd="0" destOrd="2"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88A83374-7D37-479B-B0C2-CBAD84B872B6}" srcId="{1F5F00E0-491F-4A5A-9898-BE3179E902AA}" destId="{FAB02FF8-6A59-410F-9252-815DF3120A09}" srcOrd="1" destOrd="0" parTransId="{B686A564-A06A-4D5D-8F51-55E6D651A24D}" sibTransId="{A31F35F7-0209-43E1-B961-149616BD7B4A}"/>
    <dgm:cxn modelId="{2F38BC56-21E6-4447-9508-25191B361792}" type="presOf" srcId="{AC826E43-F0D8-4D74-BBB1-18F49A20F2FD}" destId="{3C36BC71-B83B-4114-B549-63C5B80CF0CF}" srcOrd="0" destOrd="0" presId="urn:microsoft.com/office/officeart/2016/7/layout/VerticalDownArrowProcess"/>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229E1196-3338-438B-B349-A4F55AB3BBF2}" type="presOf" srcId="{06F5DBF7-132B-4CD0-A95F-69E3233CDCF9}" destId="{DED2DD62-0082-4342-86D4-CFCA35F45627}" srcOrd="0" destOrd="2" presId="urn:microsoft.com/office/officeart/2016/7/layout/VerticalDownArrowProcess"/>
    <dgm:cxn modelId="{E15D0CA9-DEB3-4BD3-9814-DC2B17CB59B8}" type="presOf" srcId="{FAB02FF8-6A59-410F-9252-815DF3120A09}" destId="{ACAC1914-C89B-47BD-A9F1-504D17A645D9}" srcOrd="0" destOrd="1"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2F7E23B9-3CDC-4158-A8EB-F1E5260C6F65}" type="presOf" srcId="{BE7A558F-150F-4E74-A70C-5E205A69EC7D}" destId="{DED2DD62-0082-4342-86D4-CFCA35F45627}" srcOrd="0" destOrd="0" presId="urn:microsoft.com/office/officeart/2016/7/layout/VerticalDownArrowProcess"/>
    <dgm:cxn modelId="{16CAD4D5-F8CF-419A-9567-69DCE858E975}" type="presOf" srcId="{749A56C8-4132-4DD6-84D6-690A3B9B61D9}" destId="{AE14162C-A0BF-4186-9DAE-A2EEFC7F9CA3}" srcOrd="1" destOrd="0" presId="urn:microsoft.com/office/officeart/2016/7/layout/VerticalDownArrowProcess"/>
    <dgm:cxn modelId="{988375D9-ECB2-4ED8-A3CE-37E37AB2D9A1}" type="presOf" srcId="{1F5F00E0-491F-4A5A-9898-BE3179E902AA}" destId="{F5E09FE9-11D6-423F-9BF9-A0EA21D54168}" srcOrd="0" destOrd="0" presId="urn:microsoft.com/office/officeart/2016/7/layout/VerticalDownArrowProcess"/>
    <dgm:cxn modelId="{D75D93E5-3378-4E2C-8CEA-8A59B47C28AD}" type="presOf" srcId="{749A56C8-4132-4DD6-84D6-690A3B9B61D9}" destId="{CD458761-AC57-4EBE-841D-8CA2AB55A815}" srcOrd="0" destOrd="0"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E40055B4-47BC-4185-B7CA-B9C96F482CBC}" type="presParOf" srcId="{3C36BC71-B83B-4114-B549-63C5B80CF0CF}" destId="{D7C100E4-34BF-41C4-9EB9-C65B9FE61166}" srcOrd="0" destOrd="0" presId="urn:microsoft.com/office/officeart/2016/7/layout/VerticalDownArrowProcess"/>
    <dgm:cxn modelId="{5D71F64C-96CC-4D83-8D0E-C3B1B6D29C62}" type="presParOf" srcId="{D7C100E4-34BF-41C4-9EB9-C65B9FE61166}" destId="{F5E09FE9-11D6-423F-9BF9-A0EA21D54168}" srcOrd="0" destOrd="0" presId="urn:microsoft.com/office/officeart/2016/7/layout/VerticalDownArrowProcess"/>
    <dgm:cxn modelId="{E3D70144-11D0-41AF-9CCE-010814F51AE2}" type="presParOf" srcId="{D7C100E4-34BF-41C4-9EB9-C65B9FE61166}" destId="{ACAC1914-C89B-47BD-A9F1-504D17A645D9}" srcOrd="1" destOrd="0" presId="urn:microsoft.com/office/officeart/2016/7/layout/VerticalDownArrowProcess"/>
    <dgm:cxn modelId="{9A0A129B-FA05-4778-A9A2-E5BA00530CB3}" type="presParOf" srcId="{3C36BC71-B83B-4114-B549-63C5B80CF0CF}" destId="{588963AD-C097-4CE1-9ADD-59F68AC5AD8F}" srcOrd="1" destOrd="0" presId="urn:microsoft.com/office/officeart/2016/7/layout/VerticalDownArrowProcess"/>
    <dgm:cxn modelId="{0E3AA3FC-3908-47B4-9CF8-1378CF2F3DCA}" type="presParOf" srcId="{3C36BC71-B83B-4114-B549-63C5B80CF0CF}" destId="{6092099E-709A-408A-A742-7209A196D973}" srcOrd="2" destOrd="0" presId="urn:microsoft.com/office/officeart/2016/7/layout/VerticalDownArrowProcess"/>
    <dgm:cxn modelId="{ADDEE8EB-62AD-488B-AFA0-6262CB429932}" type="presParOf" srcId="{6092099E-709A-408A-A742-7209A196D973}" destId="{CD458761-AC57-4EBE-841D-8CA2AB55A815}" srcOrd="0" destOrd="0" presId="urn:microsoft.com/office/officeart/2016/7/layout/VerticalDownArrowProcess"/>
    <dgm:cxn modelId="{B126EAB8-D5CC-4935-9A55-E706DF679AC1}" type="presParOf" srcId="{6092099E-709A-408A-A742-7209A196D973}" destId="{AE14162C-A0BF-4186-9DAE-A2EEFC7F9CA3}" srcOrd="1" destOrd="0" presId="urn:microsoft.com/office/officeart/2016/7/layout/VerticalDownArrowProcess"/>
    <dgm:cxn modelId="{3E7A6000-54C8-4B70-9A1F-21896F2C5E9C}"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3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5 Million/=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1EFD152D-2BED-4743-BF95-A5839F5F01A8}" type="presOf" srcId="{D9796259-0383-4DFA-A435-55B3AED21144}" destId="{ACAC1914-C89B-47BD-A9F1-504D17A645D9}" srcOrd="0" destOrd="0" presId="urn:microsoft.com/office/officeart/2016/7/layout/VerticalDownArrowProcess"/>
    <dgm:cxn modelId="{BFBEE72E-54C2-428C-A384-426989AC5615}" type="presOf" srcId="{749A56C8-4132-4DD6-84D6-690A3B9B61D9}" destId="{CD458761-AC57-4EBE-841D-8CA2AB55A815}"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E83EA651-F902-4666-9F5A-C117A5234A27}" type="presOf" srcId="{BE7A558F-150F-4E74-A70C-5E205A69EC7D}" destId="{DED2DD62-0082-4342-86D4-CFCA35F45627}"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B2FA155A-198D-4FD3-AFB2-5EBA41D2DDC5}" type="presOf" srcId="{FAB02FF8-6A59-410F-9252-815DF3120A09}" destId="{ACAC1914-C89B-47BD-A9F1-504D17A645D9}" srcOrd="0" destOrd="1" presId="urn:microsoft.com/office/officeart/2016/7/layout/VerticalDownArrowProcess"/>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7A602492-7E21-4EB0-BEF9-C94F76FE6A76}" type="presOf" srcId="{2327F676-9100-47F2-B800-4CAED0A73681}" destId="{DED2DD62-0082-4342-86D4-CFCA35F45627}" srcOrd="0" destOrd="1"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E47F4297-75CE-4761-8CF6-D4BFBB0D1431}" type="presOf" srcId="{AC826E43-F0D8-4D74-BBB1-18F49A20F2FD}" destId="{3C36BC71-B83B-4114-B549-63C5B80CF0CF}" srcOrd="0" destOrd="0" presId="urn:microsoft.com/office/officeart/2016/7/layout/VerticalDownArrowProcess"/>
    <dgm:cxn modelId="{A312F1A0-51E9-413F-BD7C-7700325D4DC1}" type="presOf" srcId="{749A56C8-4132-4DD6-84D6-690A3B9B61D9}" destId="{AE14162C-A0BF-4186-9DAE-A2EEFC7F9CA3}" srcOrd="1"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8E34BDB9-254D-41B5-96C0-B138E14F1A28}" type="presOf" srcId="{FAEB0504-9446-46E3-A8FF-0B98CBE052EF}" destId="{ACAC1914-C89B-47BD-A9F1-504D17A645D9}" srcOrd="0" destOrd="2" presId="urn:microsoft.com/office/officeart/2016/7/layout/VerticalDownArrowProcess"/>
    <dgm:cxn modelId="{A89A69C2-DFC0-4545-BBB8-05060714157A}" type="presOf" srcId="{1F5F00E0-491F-4A5A-9898-BE3179E902AA}" destId="{F5E09FE9-11D6-423F-9BF9-A0EA21D54168}" srcOrd="0" destOrd="0" presId="urn:microsoft.com/office/officeart/2016/7/layout/VerticalDownArrowProcess"/>
    <dgm:cxn modelId="{E7881AEB-23F5-4A7F-8A7F-373AF48EC77C}" type="presOf" srcId="{06F5DBF7-132B-4CD0-A95F-69E3233CDCF9}" destId="{DED2DD62-0082-4342-86D4-CFCA35F45627}" srcOrd="0" destOrd="2"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EE634B3B-020B-4147-BCF1-EAF58E1C3ECB}" type="presParOf" srcId="{3C36BC71-B83B-4114-B549-63C5B80CF0CF}" destId="{D7C100E4-34BF-41C4-9EB9-C65B9FE61166}" srcOrd="0" destOrd="0" presId="urn:microsoft.com/office/officeart/2016/7/layout/VerticalDownArrowProcess"/>
    <dgm:cxn modelId="{B2BB6E90-E698-4419-917B-D813B2972E45}" type="presParOf" srcId="{D7C100E4-34BF-41C4-9EB9-C65B9FE61166}" destId="{F5E09FE9-11D6-423F-9BF9-A0EA21D54168}" srcOrd="0" destOrd="0" presId="urn:microsoft.com/office/officeart/2016/7/layout/VerticalDownArrowProcess"/>
    <dgm:cxn modelId="{303B7E93-1223-4EAC-A948-F90A2FA9365F}" type="presParOf" srcId="{D7C100E4-34BF-41C4-9EB9-C65B9FE61166}" destId="{ACAC1914-C89B-47BD-A9F1-504D17A645D9}" srcOrd="1" destOrd="0" presId="urn:microsoft.com/office/officeart/2016/7/layout/VerticalDownArrowProcess"/>
    <dgm:cxn modelId="{555DC726-890D-40E1-A17A-DEE96935487A}" type="presParOf" srcId="{3C36BC71-B83B-4114-B549-63C5B80CF0CF}" destId="{588963AD-C097-4CE1-9ADD-59F68AC5AD8F}" srcOrd="1" destOrd="0" presId="urn:microsoft.com/office/officeart/2016/7/layout/VerticalDownArrowProcess"/>
    <dgm:cxn modelId="{F3BA138B-465C-49CC-B6D8-206C20CA2E8E}" type="presParOf" srcId="{3C36BC71-B83B-4114-B549-63C5B80CF0CF}" destId="{6092099E-709A-408A-A742-7209A196D973}" srcOrd="2" destOrd="0" presId="urn:microsoft.com/office/officeart/2016/7/layout/VerticalDownArrowProcess"/>
    <dgm:cxn modelId="{B57BD9CC-316F-4743-B081-B918324E43B3}" type="presParOf" srcId="{6092099E-709A-408A-A742-7209A196D973}" destId="{CD458761-AC57-4EBE-841D-8CA2AB55A815}" srcOrd="0" destOrd="0" presId="urn:microsoft.com/office/officeart/2016/7/layout/VerticalDownArrowProcess"/>
    <dgm:cxn modelId="{D1D735D8-4E59-44E3-A175-3E963537D2EB}" type="presParOf" srcId="{6092099E-709A-408A-A742-7209A196D973}" destId="{AE14162C-A0BF-4186-9DAE-A2EEFC7F9CA3}" srcOrd="1" destOrd="0" presId="urn:microsoft.com/office/officeart/2016/7/layout/VerticalDownArrowProcess"/>
    <dgm:cxn modelId="{FFDE46BA-A87D-499B-83A3-5332EE012486}"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r>
            <a:rPr lang="en-US" dirty="0"/>
            <a:t> (Cognizable on Complaint by Authority)</a:t>
          </a:r>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3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500,000/=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8AED7204-13FD-42C6-BE22-38B7DE0F9842}" type="presOf" srcId="{AC826E43-F0D8-4D74-BBB1-18F49A20F2FD}" destId="{3C36BC71-B83B-4114-B549-63C5B80CF0CF}" srcOrd="0" destOrd="0" presId="urn:microsoft.com/office/officeart/2016/7/layout/VerticalDownArrowProcess"/>
    <dgm:cxn modelId="{6E8BE111-4FAD-4059-A53A-184B22FC8BA4}" type="presOf" srcId="{BE7A558F-150F-4E74-A70C-5E205A69EC7D}" destId="{DED2DD62-0082-4342-86D4-CFCA35F45627}" srcOrd="0" destOrd="0" presId="urn:microsoft.com/office/officeart/2016/7/layout/VerticalDownArrowProcess"/>
    <dgm:cxn modelId="{31DD9427-162A-4D46-A431-23096CAF222E}" type="presOf" srcId="{1F5F00E0-491F-4A5A-9898-BE3179E902AA}" destId="{F5E09FE9-11D6-423F-9BF9-A0EA21D54168}" srcOrd="0" destOrd="0" presId="urn:microsoft.com/office/officeart/2016/7/layout/VerticalDownArrowProcess"/>
    <dgm:cxn modelId="{8A2FBF34-B9A2-4F2A-AFED-301499F8723D}" type="presOf" srcId="{FAB02FF8-6A59-410F-9252-815DF3120A09}" destId="{ACAC1914-C89B-47BD-A9F1-504D17A645D9}" srcOrd="0" destOrd="1"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9001E26D-9030-48A4-B755-51605CF7EBC5}" type="presOf" srcId="{2327F676-9100-47F2-B800-4CAED0A73681}" destId="{DED2DD62-0082-4342-86D4-CFCA35F45627}" srcOrd="0" destOrd="1" presId="urn:microsoft.com/office/officeart/2016/7/layout/VerticalDownArrowProcess"/>
    <dgm:cxn modelId="{76FD6070-23C7-4F6F-9CFE-FD19B7A92B60}" type="presOf" srcId="{FAEB0504-9446-46E3-A8FF-0B98CBE052EF}" destId="{ACAC1914-C89B-47BD-A9F1-504D17A645D9}" srcOrd="0" destOrd="2"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B541BE77-BF0D-4EC9-BE07-2B1EFB2CC7BE}" type="presOf" srcId="{749A56C8-4132-4DD6-84D6-690A3B9B61D9}" destId="{AE14162C-A0BF-4186-9DAE-A2EEFC7F9CA3}" srcOrd="1" destOrd="0" presId="urn:microsoft.com/office/officeart/2016/7/layout/VerticalDownArrowProcess"/>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CDCBA7A3-5959-4EF2-9DB4-37C0943AC666}" type="presOf" srcId="{749A56C8-4132-4DD6-84D6-690A3B9B61D9}" destId="{CD458761-AC57-4EBE-841D-8CA2AB55A815}" srcOrd="0"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5D029CCB-AA91-4E27-B36D-DF6103236787}" type="presOf" srcId="{D9796259-0383-4DFA-A435-55B3AED21144}" destId="{ACAC1914-C89B-47BD-A9F1-504D17A645D9}" srcOrd="0" destOrd="0" presId="urn:microsoft.com/office/officeart/2016/7/layout/VerticalDownArrowProcess"/>
    <dgm:cxn modelId="{CB5003E2-F738-44ED-BD15-B8AE4D2FA9E0}" type="presOf" srcId="{06F5DBF7-132B-4CD0-A95F-69E3233CDCF9}" destId="{DED2DD62-0082-4342-86D4-CFCA35F45627}" srcOrd="0" destOrd="2"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578E1897-577C-4234-AB85-F5139FAF5763}" type="presParOf" srcId="{3C36BC71-B83B-4114-B549-63C5B80CF0CF}" destId="{D7C100E4-34BF-41C4-9EB9-C65B9FE61166}" srcOrd="0" destOrd="0" presId="urn:microsoft.com/office/officeart/2016/7/layout/VerticalDownArrowProcess"/>
    <dgm:cxn modelId="{4C06585F-D6A4-4354-83F5-7A1F3053563A}" type="presParOf" srcId="{D7C100E4-34BF-41C4-9EB9-C65B9FE61166}" destId="{F5E09FE9-11D6-423F-9BF9-A0EA21D54168}" srcOrd="0" destOrd="0" presId="urn:microsoft.com/office/officeart/2016/7/layout/VerticalDownArrowProcess"/>
    <dgm:cxn modelId="{4EB90795-281E-4CD3-84A7-18E8E7F37C1F}" type="presParOf" srcId="{D7C100E4-34BF-41C4-9EB9-C65B9FE61166}" destId="{ACAC1914-C89B-47BD-A9F1-504D17A645D9}" srcOrd="1" destOrd="0" presId="urn:microsoft.com/office/officeart/2016/7/layout/VerticalDownArrowProcess"/>
    <dgm:cxn modelId="{4113104A-1D21-4ECF-8527-E3A4E283B4A0}" type="presParOf" srcId="{3C36BC71-B83B-4114-B549-63C5B80CF0CF}" destId="{588963AD-C097-4CE1-9ADD-59F68AC5AD8F}" srcOrd="1" destOrd="0" presId="urn:microsoft.com/office/officeart/2016/7/layout/VerticalDownArrowProcess"/>
    <dgm:cxn modelId="{3E2AA780-CA3C-43EC-AAE5-C2575314A29D}" type="presParOf" srcId="{3C36BC71-B83B-4114-B549-63C5B80CF0CF}" destId="{6092099E-709A-408A-A742-7209A196D973}" srcOrd="2" destOrd="0" presId="urn:microsoft.com/office/officeart/2016/7/layout/VerticalDownArrowProcess"/>
    <dgm:cxn modelId="{A4E766F2-DB68-447C-8EAC-5E6031F62449}" type="presParOf" srcId="{6092099E-709A-408A-A742-7209A196D973}" destId="{CD458761-AC57-4EBE-841D-8CA2AB55A815}" srcOrd="0" destOrd="0" presId="urn:microsoft.com/office/officeart/2016/7/layout/VerticalDownArrowProcess"/>
    <dgm:cxn modelId="{D9DB8932-C874-4B4B-B6B0-951043415D7D}" type="presParOf" srcId="{6092099E-709A-408A-A742-7209A196D973}" destId="{AE14162C-A0BF-4186-9DAE-A2EEFC7F9CA3}" srcOrd="1" destOrd="0" presId="urn:microsoft.com/office/officeart/2016/7/layout/VerticalDownArrowProcess"/>
    <dgm:cxn modelId="{FBD48451-E736-4D80-ADEC-7838A7739295}"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3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1 Million/=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22A8B615-8154-4FC2-B39D-0E14DD71ECAB}" type="presOf" srcId="{749A56C8-4132-4DD6-84D6-690A3B9B61D9}" destId="{CD458761-AC57-4EBE-841D-8CA2AB55A815}" srcOrd="0" destOrd="0" presId="urn:microsoft.com/office/officeart/2016/7/layout/VerticalDownArrowProcess"/>
    <dgm:cxn modelId="{A878531A-85A3-4E2E-838F-5406A4BDDFCE}" type="presOf" srcId="{749A56C8-4132-4DD6-84D6-690A3B9B61D9}" destId="{AE14162C-A0BF-4186-9DAE-A2EEFC7F9CA3}" srcOrd="1" destOrd="0" presId="urn:microsoft.com/office/officeart/2016/7/layout/VerticalDownArrowProcess"/>
    <dgm:cxn modelId="{BB9FC531-8911-43D3-B303-673024F9196E}" type="presOf" srcId="{D9796259-0383-4DFA-A435-55B3AED21144}" destId="{ACAC1914-C89B-47BD-A9F1-504D17A645D9}"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600AFE40-6315-4294-ACD7-FD3BC8FC8A59}" type="presOf" srcId="{2327F676-9100-47F2-B800-4CAED0A73681}" destId="{DED2DD62-0082-4342-86D4-CFCA35F45627}" srcOrd="0" destOrd="1" presId="urn:microsoft.com/office/officeart/2016/7/layout/VerticalDownArrowProcess"/>
    <dgm:cxn modelId="{93CB8965-1B5A-477E-B6C7-A077E273BD9C}" type="presOf" srcId="{FAB02FF8-6A59-410F-9252-815DF3120A09}" destId="{ACAC1914-C89B-47BD-A9F1-504D17A645D9}" srcOrd="0" destOrd="1"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69F3347D-8B0B-44B8-BC47-693D6DA37C08}" type="presOf" srcId="{06F5DBF7-132B-4CD0-A95F-69E3233CDCF9}" destId="{DED2DD62-0082-4342-86D4-CFCA35F45627}" srcOrd="0" destOrd="2" presId="urn:microsoft.com/office/officeart/2016/7/layout/VerticalDownArrowProcess"/>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A71EB982-6567-44A1-A1CB-E36334C5A4AB}" type="presOf" srcId="{FAEB0504-9446-46E3-A8FF-0B98CBE052EF}" destId="{ACAC1914-C89B-47BD-A9F1-504D17A645D9}" srcOrd="0" destOrd="2" presId="urn:microsoft.com/office/officeart/2016/7/layout/VerticalDownArrowProcess"/>
    <dgm:cxn modelId="{3B612686-667B-4572-A941-DD8B8D5CBDD1}" type="presOf" srcId="{BE7A558F-150F-4E74-A70C-5E205A69EC7D}" destId="{DED2DD62-0082-4342-86D4-CFCA35F45627}" srcOrd="0" destOrd="0"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848EFBAE-110C-4F3B-8122-BDE2182B1422}" type="presOf" srcId="{AC826E43-F0D8-4D74-BBB1-18F49A20F2FD}" destId="{3C36BC71-B83B-4114-B549-63C5B80CF0CF}" srcOrd="0"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6C6758D1-BDB3-4979-B9FF-5CBF262039F7}" type="presOf" srcId="{1F5F00E0-491F-4A5A-9898-BE3179E902AA}" destId="{F5E09FE9-11D6-423F-9BF9-A0EA21D54168}" srcOrd="0" destOrd="0"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7D9D6DAB-E05F-48FF-A1BF-B08FA89377DA}" type="presParOf" srcId="{3C36BC71-B83B-4114-B549-63C5B80CF0CF}" destId="{D7C100E4-34BF-41C4-9EB9-C65B9FE61166}" srcOrd="0" destOrd="0" presId="urn:microsoft.com/office/officeart/2016/7/layout/VerticalDownArrowProcess"/>
    <dgm:cxn modelId="{32FAC027-F607-4A4A-8F14-AD9F51D131BC}" type="presParOf" srcId="{D7C100E4-34BF-41C4-9EB9-C65B9FE61166}" destId="{F5E09FE9-11D6-423F-9BF9-A0EA21D54168}" srcOrd="0" destOrd="0" presId="urn:microsoft.com/office/officeart/2016/7/layout/VerticalDownArrowProcess"/>
    <dgm:cxn modelId="{A3E05E5C-ED4B-44DF-8DAB-F505C112B386}" type="presParOf" srcId="{D7C100E4-34BF-41C4-9EB9-C65B9FE61166}" destId="{ACAC1914-C89B-47BD-A9F1-504D17A645D9}" srcOrd="1" destOrd="0" presId="urn:microsoft.com/office/officeart/2016/7/layout/VerticalDownArrowProcess"/>
    <dgm:cxn modelId="{B52BF5E1-C9A5-42E6-B237-536ECB9C174D}" type="presParOf" srcId="{3C36BC71-B83B-4114-B549-63C5B80CF0CF}" destId="{588963AD-C097-4CE1-9ADD-59F68AC5AD8F}" srcOrd="1" destOrd="0" presId="urn:microsoft.com/office/officeart/2016/7/layout/VerticalDownArrowProcess"/>
    <dgm:cxn modelId="{C651667C-24A5-4BD2-BF64-52029E69DB48}" type="presParOf" srcId="{3C36BC71-B83B-4114-B549-63C5B80CF0CF}" destId="{6092099E-709A-408A-A742-7209A196D973}" srcOrd="2" destOrd="0" presId="urn:microsoft.com/office/officeart/2016/7/layout/VerticalDownArrowProcess"/>
    <dgm:cxn modelId="{EAF4B8E1-528F-433D-B553-8F4E01A9885B}" type="presParOf" srcId="{6092099E-709A-408A-A742-7209A196D973}" destId="{CD458761-AC57-4EBE-841D-8CA2AB55A815}" srcOrd="0" destOrd="0" presId="urn:microsoft.com/office/officeart/2016/7/layout/VerticalDownArrowProcess"/>
    <dgm:cxn modelId="{8ABE9E53-B9B2-4F9A-97D3-6F8816FD5455}" type="presParOf" srcId="{6092099E-709A-408A-A742-7209A196D973}" destId="{AE14162C-A0BF-4186-9DAE-A2EEFC7F9CA3}" srcOrd="1" destOrd="0" presId="urn:microsoft.com/office/officeart/2016/7/layout/VerticalDownArrowProcess"/>
    <dgm:cxn modelId="{BC485E00-FA76-43FF-9980-0816D7D9EB75}"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2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500,000/=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7210352E-FD3D-411F-814D-7D3C4F31210F}" type="presOf" srcId="{749A56C8-4132-4DD6-84D6-690A3B9B61D9}" destId="{CD458761-AC57-4EBE-841D-8CA2AB55A815}" srcOrd="0" destOrd="0" presId="urn:microsoft.com/office/officeart/2016/7/layout/VerticalDownArrowProcess"/>
    <dgm:cxn modelId="{BC6C5435-EF31-404F-B6F7-012056B31705}" type="presOf" srcId="{BE7A558F-150F-4E74-A70C-5E205A69EC7D}" destId="{DED2DD62-0082-4342-86D4-CFCA35F45627}"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27C78360-1882-4262-ACB7-34E3B7B23B3B}" type="presOf" srcId="{2327F676-9100-47F2-B800-4CAED0A73681}" destId="{DED2DD62-0082-4342-86D4-CFCA35F45627}" srcOrd="0" destOrd="1" presId="urn:microsoft.com/office/officeart/2016/7/layout/VerticalDownArrowProcess"/>
    <dgm:cxn modelId="{AC015461-E9BF-4EC0-92C9-A19FA465C57A}" type="presOf" srcId="{AC826E43-F0D8-4D74-BBB1-18F49A20F2FD}" destId="{3C36BC71-B83B-4114-B549-63C5B80CF0CF}" srcOrd="0" destOrd="0" presId="urn:microsoft.com/office/officeart/2016/7/layout/VerticalDownArrowProcess"/>
    <dgm:cxn modelId="{85A31D47-83F1-47D0-97BC-AF0FF3231CF5}" type="presOf" srcId="{06F5DBF7-132B-4CD0-A95F-69E3233CDCF9}" destId="{DED2DD62-0082-4342-86D4-CFCA35F45627}" srcOrd="0" destOrd="2"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2D007F7C-A934-49B4-AC77-9D595A9A393D}" type="presOf" srcId="{749A56C8-4132-4DD6-84D6-690A3B9B61D9}" destId="{AE14162C-A0BF-4186-9DAE-A2EEFC7F9CA3}" srcOrd="1" destOrd="0" presId="urn:microsoft.com/office/officeart/2016/7/layout/VerticalDownArrowProcess"/>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7BE65D9A-7968-4C97-8F07-E33ADA023596}" type="presOf" srcId="{FAB02FF8-6A59-410F-9252-815DF3120A09}" destId="{ACAC1914-C89B-47BD-A9F1-504D17A645D9}" srcOrd="0" destOrd="1" presId="urn:microsoft.com/office/officeart/2016/7/layout/VerticalDownArrowProcess"/>
    <dgm:cxn modelId="{BC3B82A0-B24B-4A97-802E-4062C1ADBDA7}" type="presOf" srcId="{FAEB0504-9446-46E3-A8FF-0B98CBE052EF}" destId="{ACAC1914-C89B-47BD-A9F1-504D17A645D9}" srcOrd="0" destOrd="2"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5D6A07F1-EE2D-44D6-8141-4FD01BE7B7B9}" type="presOf" srcId="{D9796259-0383-4DFA-A435-55B3AED21144}" destId="{ACAC1914-C89B-47BD-A9F1-504D17A645D9}" srcOrd="0" destOrd="0"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277FEAFC-C503-4E07-8128-7D2CA8E5D071}" type="presOf" srcId="{1F5F00E0-491F-4A5A-9898-BE3179E902AA}" destId="{F5E09FE9-11D6-423F-9BF9-A0EA21D54168}" srcOrd="0" destOrd="0" presId="urn:microsoft.com/office/officeart/2016/7/layout/VerticalDownArrowProcess"/>
    <dgm:cxn modelId="{DDCF17FA-7B24-4D27-88A1-89BAD44A84A1}" type="presParOf" srcId="{3C36BC71-B83B-4114-B549-63C5B80CF0CF}" destId="{D7C100E4-34BF-41C4-9EB9-C65B9FE61166}" srcOrd="0" destOrd="0" presId="urn:microsoft.com/office/officeart/2016/7/layout/VerticalDownArrowProcess"/>
    <dgm:cxn modelId="{184E5989-0D74-412C-BE2B-E1F00AA7AA82}" type="presParOf" srcId="{D7C100E4-34BF-41C4-9EB9-C65B9FE61166}" destId="{F5E09FE9-11D6-423F-9BF9-A0EA21D54168}" srcOrd="0" destOrd="0" presId="urn:microsoft.com/office/officeart/2016/7/layout/VerticalDownArrowProcess"/>
    <dgm:cxn modelId="{8F77D324-97D1-48B0-AC36-053780ED46B2}" type="presParOf" srcId="{D7C100E4-34BF-41C4-9EB9-C65B9FE61166}" destId="{ACAC1914-C89B-47BD-A9F1-504D17A645D9}" srcOrd="1" destOrd="0" presId="urn:microsoft.com/office/officeart/2016/7/layout/VerticalDownArrowProcess"/>
    <dgm:cxn modelId="{9CD8B685-DBBD-4971-B425-B52669F83886}" type="presParOf" srcId="{3C36BC71-B83B-4114-B549-63C5B80CF0CF}" destId="{588963AD-C097-4CE1-9ADD-59F68AC5AD8F}" srcOrd="1" destOrd="0" presId="urn:microsoft.com/office/officeart/2016/7/layout/VerticalDownArrowProcess"/>
    <dgm:cxn modelId="{26340D9E-754F-4AFD-B24E-83AECC9EDE54}" type="presParOf" srcId="{3C36BC71-B83B-4114-B549-63C5B80CF0CF}" destId="{6092099E-709A-408A-A742-7209A196D973}" srcOrd="2" destOrd="0" presId="urn:microsoft.com/office/officeart/2016/7/layout/VerticalDownArrowProcess"/>
    <dgm:cxn modelId="{5F319CE3-8236-4EAF-8D6A-EA9D6798F0A3}" type="presParOf" srcId="{6092099E-709A-408A-A742-7209A196D973}" destId="{CD458761-AC57-4EBE-841D-8CA2AB55A815}" srcOrd="0" destOrd="0" presId="urn:microsoft.com/office/officeart/2016/7/layout/VerticalDownArrowProcess"/>
    <dgm:cxn modelId="{6179B46A-B190-4723-AFC9-8D01C4AD9C1C}" type="presParOf" srcId="{6092099E-709A-408A-A742-7209A196D973}" destId="{AE14162C-A0BF-4186-9DAE-A2EEFC7F9CA3}" srcOrd="1" destOrd="0" presId="urn:microsoft.com/office/officeart/2016/7/layout/VerticalDownArrowProcess"/>
    <dgm:cxn modelId="{69A98200-522C-46C7-9055-3E6CA8816380}"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 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6 Months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100,000/=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B4169503-5909-48D6-9A95-3D0B448F41A6}" type="presOf" srcId="{AC826E43-F0D8-4D74-BBB1-18F49A20F2FD}" destId="{3C36BC71-B83B-4114-B549-63C5B80CF0CF}" srcOrd="0" destOrd="0" presId="urn:microsoft.com/office/officeart/2016/7/layout/VerticalDownArrowProcess"/>
    <dgm:cxn modelId="{FF6F4029-0C52-46E9-BF75-A5B7F1F63289}" type="presOf" srcId="{749A56C8-4132-4DD6-84D6-690A3B9B61D9}" destId="{CD458761-AC57-4EBE-841D-8CA2AB55A815}"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DBC78D49-DB03-47E8-8FF8-4A6EF6C3D7A4}" type="presOf" srcId="{1F5F00E0-491F-4A5A-9898-BE3179E902AA}" destId="{F5E09FE9-11D6-423F-9BF9-A0EA21D54168}"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6233C880-98BD-4D9F-A76C-422DAB987B8D}" type="presOf" srcId="{FAB02FF8-6A59-410F-9252-815DF3120A09}" destId="{ACAC1914-C89B-47BD-A9F1-504D17A645D9}" srcOrd="0" destOrd="1" presId="urn:microsoft.com/office/officeart/2016/7/layout/VerticalDownArrowProcess"/>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4BF9EA96-8318-4451-AA86-6A65C37408FD}" type="presOf" srcId="{749A56C8-4132-4DD6-84D6-690A3B9B61D9}" destId="{AE14162C-A0BF-4186-9DAE-A2EEFC7F9CA3}" srcOrd="1" destOrd="0" presId="urn:microsoft.com/office/officeart/2016/7/layout/VerticalDownArrowProcess"/>
    <dgm:cxn modelId="{6E8AA197-0DD2-4AA4-9633-A9AF4F1FA703}" type="presOf" srcId="{FAEB0504-9446-46E3-A8FF-0B98CBE052EF}" destId="{ACAC1914-C89B-47BD-A9F1-504D17A645D9}" srcOrd="0" destOrd="2" presId="urn:microsoft.com/office/officeart/2016/7/layout/VerticalDownArrowProcess"/>
    <dgm:cxn modelId="{7DC2A79C-BCA5-4847-AAFC-1A610B59BECC}" type="presOf" srcId="{06F5DBF7-132B-4CD0-A95F-69E3233CDCF9}" destId="{DED2DD62-0082-4342-86D4-CFCA35F45627}" srcOrd="0" destOrd="2" presId="urn:microsoft.com/office/officeart/2016/7/layout/VerticalDownArrowProcess"/>
    <dgm:cxn modelId="{CB6F4D9F-D2FB-4111-BF7C-15465A15948F}" type="presOf" srcId="{D9796259-0383-4DFA-A435-55B3AED21144}" destId="{ACAC1914-C89B-47BD-A9F1-504D17A645D9}" srcOrd="0" destOrd="0" presId="urn:microsoft.com/office/officeart/2016/7/layout/VerticalDownArrowProcess"/>
    <dgm:cxn modelId="{B314C7AB-8BCE-4A42-B3A1-042EC618D40D}" type="presOf" srcId="{BE7A558F-150F-4E74-A70C-5E205A69EC7D}" destId="{DED2DD62-0082-4342-86D4-CFCA35F45627}" srcOrd="0"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1EC857F0-6EC4-406D-879E-F12FE498FECA}" type="presOf" srcId="{2327F676-9100-47F2-B800-4CAED0A73681}" destId="{DED2DD62-0082-4342-86D4-CFCA35F45627}" srcOrd="0" destOrd="1"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AC3955F2-58A1-44B5-A68B-8C5B48B30B3D}" type="presParOf" srcId="{3C36BC71-B83B-4114-B549-63C5B80CF0CF}" destId="{D7C100E4-34BF-41C4-9EB9-C65B9FE61166}" srcOrd="0" destOrd="0" presId="urn:microsoft.com/office/officeart/2016/7/layout/VerticalDownArrowProcess"/>
    <dgm:cxn modelId="{5A1D88C1-3ED6-4E99-B683-DC6E31905A4D}" type="presParOf" srcId="{D7C100E4-34BF-41C4-9EB9-C65B9FE61166}" destId="{F5E09FE9-11D6-423F-9BF9-A0EA21D54168}" srcOrd="0" destOrd="0" presId="urn:microsoft.com/office/officeart/2016/7/layout/VerticalDownArrowProcess"/>
    <dgm:cxn modelId="{04600161-ADD4-49ED-B433-7AD336773C8B}" type="presParOf" srcId="{D7C100E4-34BF-41C4-9EB9-C65B9FE61166}" destId="{ACAC1914-C89B-47BD-A9F1-504D17A645D9}" srcOrd="1" destOrd="0" presId="urn:microsoft.com/office/officeart/2016/7/layout/VerticalDownArrowProcess"/>
    <dgm:cxn modelId="{9AB83553-F1C4-4DEA-9473-32F1F5A3DA00}" type="presParOf" srcId="{3C36BC71-B83B-4114-B549-63C5B80CF0CF}" destId="{588963AD-C097-4CE1-9ADD-59F68AC5AD8F}" srcOrd="1" destOrd="0" presId="urn:microsoft.com/office/officeart/2016/7/layout/VerticalDownArrowProcess"/>
    <dgm:cxn modelId="{1C8C686C-5D2E-4B62-AFB7-BA4FED76EE47}" type="presParOf" srcId="{3C36BC71-B83B-4114-B549-63C5B80CF0CF}" destId="{6092099E-709A-408A-A742-7209A196D973}" srcOrd="2" destOrd="0" presId="urn:microsoft.com/office/officeart/2016/7/layout/VerticalDownArrowProcess"/>
    <dgm:cxn modelId="{EF471ACE-70EE-41D1-AA37-B57AC632B7C7}" type="presParOf" srcId="{6092099E-709A-408A-A742-7209A196D973}" destId="{CD458761-AC57-4EBE-841D-8CA2AB55A815}" srcOrd="0" destOrd="0" presId="urn:microsoft.com/office/officeart/2016/7/layout/VerticalDownArrowProcess"/>
    <dgm:cxn modelId="{BD957EC0-D746-4EEA-9E08-3E43B0C67595}" type="presParOf" srcId="{6092099E-709A-408A-A742-7209A196D973}" destId="{AE14162C-A0BF-4186-9DAE-A2EEFC7F9CA3}" srcOrd="1" destOrd="0" presId="urn:microsoft.com/office/officeart/2016/7/layout/VerticalDownArrowProcess"/>
    <dgm:cxn modelId="{61560284-62B9-4246-BDD7-411259B701A0}"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C826E43-F0D8-4D74-BBB1-18F49A20F2FD}"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24971BF-26C0-4850-8AC6-F9895727B1C4}">
      <dgm:prSet/>
      <dgm:spPr/>
      <dgm:t>
        <a:bodyPr/>
        <a:lstStyle/>
        <a:p>
          <a:r>
            <a:rPr lang="en-US" dirty="0"/>
            <a:t>Accused committed unauthorized interception by technical means of </a:t>
          </a:r>
        </a:p>
      </dgm:t>
    </dgm:pt>
    <dgm:pt modelId="{8796DFDF-7EC3-47AE-80BA-988963D279B8}" type="parTrans" cxnId="{3ABBB0D9-0338-4D90-8985-DE8EA54BE3F3}">
      <dgm:prSet/>
      <dgm:spPr/>
      <dgm:t>
        <a:bodyPr/>
        <a:lstStyle/>
        <a:p>
          <a:endParaRPr lang="en-US"/>
        </a:p>
      </dgm:t>
    </dgm:pt>
    <dgm:pt modelId="{E536EF25-E1D5-47F7-B5A8-5813B629CD40}" type="sibTrans" cxnId="{3ABBB0D9-0338-4D90-8985-DE8EA54BE3F3}">
      <dgm:prSet/>
      <dgm:spPr/>
      <dgm:t>
        <a:bodyPr/>
        <a:lstStyle/>
        <a:p>
          <a:endParaRPr lang="en-US"/>
        </a:p>
      </dgm:t>
    </dgm:pt>
    <dgm:pt modelId="{FC1A2C91-BDB5-4CD1-AE6C-4BDB5B1CF03B}">
      <dgm:prSet phldrT="[Text]"/>
      <dgm:spPr/>
      <dgm:t>
        <a:bodyPr/>
        <a:lstStyle/>
        <a:p>
          <a:r>
            <a:rPr lang="en-US"/>
            <a:t>That accused did so with dishonest intentions</a:t>
          </a:r>
        </a:p>
      </dgm:t>
    </dgm:pt>
    <dgm:pt modelId="{BEADF485-733A-410C-973A-C8160AAA05FD}" type="parTrans" cxnId="{2924711D-C4A7-46E3-88B4-71EE79350E03}">
      <dgm:prSet/>
      <dgm:spPr/>
      <dgm:t>
        <a:bodyPr/>
        <a:lstStyle/>
        <a:p>
          <a:endParaRPr lang="en-US"/>
        </a:p>
      </dgm:t>
    </dgm:pt>
    <dgm:pt modelId="{31F024DB-4B70-494E-AD7B-85E69732294E}" type="sibTrans" cxnId="{2924711D-C4A7-46E3-88B4-71EE79350E03}">
      <dgm:prSet/>
      <dgm:spPr/>
      <dgm:t>
        <a:bodyPr/>
        <a:lstStyle/>
        <a:p>
          <a:endParaRPr lang="en-US"/>
        </a:p>
      </dgm:t>
    </dgm:pt>
    <dgm:pt modelId="{40D98BE7-111F-4607-A1D2-A223643BE1AF}">
      <dgm:prSet phldrT="[Text]"/>
      <dgm:spPr/>
      <dgm:t>
        <a:bodyPr/>
        <a:lstStyle/>
        <a:p>
          <a:r>
            <a:rPr lang="en-US" dirty="0"/>
            <a:t>any transmission that is not intended to be and is not open to the public, from or within an information system; or</a:t>
          </a:r>
        </a:p>
      </dgm:t>
    </dgm:pt>
    <dgm:pt modelId="{B9695E5F-9195-4FA3-9A22-0ECBDC4FE958}" type="parTrans" cxnId="{35EDD713-FFF0-49C5-B294-EE21650152E0}">
      <dgm:prSet/>
      <dgm:spPr/>
      <dgm:t>
        <a:bodyPr/>
        <a:lstStyle/>
        <a:p>
          <a:endParaRPr lang="en-US"/>
        </a:p>
      </dgm:t>
    </dgm:pt>
    <dgm:pt modelId="{0704E1EF-8618-4B7B-A5B6-F3E8E865279C}" type="sibTrans" cxnId="{35EDD713-FFF0-49C5-B294-EE21650152E0}">
      <dgm:prSet/>
      <dgm:spPr/>
      <dgm:t>
        <a:bodyPr/>
        <a:lstStyle/>
        <a:p>
          <a:endParaRPr lang="en-US"/>
        </a:p>
      </dgm:t>
    </dgm:pt>
    <dgm:pt modelId="{6DDA0298-556D-470C-88B2-345AACD903E4}">
      <dgm:prSet/>
      <dgm:spPr/>
      <dgm:t>
        <a:bodyPr/>
        <a:lstStyle/>
        <a:p>
          <a:r>
            <a:rPr lang="en-US" dirty="0"/>
            <a:t>electromagnetic emissions from an information system that are carrying data</a:t>
          </a:r>
        </a:p>
      </dgm:t>
    </dgm:pt>
    <dgm:pt modelId="{4C32B4AE-E7F5-4362-B237-4E0D06B4F358}" type="parTrans" cxnId="{009FF4D9-29E5-4DF1-AE20-B6A747E94D26}">
      <dgm:prSet/>
      <dgm:spPr/>
      <dgm:t>
        <a:bodyPr/>
        <a:lstStyle/>
        <a:p>
          <a:endParaRPr lang="en-US"/>
        </a:p>
      </dgm:t>
    </dgm:pt>
    <dgm:pt modelId="{8950522D-E025-41CF-8876-40DF2EED64B7}" type="sibTrans" cxnId="{009FF4D9-29E5-4DF1-AE20-B6A747E94D26}">
      <dgm:prSet/>
      <dgm:spPr/>
      <dgm:t>
        <a:bodyPr/>
        <a:lstStyle/>
        <a:p>
          <a:endParaRPr lang="en-US"/>
        </a:p>
      </dgm:t>
    </dgm:pt>
    <dgm:pt modelId="{C7085873-4583-4D81-8121-1A6BABC89F03}" type="pres">
      <dgm:prSet presAssocID="{AC826E43-F0D8-4D74-BBB1-18F49A20F2FD}" presName="hierChild1" presStyleCnt="0">
        <dgm:presLayoutVars>
          <dgm:chPref val="1"/>
          <dgm:dir/>
          <dgm:animOne val="branch"/>
          <dgm:animLvl val="lvl"/>
          <dgm:resizeHandles/>
        </dgm:presLayoutVars>
      </dgm:prSet>
      <dgm:spPr/>
    </dgm:pt>
    <dgm:pt modelId="{20A84E4C-32CE-4FB5-8859-1F3731B4D3DC}" type="pres">
      <dgm:prSet presAssocID="{B24971BF-26C0-4850-8AC6-F9895727B1C4}" presName="hierRoot1" presStyleCnt="0"/>
      <dgm:spPr/>
    </dgm:pt>
    <dgm:pt modelId="{17F76E3E-FA44-4142-97AD-68AD2D2D6F9D}" type="pres">
      <dgm:prSet presAssocID="{B24971BF-26C0-4850-8AC6-F9895727B1C4}" presName="composite" presStyleCnt="0"/>
      <dgm:spPr/>
    </dgm:pt>
    <dgm:pt modelId="{BC0746A1-13C9-41A5-8569-CBCCE5C80C06}" type="pres">
      <dgm:prSet presAssocID="{B24971BF-26C0-4850-8AC6-F9895727B1C4}" presName="background" presStyleLbl="node0" presStyleIdx="0" presStyleCnt="2"/>
      <dgm:spPr/>
    </dgm:pt>
    <dgm:pt modelId="{2B4AC658-4747-4306-9BBD-2F5092EE0C1A}" type="pres">
      <dgm:prSet presAssocID="{B24971BF-26C0-4850-8AC6-F9895727B1C4}" presName="text" presStyleLbl="fgAcc0" presStyleIdx="0" presStyleCnt="2">
        <dgm:presLayoutVars>
          <dgm:chPref val="3"/>
        </dgm:presLayoutVars>
      </dgm:prSet>
      <dgm:spPr/>
    </dgm:pt>
    <dgm:pt modelId="{A7CEA457-12AD-4E5A-8531-B6478EAF9B65}" type="pres">
      <dgm:prSet presAssocID="{B24971BF-26C0-4850-8AC6-F9895727B1C4}" presName="hierChild2" presStyleCnt="0"/>
      <dgm:spPr/>
    </dgm:pt>
    <dgm:pt modelId="{501453D6-7252-4026-AFE5-668208D83C98}" type="pres">
      <dgm:prSet presAssocID="{B9695E5F-9195-4FA3-9A22-0ECBDC4FE958}" presName="Name10" presStyleLbl="parChTrans1D2" presStyleIdx="0" presStyleCnt="2"/>
      <dgm:spPr/>
    </dgm:pt>
    <dgm:pt modelId="{2D06190B-6B97-44EE-8A22-BAC8A24A6774}" type="pres">
      <dgm:prSet presAssocID="{40D98BE7-111F-4607-A1D2-A223643BE1AF}" presName="hierRoot2" presStyleCnt="0"/>
      <dgm:spPr/>
    </dgm:pt>
    <dgm:pt modelId="{0A67AF87-FA12-46FF-8C15-EB7F6A7DB28E}" type="pres">
      <dgm:prSet presAssocID="{40D98BE7-111F-4607-A1D2-A223643BE1AF}" presName="composite2" presStyleCnt="0"/>
      <dgm:spPr/>
    </dgm:pt>
    <dgm:pt modelId="{FD44E56D-50F1-4035-AC6F-0F19A3BC6CBC}" type="pres">
      <dgm:prSet presAssocID="{40D98BE7-111F-4607-A1D2-A223643BE1AF}" presName="background2" presStyleLbl="node2" presStyleIdx="0" presStyleCnt="2"/>
      <dgm:spPr/>
    </dgm:pt>
    <dgm:pt modelId="{6FA92F38-869F-4F01-8723-03DF2457FEC7}" type="pres">
      <dgm:prSet presAssocID="{40D98BE7-111F-4607-A1D2-A223643BE1AF}" presName="text2" presStyleLbl="fgAcc2" presStyleIdx="0" presStyleCnt="2">
        <dgm:presLayoutVars>
          <dgm:chPref val="3"/>
        </dgm:presLayoutVars>
      </dgm:prSet>
      <dgm:spPr/>
    </dgm:pt>
    <dgm:pt modelId="{496992DF-83EF-4E31-87E7-47B483275430}" type="pres">
      <dgm:prSet presAssocID="{40D98BE7-111F-4607-A1D2-A223643BE1AF}" presName="hierChild3" presStyleCnt="0"/>
      <dgm:spPr/>
    </dgm:pt>
    <dgm:pt modelId="{DEA98DFF-A301-4705-A245-0657E28DCDBF}" type="pres">
      <dgm:prSet presAssocID="{4C32B4AE-E7F5-4362-B237-4E0D06B4F358}" presName="Name10" presStyleLbl="parChTrans1D2" presStyleIdx="1" presStyleCnt="2"/>
      <dgm:spPr/>
    </dgm:pt>
    <dgm:pt modelId="{68136FDC-D982-4E13-BB0B-D89931BAF98B}" type="pres">
      <dgm:prSet presAssocID="{6DDA0298-556D-470C-88B2-345AACD903E4}" presName="hierRoot2" presStyleCnt="0"/>
      <dgm:spPr/>
    </dgm:pt>
    <dgm:pt modelId="{E624CA33-512C-41F1-A1F0-32F993EE8E0F}" type="pres">
      <dgm:prSet presAssocID="{6DDA0298-556D-470C-88B2-345AACD903E4}" presName="composite2" presStyleCnt="0"/>
      <dgm:spPr/>
    </dgm:pt>
    <dgm:pt modelId="{681F80E9-C722-438E-B0D0-78BA9576914F}" type="pres">
      <dgm:prSet presAssocID="{6DDA0298-556D-470C-88B2-345AACD903E4}" presName="background2" presStyleLbl="node2" presStyleIdx="1" presStyleCnt="2"/>
      <dgm:spPr/>
    </dgm:pt>
    <dgm:pt modelId="{437DBB40-8E9C-467C-9ECD-EE4D04759110}" type="pres">
      <dgm:prSet presAssocID="{6DDA0298-556D-470C-88B2-345AACD903E4}" presName="text2" presStyleLbl="fgAcc2" presStyleIdx="1" presStyleCnt="2">
        <dgm:presLayoutVars>
          <dgm:chPref val="3"/>
        </dgm:presLayoutVars>
      </dgm:prSet>
      <dgm:spPr/>
    </dgm:pt>
    <dgm:pt modelId="{C477DD64-76F9-468F-83B8-02C95BDD9153}" type="pres">
      <dgm:prSet presAssocID="{6DDA0298-556D-470C-88B2-345AACD903E4}" presName="hierChild3" presStyleCnt="0"/>
      <dgm:spPr/>
    </dgm:pt>
    <dgm:pt modelId="{0E09451E-4FCB-4AF8-939E-B9CF1583BC8A}" type="pres">
      <dgm:prSet presAssocID="{FC1A2C91-BDB5-4CD1-AE6C-4BDB5B1CF03B}" presName="hierRoot1" presStyleCnt="0"/>
      <dgm:spPr/>
    </dgm:pt>
    <dgm:pt modelId="{39000CDD-0BFF-44BE-B379-5AD3B2912909}" type="pres">
      <dgm:prSet presAssocID="{FC1A2C91-BDB5-4CD1-AE6C-4BDB5B1CF03B}" presName="composite" presStyleCnt="0"/>
      <dgm:spPr/>
    </dgm:pt>
    <dgm:pt modelId="{288C3C2E-FBD3-48B6-AAB6-6354DF938925}" type="pres">
      <dgm:prSet presAssocID="{FC1A2C91-BDB5-4CD1-AE6C-4BDB5B1CF03B}" presName="background" presStyleLbl="node0" presStyleIdx="1" presStyleCnt="2"/>
      <dgm:spPr/>
    </dgm:pt>
    <dgm:pt modelId="{C77F9B99-439A-418B-B087-A396DF70F58D}" type="pres">
      <dgm:prSet presAssocID="{FC1A2C91-BDB5-4CD1-AE6C-4BDB5B1CF03B}" presName="text" presStyleLbl="fgAcc0" presStyleIdx="1" presStyleCnt="2">
        <dgm:presLayoutVars>
          <dgm:chPref val="3"/>
        </dgm:presLayoutVars>
      </dgm:prSet>
      <dgm:spPr/>
    </dgm:pt>
    <dgm:pt modelId="{A8856646-467F-4B50-88A5-8749D07F83C2}" type="pres">
      <dgm:prSet presAssocID="{FC1A2C91-BDB5-4CD1-AE6C-4BDB5B1CF03B}" presName="hierChild2" presStyleCnt="0"/>
      <dgm:spPr/>
    </dgm:pt>
  </dgm:ptLst>
  <dgm:cxnLst>
    <dgm:cxn modelId="{35EDD713-FFF0-49C5-B294-EE21650152E0}" srcId="{B24971BF-26C0-4850-8AC6-F9895727B1C4}" destId="{40D98BE7-111F-4607-A1D2-A223643BE1AF}" srcOrd="0" destOrd="0" parTransId="{B9695E5F-9195-4FA3-9A22-0ECBDC4FE958}" sibTransId="{0704E1EF-8618-4B7B-A5B6-F3E8E865279C}"/>
    <dgm:cxn modelId="{2924711D-C4A7-46E3-88B4-71EE79350E03}" srcId="{AC826E43-F0D8-4D74-BBB1-18F49A20F2FD}" destId="{FC1A2C91-BDB5-4CD1-AE6C-4BDB5B1CF03B}" srcOrd="1" destOrd="0" parTransId="{BEADF485-733A-410C-973A-C8160AAA05FD}" sibTransId="{31F024DB-4B70-494E-AD7B-85E69732294E}"/>
    <dgm:cxn modelId="{0FE7D530-DEF2-4780-89BA-66A1D12500DD}" type="presOf" srcId="{AC826E43-F0D8-4D74-BBB1-18F49A20F2FD}" destId="{C7085873-4583-4D81-8121-1A6BABC89F03}" srcOrd="0" destOrd="0" presId="urn:microsoft.com/office/officeart/2005/8/layout/hierarchy1"/>
    <dgm:cxn modelId="{8D294640-7238-4F9F-863F-85B75482467E}" type="presOf" srcId="{40D98BE7-111F-4607-A1D2-A223643BE1AF}" destId="{6FA92F38-869F-4F01-8723-03DF2457FEC7}" srcOrd="0" destOrd="0" presId="urn:microsoft.com/office/officeart/2005/8/layout/hierarchy1"/>
    <dgm:cxn modelId="{A78E6645-F8CF-487C-B3F9-4B0ED7608158}" type="presOf" srcId="{6DDA0298-556D-470C-88B2-345AACD903E4}" destId="{437DBB40-8E9C-467C-9ECD-EE4D04759110}" srcOrd="0" destOrd="0" presId="urn:microsoft.com/office/officeart/2005/8/layout/hierarchy1"/>
    <dgm:cxn modelId="{35739C8E-85AA-4D83-A24D-91917CBEBA01}" type="presOf" srcId="{FC1A2C91-BDB5-4CD1-AE6C-4BDB5B1CF03B}" destId="{C77F9B99-439A-418B-B087-A396DF70F58D}" srcOrd="0" destOrd="0" presId="urn:microsoft.com/office/officeart/2005/8/layout/hierarchy1"/>
    <dgm:cxn modelId="{8BB21B9A-2872-429A-BD9A-E9D952568E44}" type="presOf" srcId="{4C32B4AE-E7F5-4362-B237-4E0D06B4F358}" destId="{DEA98DFF-A301-4705-A245-0657E28DCDBF}" srcOrd="0" destOrd="0" presId="urn:microsoft.com/office/officeart/2005/8/layout/hierarchy1"/>
    <dgm:cxn modelId="{E94934BA-A51D-4159-803B-2CACCFECB8D9}" type="presOf" srcId="{B24971BF-26C0-4850-8AC6-F9895727B1C4}" destId="{2B4AC658-4747-4306-9BBD-2F5092EE0C1A}" srcOrd="0" destOrd="0" presId="urn:microsoft.com/office/officeart/2005/8/layout/hierarchy1"/>
    <dgm:cxn modelId="{3ABBB0D9-0338-4D90-8985-DE8EA54BE3F3}" srcId="{AC826E43-F0D8-4D74-BBB1-18F49A20F2FD}" destId="{B24971BF-26C0-4850-8AC6-F9895727B1C4}" srcOrd="0" destOrd="0" parTransId="{8796DFDF-7EC3-47AE-80BA-988963D279B8}" sibTransId="{E536EF25-E1D5-47F7-B5A8-5813B629CD40}"/>
    <dgm:cxn modelId="{009FF4D9-29E5-4DF1-AE20-B6A747E94D26}" srcId="{B24971BF-26C0-4850-8AC6-F9895727B1C4}" destId="{6DDA0298-556D-470C-88B2-345AACD903E4}" srcOrd="1" destOrd="0" parTransId="{4C32B4AE-E7F5-4362-B237-4E0D06B4F358}" sibTransId="{8950522D-E025-41CF-8876-40DF2EED64B7}"/>
    <dgm:cxn modelId="{BF6430EC-4C81-4EF9-978A-5F688229F5D3}" type="presOf" srcId="{B9695E5F-9195-4FA3-9A22-0ECBDC4FE958}" destId="{501453D6-7252-4026-AFE5-668208D83C98}" srcOrd="0" destOrd="0" presId="urn:microsoft.com/office/officeart/2005/8/layout/hierarchy1"/>
    <dgm:cxn modelId="{1A8070DE-E136-4F69-AEC0-67CF67D7243D}" type="presParOf" srcId="{C7085873-4583-4D81-8121-1A6BABC89F03}" destId="{20A84E4C-32CE-4FB5-8859-1F3731B4D3DC}" srcOrd="0" destOrd="0" presId="urn:microsoft.com/office/officeart/2005/8/layout/hierarchy1"/>
    <dgm:cxn modelId="{83F99361-5D9A-4446-8C16-DECDA077E46A}" type="presParOf" srcId="{20A84E4C-32CE-4FB5-8859-1F3731B4D3DC}" destId="{17F76E3E-FA44-4142-97AD-68AD2D2D6F9D}" srcOrd="0" destOrd="0" presId="urn:microsoft.com/office/officeart/2005/8/layout/hierarchy1"/>
    <dgm:cxn modelId="{2FD9A3A0-5E27-43B6-838B-57600D88779D}" type="presParOf" srcId="{17F76E3E-FA44-4142-97AD-68AD2D2D6F9D}" destId="{BC0746A1-13C9-41A5-8569-CBCCE5C80C06}" srcOrd="0" destOrd="0" presId="urn:microsoft.com/office/officeart/2005/8/layout/hierarchy1"/>
    <dgm:cxn modelId="{19242C07-96C0-43B2-A538-D1BE695253CA}" type="presParOf" srcId="{17F76E3E-FA44-4142-97AD-68AD2D2D6F9D}" destId="{2B4AC658-4747-4306-9BBD-2F5092EE0C1A}" srcOrd="1" destOrd="0" presId="urn:microsoft.com/office/officeart/2005/8/layout/hierarchy1"/>
    <dgm:cxn modelId="{E6EE3EA3-AE72-4011-8FCD-F94D06BF4F43}" type="presParOf" srcId="{20A84E4C-32CE-4FB5-8859-1F3731B4D3DC}" destId="{A7CEA457-12AD-4E5A-8531-B6478EAF9B65}" srcOrd="1" destOrd="0" presId="urn:microsoft.com/office/officeart/2005/8/layout/hierarchy1"/>
    <dgm:cxn modelId="{D9A80841-E439-4278-945F-0E327FF35247}" type="presParOf" srcId="{A7CEA457-12AD-4E5A-8531-B6478EAF9B65}" destId="{501453D6-7252-4026-AFE5-668208D83C98}" srcOrd="0" destOrd="0" presId="urn:microsoft.com/office/officeart/2005/8/layout/hierarchy1"/>
    <dgm:cxn modelId="{0A3C54EE-7D9A-4953-8D64-33C223798169}" type="presParOf" srcId="{A7CEA457-12AD-4E5A-8531-B6478EAF9B65}" destId="{2D06190B-6B97-44EE-8A22-BAC8A24A6774}" srcOrd="1" destOrd="0" presId="urn:microsoft.com/office/officeart/2005/8/layout/hierarchy1"/>
    <dgm:cxn modelId="{28C6E344-18CB-4647-BD31-C0D68921642C}" type="presParOf" srcId="{2D06190B-6B97-44EE-8A22-BAC8A24A6774}" destId="{0A67AF87-FA12-46FF-8C15-EB7F6A7DB28E}" srcOrd="0" destOrd="0" presId="urn:microsoft.com/office/officeart/2005/8/layout/hierarchy1"/>
    <dgm:cxn modelId="{25E6D5E8-6BBA-401A-890E-F989BD305F0F}" type="presParOf" srcId="{0A67AF87-FA12-46FF-8C15-EB7F6A7DB28E}" destId="{FD44E56D-50F1-4035-AC6F-0F19A3BC6CBC}" srcOrd="0" destOrd="0" presId="urn:microsoft.com/office/officeart/2005/8/layout/hierarchy1"/>
    <dgm:cxn modelId="{B8E44EE5-2BA2-46A3-B368-03098337EAED}" type="presParOf" srcId="{0A67AF87-FA12-46FF-8C15-EB7F6A7DB28E}" destId="{6FA92F38-869F-4F01-8723-03DF2457FEC7}" srcOrd="1" destOrd="0" presId="urn:microsoft.com/office/officeart/2005/8/layout/hierarchy1"/>
    <dgm:cxn modelId="{1FE42ECA-5051-4527-BC6D-4A6E8CA4E485}" type="presParOf" srcId="{2D06190B-6B97-44EE-8A22-BAC8A24A6774}" destId="{496992DF-83EF-4E31-87E7-47B483275430}" srcOrd="1" destOrd="0" presId="urn:microsoft.com/office/officeart/2005/8/layout/hierarchy1"/>
    <dgm:cxn modelId="{1CFA89CD-16FA-4459-9FDB-74C9AED492F3}" type="presParOf" srcId="{A7CEA457-12AD-4E5A-8531-B6478EAF9B65}" destId="{DEA98DFF-A301-4705-A245-0657E28DCDBF}" srcOrd="2" destOrd="0" presId="urn:microsoft.com/office/officeart/2005/8/layout/hierarchy1"/>
    <dgm:cxn modelId="{9ABF1CDE-5520-45E5-BCC1-41EA1B1351BD}" type="presParOf" srcId="{A7CEA457-12AD-4E5A-8531-B6478EAF9B65}" destId="{68136FDC-D982-4E13-BB0B-D89931BAF98B}" srcOrd="3" destOrd="0" presId="urn:microsoft.com/office/officeart/2005/8/layout/hierarchy1"/>
    <dgm:cxn modelId="{DB867C42-634A-4EA0-918C-F6DCB37FE77D}" type="presParOf" srcId="{68136FDC-D982-4E13-BB0B-D89931BAF98B}" destId="{E624CA33-512C-41F1-A1F0-32F993EE8E0F}" srcOrd="0" destOrd="0" presId="urn:microsoft.com/office/officeart/2005/8/layout/hierarchy1"/>
    <dgm:cxn modelId="{682BDD98-5FC9-4FBF-9411-29E2660EA55B}" type="presParOf" srcId="{E624CA33-512C-41F1-A1F0-32F993EE8E0F}" destId="{681F80E9-C722-438E-B0D0-78BA9576914F}" srcOrd="0" destOrd="0" presId="urn:microsoft.com/office/officeart/2005/8/layout/hierarchy1"/>
    <dgm:cxn modelId="{39112A43-2255-475A-A6C5-BCC2B0B94FEC}" type="presParOf" srcId="{E624CA33-512C-41F1-A1F0-32F993EE8E0F}" destId="{437DBB40-8E9C-467C-9ECD-EE4D04759110}" srcOrd="1" destOrd="0" presId="urn:microsoft.com/office/officeart/2005/8/layout/hierarchy1"/>
    <dgm:cxn modelId="{5A28E92B-F41F-4D4C-ABC4-0CFEBFA8807B}" type="presParOf" srcId="{68136FDC-D982-4E13-BB0B-D89931BAF98B}" destId="{C477DD64-76F9-468F-83B8-02C95BDD9153}" srcOrd="1" destOrd="0" presId="urn:microsoft.com/office/officeart/2005/8/layout/hierarchy1"/>
    <dgm:cxn modelId="{901ED6B7-94F3-4BFE-BD31-E69BDA6A7FF8}" type="presParOf" srcId="{C7085873-4583-4D81-8121-1A6BABC89F03}" destId="{0E09451E-4FCB-4AF8-939E-B9CF1583BC8A}" srcOrd="1" destOrd="0" presId="urn:microsoft.com/office/officeart/2005/8/layout/hierarchy1"/>
    <dgm:cxn modelId="{4A88E979-C894-4167-A93F-00C6FE7BC84B}" type="presParOf" srcId="{0E09451E-4FCB-4AF8-939E-B9CF1583BC8A}" destId="{39000CDD-0BFF-44BE-B379-5AD3B2912909}" srcOrd="0" destOrd="0" presId="urn:microsoft.com/office/officeart/2005/8/layout/hierarchy1"/>
    <dgm:cxn modelId="{EC16C7E2-A515-41BF-A573-2DFA012AF46A}" type="presParOf" srcId="{39000CDD-0BFF-44BE-B379-5AD3B2912909}" destId="{288C3C2E-FBD3-48B6-AAB6-6354DF938925}" srcOrd="0" destOrd="0" presId="urn:microsoft.com/office/officeart/2005/8/layout/hierarchy1"/>
    <dgm:cxn modelId="{29DF9473-54BF-4143-B890-9733826188CF}" type="presParOf" srcId="{39000CDD-0BFF-44BE-B379-5AD3B2912909}" destId="{C77F9B99-439A-418B-B087-A396DF70F58D}" srcOrd="1" destOrd="0" presId="urn:microsoft.com/office/officeart/2005/8/layout/hierarchy1"/>
    <dgm:cxn modelId="{D755C94B-B6D8-4D91-93EC-9212F59CF114}" type="presParOf" srcId="{0E09451E-4FCB-4AF8-939E-B9CF1583BC8A}" destId="{A8856646-467F-4B50-88A5-8749D07F83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3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1 Million/=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0F63940A-93EF-49AB-8084-C054EE93B3FF}" type="presOf" srcId="{BE7A558F-150F-4E74-A70C-5E205A69EC7D}" destId="{DED2DD62-0082-4342-86D4-CFCA35F45627}" srcOrd="0" destOrd="0" presId="urn:microsoft.com/office/officeart/2016/7/layout/VerticalDownArrowProcess"/>
    <dgm:cxn modelId="{7FA19815-BEE7-433B-AB2C-7DE5B21EB0D6}" type="presOf" srcId="{AC826E43-F0D8-4D74-BBB1-18F49A20F2FD}" destId="{3C36BC71-B83B-4114-B549-63C5B80CF0CF}"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9DDAD744-ABEA-4154-8136-FDCFB6D6C99C}" type="presOf" srcId="{749A56C8-4132-4DD6-84D6-690A3B9B61D9}" destId="{CD458761-AC57-4EBE-841D-8CA2AB55A815}" srcOrd="0" destOrd="0" presId="urn:microsoft.com/office/officeart/2016/7/layout/VerticalDownArrowProcess"/>
    <dgm:cxn modelId="{1DAC8D6A-97B3-488B-885A-8CCDFBE141C6}" type="presOf" srcId="{749A56C8-4132-4DD6-84D6-690A3B9B61D9}" destId="{AE14162C-A0BF-4186-9DAE-A2EEFC7F9CA3}" srcOrd="1"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2A163B89-45E5-4BAC-878F-2960EB6DC1B8}" type="presOf" srcId="{2327F676-9100-47F2-B800-4CAED0A73681}" destId="{DED2DD62-0082-4342-86D4-CFCA35F45627}" srcOrd="0" destOrd="1"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AD9DAAB6-0E22-462C-A830-666B77E9DE92}" srcId="{1F5F00E0-491F-4A5A-9898-BE3179E902AA}" destId="{D9796259-0383-4DFA-A435-55B3AED21144}" srcOrd="0" destOrd="0" parTransId="{8F7F5E47-4D88-44A1-ACC8-99E56D583B9E}" sibTransId="{57530B7D-29FA-4506-889E-85E912D5BD22}"/>
    <dgm:cxn modelId="{B10045D5-CD9D-44C7-B73E-C997AD683B5A}" type="presOf" srcId="{D9796259-0383-4DFA-A435-55B3AED21144}" destId="{ACAC1914-C89B-47BD-A9F1-504D17A645D9}" srcOrd="0" destOrd="0" presId="urn:microsoft.com/office/officeart/2016/7/layout/VerticalDownArrowProcess"/>
    <dgm:cxn modelId="{743D8BD8-5852-466F-B1EC-50EC43B6FE9C}" type="presOf" srcId="{06F5DBF7-132B-4CD0-A95F-69E3233CDCF9}" destId="{DED2DD62-0082-4342-86D4-CFCA35F45627}" srcOrd="0" destOrd="2" presId="urn:microsoft.com/office/officeart/2016/7/layout/VerticalDownArrowProcess"/>
    <dgm:cxn modelId="{5D2EC6DD-CBFB-4142-AFC9-AE68C8A55C3B}" type="presOf" srcId="{1F5F00E0-491F-4A5A-9898-BE3179E902AA}" destId="{F5E09FE9-11D6-423F-9BF9-A0EA21D54168}" srcOrd="0" destOrd="0" presId="urn:microsoft.com/office/officeart/2016/7/layout/VerticalDownArrowProcess"/>
    <dgm:cxn modelId="{0C7F62E8-2AE5-40E3-AE07-5654982486CB}" type="presOf" srcId="{FAB02FF8-6A59-410F-9252-815DF3120A09}" destId="{ACAC1914-C89B-47BD-A9F1-504D17A645D9}" srcOrd="0" destOrd="1" presId="urn:microsoft.com/office/officeart/2016/7/layout/VerticalDownArrowProcess"/>
    <dgm:cxn modelId="{3788A6F9-26AD-44DD-8B55-9DBB6460031F}" type="presOf" srcId="{FAEB0504-9446-46E3-A8FF-0B98CBE052EF}" destId="{ACAC1914-C89B-47BD-A9F1-504D17A645D9}" srcOrd="0" destOrd="2"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6204B8F6-9D92-4A1E-9F0E-606CD206E0CF}" type="presParOf" srcId="{3C36BC71-B83B-4114-B549-63C5B80CF0CF}" destId="{D7C100E4-34BF-41C4-9EB9-C65B9FE61166}" srcOrd="0" destOrd="0" presId="urn:microsoft.com/office/officeart/2016/7/layout/VerticalDownArrowProcess"/>
    <dgm:cxn modelId="{47B2C3D3-8ED4-4C03-A524-7DE6932221FC}" type="presParOf" srcId="{D7C100E4-34BF-41C4-9EB9-C65B9FE61166}" destId="{F5E09FE9-11D6-423F-9BF9-A0EA21D54168}" srcOrd="0" destOrd="0" presId="urn:microsoft.com/office/officeart/2016/7/layout/VerticalDownArrowProcess"/>
    <dgm:cxn modelId="{6E374A35-E672-4C0B-A39A-64B64EFC3054}" type="presParOf" srcId="{D7C100E4-34BF-41C4-9EB9-C65B9FE61166}" destId="{ACAC1914-C89B-47BD-A9F1-504D17A645D9}" srcOrd="1" destOrd="0" presId="urn:microsoft.com/office/officeart/2016/7/layout/VerticalDownArrowProcess"/>
    <dgm:cxn modelId="{2A2A9013-0282-4B9F-A71A-B63D90EC823E}" type="presParOf" srcId="{3C36BC71-B83B-4114-B549-63C5B80CF0CF}" destId="{588963AD-C097-4CE1-9ADD-59F68AC5AD8F}" srcOrd="1" destOrd="0" presId="urn:microsoft.com/office/officeart/2016/7/layout/VerticalDownArrowProcess"/>
    <dgm:cxn modelId="{A1943814-CC5A-4F60-BB0D-99EDB4286155}" type="presParOf" srcId="{3C36BC71-B83B-4114-B549-63C5B80CF0CF}" destId="{6092099E-709A-408A-A742-7209A196D973}" srcOrd="2" destOrd="0" presId="urn:microsoft.com/office/officeart/2016/7/layout/VerticalDownArrowProcess"/>
    <dgm:cxn modelId="{AB32927F-1EA9-4E17-85F3-62808B805529}" type="presParOf" srcId="{6092099E-709A-408A-A742-7209A196D973}" destId="{CD458761-AC57-4EBE-841D-8CA2AB55A815}" srcOrd="0" destOrd="0" presId="urn:microsoft.com/office/officeart/2016/7/layout/VerticalDownArrowProcess"/>
    <dgm:cxn modelId="{CA558E73-E46A-4F23-BEBD-91E442145F15}" type="presParOf" srcId="{6092099E-709A-408A-A742-7209A196D973}" destId="{AE14162C-A0BF-4186-9DAE-A2EEFC7F9CA3}" srcOrd="1" destOrd="0" presId="urn:microsoft.com/office/officeart/2016/7/layout/VerticalDownArrowProcess"/>
    <dgm:cxn modelId="{806B3487-63FB-4BA2-90EE-292A58CB04FE}"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Non-Bailable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Non-Compoundable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5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5 Million/= Any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635AC816-85ED-4959-983F-80B04E5E262D}" type="presOf" srcId="{FAEB0504-9446-46E3-A8FF-0B98CBE052EF}" destId="{ACAC1914-C89B-47BD-A9F1-504D17A645D9}" srcOrd="0" destOrd="2" presId="urn:microsoft.com/office/officeart/2016/7/layout/VerticalDownArrowProcess"/>
    <dgm:cxn modelId="{CDF5FF30-218B-4CC6-9441-84B47DAF5536}" type="presOf" srcId="{749A56C8-4132-4DD6-84D6-690A3B9B61D9}" destId="{CD458761-AC57-4EBE-841D-8CA2AB55A815}" srcOrd="0" destOrd="0" presId="urn:microsoft.com/office/officeart/2016/7/layout/VerticalDownArrowProcess"/>
    <dgm:cxn modelId="{91A46932-20EC-4AA7-81E1-6A7C87BCB94D}" type="presOf" srcId="{749A56C8-4132-4DD6-84D6-690A3B9B61D9}" destId="{AE14162C-A0BF-4186-9DAE-A2EEFC7F9CA3}" srcOrd="1" destOrd="0" presId="urn:microsoft.com/office/officeart/2016/7/layout/VerticalDownArrowProcess"/>
    <dgm:cxn modelId="{608D8935-3472-49EA-9944-B9BAC2A273EC}" type="presOf" srcId="{06F5DBF7-132B-4CD0-A95F-69E3233CDCF9}" destId="{DED2DD62-0082-4342-86D4-CFCA35F45627}" srcOrd="0" destOrd="2"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6085194F-D2B3-4617-A098-0B20753043C6}" type="presOf" srcId="{BE7A558F-150F-4E74-A70C-5E205A69EC7D}" destId="{DED2DD62-0082-4342-86D4-CFCA35F45627}" srcOrd="0" destOrd="0" presId="urn:microsoft.com/office/officeart/2016/7/layout/VerticalDownArrowProcess"/>
    <dgm:cxn modelId="{08696851-5A06-4D3D-A6D6-980A2B497BE2}" type="presOf" srcId="{1F5F00E0-491F-4A5A-9898-BE3179E902AA}" destId="{F5E09FE9-11D6-423F-9BF9-A0EA21D54168}"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230E10A7-1F67-4880-ABB5-27927D222223}" type="presOf" srcId="{D9796259-0383-4DFA-A435-55B3AED21144}" destId="{ACAC1914-C89B-47BD-A9F1-504D17A645D9}" srcOrd="0"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7ADF03B7-99D7-4FC6-BF9C-FAF623572616}" type="presOf" srcId="{2327F676-9100-47F2-B800-4CAED0A73681}" destId="{DED2DD62-0082-4342-86D4-CFCA35F45627}" srcOrd="0" destOrd="1" presId="urn:microsoft.com/office/officeart/2016/7/layout/VerticalDownArrowProcess"/>
    <dgm:cxn modelId="{7AA816CF-693D-49AC-8DE2-D2472E21EAEC}" type="presOf" srcId="{AC826E43-F0D8-4D74-BBB1-18F49A20F2FD}" destId="{3C36BC71-B83B-4114-B549-63C5B80CF0CF}" srcOrd="0" destOrd="0" presId="urn:microsoft.com/office/officeart/2016/7/layout/VerticalDownArrowProcess"/>
    <dgm:cxn modelId="{623F38D1-2EA0-4152-BF66-AA24CEB61892}" type="presOf" srcId="{FAB02FF8-6A59-410F-9252-815DF3120A09}" destId="{ACAC1914-C89B-47BD-A9F1-504D17A645D9}" srcOrd="0" destOrd="1"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830A3A56-BE9B-4CB5-A640-869CFAFE14C3}" type="presParOf" srcId="{3C36BC71-B83B-4114-B549-63C5B80CF0CF}" destId="{D7C100E4-34BF-41C4-9EB9-C65B9FE61166}" srcOrd="0" destOrd="0" presId="urn:microsoft.com/office/officeart/2016/7/layout/VerticalDownArrowProcess"/>
    <dgm:cxn modelId="{689C0ADA-C6F5-4F7C-9A8B-BE67B323C07F}" type="presParOf" srcId="{D7C100E4-34BF-41C4-9EB9-C65B9FE61166}" destId="{F5E09FE9-11D6-423F-9BF9-A0EA21D54168}" srcOrd="0" destOrd="0" presId="urn:microsoft.com/office/officeart/2016/7/layout/VerticalDownArrowProcess"/>
    <dgm:cxn modelId="{966769E1-04B0-438C-82F2-42504A101123}" type="presParOf" srcId="{D7C100E4-34BF-41C4-9EB9-C65B9FE61166}" destId="{ACAC1914-C89B-47BD-A9F1-504D17A645D9}" srcOrd="1" destOrd="0" presId="urn:microsoft.com/office/officeart/2016/7/layout/VerticalDownArrowProcess"/>
    <dgm:cxn modelId="{EF3EE906-99CC-417C-8893-00DA6EFEB48C}" type="presParOf" srcId="{3C36BC71-B83B-4114-B549-63C5B80CF0CF}" destId="{588963AD-C097-4CE1-9ADD-59F68AC5AD8F}" srcOrd="1" destOrd="0" presId="urn:microsoft.com/office/officeart/2016/7/layout/VerticalDownArrowProcess"/>
    <dgm:cxn modelId="{CD99BA16-A99C-43EA-BA2E-E5A832D48CD8}" type="presParOf" srcId="{3C36BC71-B83B-4114-B549-63C5B80CF0CF}" destId="{6092099E-709A-408A-A742-7209A196D973}" srcOrd="2" destOrd="0" presId="urn:microsoft.com/office/officeart/2016/7/layout/VerticalDownArrowProcess"/>
    <dgm:cxn modelId="{2267D4AC-C396-4860-96ED-9453D8B9B4B1}" type="presParOf" srcId="{6092099E-709A-408A-A742-7209A196D973}" destId="{CD458761-AC57-4EBE-841D-8CA2AB55A815}" srcOrd="0" destOrd="0" presId="urn:microsoft.com/office/officeart/2016/7/layout/VerticalDownArrowProcess"/>
    <dgm:cxn modelId="{CE258A37-B166-4D0C-9BD6-D7BFFD26572F}" type="presParOf" srcId="{6092099E-709A-408A-A742-7209A196D973}" destId="{AE14162C-A0BF-4186-9DAE-A2EEFC7F9CA3}" srcOrd="1" destOrd="0" presId="urn:microsoft.com/office/officeart/2016/7/layout/VerticalDownArrowProcess"/>
    <dgm:cxn modelId="{4EB7A5B1-4ECF-4AFE-B42B-73B726EFA5B4}"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C826E43-F0D8-4D74-BBB1-18F49A20F2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4971BF-26C0-4850-8AC6-F9895727B1C4}">
      <dgm:prSet/>
      <dgm:spPr/>
      <dgm:t>
        <a:bodyPr/>
        <a:lstStyle/>
        <a:p>
          <a:r>
            <a:rPr lang="en-US" dirty="0"/>
            <a:t>Accused and publicly exhibited or displayed or transmitted any information which;</a:t>
          </a:r>
        </a:p>
      </dgm:t>
    </dgm:pt>
    <dgm:pt modelId="{8796DFDF-7EC3-47AE-80BA-988963D279B8}" type="parTrans" cxnId="{3ABBB0D9-0338-4D90-8985-DE8EA54BE3F3}">
      <dgm:prSet/>
      <dgm:spPr/>
      <dgm:t>
        <a:bodyPr/>
        <a:lstStyle/>
        <a:p>
          <a:endParaRPr lang="en-US"/>
        </a:p>
      </dgm:t>
    </dgm:pt>
    <dgm:pt modelId="{E536EF25-E1D5-47F7-B5A8-5813B629CD40}" type="sibTrans" cxnId="{3ABBB0D9-0338-4D90-8985-DE8EA54BE3F3}">
      <dgm:prSet/>
      <dgm:spPr/>
      <dgm:t>
        <a:bodyPr/>
        <a:lstStyle/>
        <a:p>
          <a:endParaRPr lang="en-US"/>
        </a:p>
      </dgm:t>
    </dgm:pt>
    <dgm:pt modelId="{FC1A2C91-BDB5-4CD1-AE6C-4BDB5B1CF03B}">
      <dgm:prSet phldrT="[Text]"/>
      <dgm:spPr/>
      <dgm:t>
        <a:bodyPr/>
        <a:lstStyle/>
        <a:p>
          <a:r>
            <a:rPr lang="en-US"/>
            <a:t>That accused did so intentionally</a:t>
          </a:r>
        </a:p>
      </dgm:t>
    </dgm:pt>
    <dgm:pt modelId="{BEADF485-733A-410C-973A-C8160AAA05FD}" type="parTrans" cxnId="{2924711D-C4A7-46E3-88B4-71EE79350E03}">
      <dgm:prSet/>
      <dgm:spPr/>
      <dgm:t>
        <a:bodyPr/>
        <a:lstStyle/>
        <a:p>
          <a:endParaRPr lang="en-US"/>
        </a:p>
      </dgm:t>
    </dgm:pt>
    <dgm:pt modelId="{31F024DB-4B70-494E-AD7B-85E69732294E}" type="sibTrans" cxnId="{2924711D-C4A7-46E3-88B4-71EE79350E03}">
      <dgm:prSet/>
      <dgm:spPr/>
      <dgm:t>
        <a:bodyPr/>
        <a:lstStyle/>
        <a:p>
          <a:endParaRPr lang="en-US"/>
        </a:p>
      </dgm:t>
    </dgm:pt>
    <dgm:pt modelId="{21CBFD82-3842-4435-9718-813344DCE498}">
      <dgm:prSet phldrT="[Text]"/>
      <dgm:spPr/>
      <dgm:t>
        <a:bodyPr/>
        <a:lstStyle/>
        <a:p>
          <a:r>
            <a:rPr lang="en-US" dirty="0"/>
            <a:t>superimposes a photograph of the face of a natural person over any sexually explicit image or video; or</a:t>
          </a:r>
        </a:p>
      </dgm:t>
    </dgm:pt>
    <dgm:pt modelId="{F69E2141-0D39-4749-963C-18CB5F7054D9}" type="parTrans" cxnId="{1BA6730B-BCC5-40E0-83D1-985F76CFE59C}">
      <dgm:prSet/>
      <dgm:spPr/>
      <dgm:t>
        <a:bodyPr/>
        <a:lstStyle/>
        <a:p>
          <a:endParaRPr lang="en-US"/>
        </a:p>
      </dgm:t>
    </dgm:pt>
    <dgm:pt modelId="{21885682-F6C1-42F0-AC58-52C57B4C1853}" type="sibTrans" cxnId="{1BA6730B-BCC5-40E0-83D1-985F76CFE59C}">
      <dgm:prSet/>
      <dgm:spPr/>
      <dgm:t>
        <a:bodyPr/>
        <a:lstStyle/>
        <a:p>
          <a:endParaRPr lang="en-US"/>
        </a:p>
      </dgm:t>
    </dgm:pt>
    <dgm:pt modelId="{C79478B2-CD38-4D0B-9FA5-7EB1E0CB0D5E}">
      <dgm:prSet phldrT="[Text]"/>
      <dgm:spPr/>
      <dgm:t>
        <a:bodyPr/>
        <a:lstStyle/>
        <a:p>
          <a:r>
            <a:rPr lang="en-US"/>
            <a:t>includes a photograph or a video of a natural person in sexually explicit conduct; </a:t>
          </a:r>
        </a:p>
      </dgm:t>
    </dgm:pt>
    <dgm:pt modelId="{BB9C1178-83B0-4210-8257-DA8B7395D526}" type="parTrans" cxnId="{1CF82E10-5BC5-4877-A68D-532023E16A06}">
      <dgm:prSet/>
      <dgm:spPr/>
      <dgm:t>
        <a:bodyPr/>
        <a:lstStyle/>
        <a:p>
          <a:endParaRPr lang="en-US"/>
        </a:p>
      </dgm:t>
    </dgm:pt>
    <dgm:pt modelId="{66F87CFE-A8A1-4B01-A73C-0B5A8A73A6EB}" type="sibTrans" cxnId="{1CF82E10-5BC5-4877-A68D-532023E16A06}">
      <dgm:prSet/>
      <dgm:spPr/>
      <dgm:t>
        <a:bodyPr/>
        <a:lstStyle/>
        <a:p>
          <a:endParaRPr lang="en-US"/>
        </a:p>
      </dgm:t>
    </dgm:pt>
    <dgm:pt modelId="{BF17FE9E-3F08-4DB1-99F2-8B8ACAD5CB79}">
      <dgm:prSet phldrT="[Text]"/>
      <dgm:spPr/>
      <dgm:t>
        <a:bodyPr/>
        <a:lstStyle/>
        <a:p>
          <a:r>
            <a:rPr lang="en-US"/>
            <a:t>intimidates a natural person with any sexual act, or any sexually explicit image or video of a natural person; or</a:t>
          </a:r>
        </a:p>
      </dgm:t>
    </dgm:pt>
    <dgm:pt modelId="{68BD0165-76E6-4CE2-9517-154A47E0F18B}" type="parTrans" cxnId="{CF14447F-C390-4FFA-B31B-8844B51D0916}">
      <dgm:prSet/>
      <dgm:spPr/>
      <dgm:t>
        <a:bodyPr/>
        <a:lstStyle/>
        <a:p>
          <a:endParaRPr lang="en-US"/>
        </a:p>
      </dgm:t>
    </dgm:pt>
    <dgm:pt modelId="{E26B6936-E6F2-4ED2-898D-DD981AFDB211}" type="sibTrans" cxnId="{CF14447F-C390-4FFA-B31B-8844B51D0916}">
      <dgm:prSet/>
      <dgm:spPr/>
      <dgm:t>
        <a:bodyPr/>
        <a:lstStyle/>
        <a:p>
          <a:endParaRPr lang="en-US"/>
        </a:p>
      </dgm:t>
    </dgm:pt>
    <dgm:pt modelId="{AEF745F3-5D62-41CB-88A2-57330A063989}">
      <dgm:prSet phldrT="[Text]"/>
      <dgm:spPr/>
      <dgm:t>
        <a:bodyPr/>
        <a:lstStyle/>
        <a:p>
          <a:r>
            <a:rPr lang="en-US"/>
            <a:t>cultivates, entices or induces a natural person to engage in a sexually explicit act</a:t>
          </a:r>
        </a:p>
      </dgm:t>
    </dgm:pt>
    <dgm:pt modelId="{3E2E8C67-0382-4A2A-A656-AEDBB91482AB}" type="parTrans" cxnId="{F6300902-C3E4-4C64-8E36-29858795CE98}">
      <dgm:prSet/>
      <dgm:spPr/>
      <dgm:t>
        <a:bodyPr/>
        <a:lstStyle/>
        <a:p>
          <a:endParaRPr lang="en-US"/>
        </a:p>
      </dgm:t>
    </dgm:pt>
    <dgm:pt modelId="{43C95ED4-4260-43DE-88CC-6719E089C632}" type="sibTrans" cxnId="{F6300902-C3E4-4C64-8E36-29858795CE98}">
      <dgm:prSet/>
      <dgm:spPr/>
      <dgm:t>
        <a:bodyPr/>
        <a:lstStyle/>
        <a:p>
          <a:endParaRPr lang="en-US"/>
        </a:p>
      </dgm:t>
    </dgm:pt>
    <dgm:pt modelId="{2CB9EEC4-CBB0-4249-AD28-96E747376EA2}">
      <dgm:prSet phldrT="[Text]"/>
      <dgm:spPr/>
      <dgm:t>
        <a:bodyPr/>
        <a:lstStyle/>
        <a:p>
          <a:r>
            <a:rPr lang="en-US"/>
            <a:t>The objective of accused was to harm a natural person or his reputation, or to take revenge, or to create hatred or to blackmail, and</a:t>
          </a:r>
        </a:p>
      </dgm:t>
    </dgm:pt>
    <dgm:pt modelId="{E9D463DF-391C-498A-A9B2-DFE4EB0F236E}" type="parTrans" cxnId="{EDE22A5B-473C-4B7E-B5CB-3769EBC3DB25}">
      <dgm:prSet/>
      <dgm:spPr/>
      <dgm:t>
        <a:bodyPr/>
        <a:lstStyle/>
        <a:p>
          <a:endParaRPr lang="en-US"/>
        </a:p>
      </dgm:t>
    </dgm:pt>
    <dgm:pt modelId="{9E20511E-D297-4FA6-81C7-BBED25F7AAA6}" type="sibTrans" cxnId="{EDE22A5B-473C-4B7E-B5CB-3769EBC3DB25}">
      <dgm:prSet/>
      <dgm:spPr/>
      <dgm:t>
        <a:bodyPr/>
        <a:lstStyle/>
        <a:p>
          <a:endParaRPr lang="en-US"/>
        </a:p>
      </dgm:t>
    </dgm:pt>
    <dgm:pt modelId="{15E8F90D-42F3-409C-B00E-7AA2BDBE0ED3}">
      <dgm:prSet phldrT="[Text]"/>
      <dgm:spPr/>
      <dgm:t>
        <a:bodyPr/>
        <a:lstStyle/>
        <a:p>
          <a:r>
            <a:rPr lang="en-US" dirty="0"/>
            <a:t>For offence under subsection (2) add the following: </a:t>
          </a:r>
          <a:br>
            <a:rPr lang="en-US" dirty="0"/>
          </a:br>
          <a:r>
            <a:rPr lang="en-US" dirty="0"/>
            <a:t>That natural person was a minor</a:t>
          </a:r>
        </a:p>
      </dgm:t>
    </dgm:pt>
    <dgm:pt modelId="{6BC420C0-3BBE-497A-A237-82D284B6376E}" type="parTrans" cxnId="{32F18709-B750-40C5-8D78-86001F8DA969}">
      <dgm:prSet/>
      <dgm:spPr/>
      <dgm:t>
        <a:bodyPr/>
        <a:lstStyle/>
        <a:p>
          <a:endParaRPr lang="en-US"/>
        </a:p>
      </dgm:t>
    </dgm:pt>
    <dgm:pt modelId="{792DE56A-5D95-40C5-9D09-F52EF9E9E55F}" type="sibTrans" cxnId="{32F18709-B750-40C5-8D78-86001F8DA969}">
      <dgm:prSet/>
      <dgm:spPr/>
      <dgm:t>
        <a:bodyPr/>
        <a:lstStyle/>
        <a:p>
          <a:endParaRPr lang="en-US"/>
        </a:p>
      </dgm:t>
    </dgm:pt>
    <dgm:pt modelId="{0A07B746-891D-4971-9C95-270FC1F5B97F}" type="pres">
      <dgm:prSet presAssocID="{AC826E43-F0D8-4D74-BBB1-18F49A20F2FD}" presName="linear" presStyleCnt="0">
        <dgm:presLayoutVars>
          <dgm:animLvl val="lvl"/>
          <dgm:resizeHandles val="exact"/>
        </dgm:presLayoutVars>
      </dgm:prSet>
      <dgm:spPr/>
    </dgm:pt>
    <dgm:pt modelId="{D1B13B2D-0BC6-40FC-8247-F80836BC261A}" type="pres">
      <dgm:prSet presAssocID="{B24971BF-26C0-4850-8AC6-F9895727B1C4}" presName="parentText" presStyleLbl="node1" presStyleIdx="0" presStyleCnt="4">
        <dgm:presLayoutVars>
          <dgm:chMax val="0"/>
          <dgm:bulletEnabled val="1"/>
        </dgm:presLayoutVars>
      </dgm:prSet>
      <dgm:spPr/>
    </dgm:pt>
    <dgm:pt modelId="{962777D4-E23A-4E9B-BB23-0E1B7A9377DE}" type="pres">
      <dgm:prSet presAssocID="{B24971BF-26C0-4850-8AC6-F9895727B1C4}" presName="childText" presStyleLbl="revTx" presStyleIdx="0" presStyleCnt="1">
        <dgm:presLayoutVars>
          <dgm:bulletEnabled val="1"/>
        </dgm:presLayoutVars>
      </dgm:prSet>
      <dgm:spPr/>
    </dgm:pt>
    <dgm:pt modelId="{3F9E76AE-FF5B-42BF-B6F2-9C2223C3EA9F}" type="pres">
      <dgm:prSet presAssocID="{2CB9EEC4-CBB0-4249-AD28-96E747376EA2}" presName="parentText" presStyleLbl="node1" presStyleIdx="1" presStyleCnt="4">
        <dgm:presLayoutVars>
          <dgm:chMax val="0"/>
          <dgm:bulletEnabled val="1"/>
        </dgm:presLayoutVars>
      </dgm:prSet>
      <dgm:spPr/>
    </dgm:pt>
    <dgm:pt modelId="{B0A55A79-9ECD-482F-A4B1-5448BA9E9F21}" type="pres">
      <dgm:prSet presAssocID="{9E20511E-D297-4FA6-81C7-BBED25F7AAA6}" presName="spacer" presStyleCnt="0"/>
      <dgm:spPr/>
    </dgm:pt>
    <dgm:pt modelId="{6017D00E-3B4E-48B0-95FE-9A55C6B483BA}" type="pres">
      <dgm:prSet presAssocID="{FC1A2C91-BDB5-4CD1-AE6C-4BDB5B1CF03B}" presName="parentText" presStyleLbl="node1" presStyleIdx="2" presStyleCnt="4">
        <dgm:presLayoutVars>
          <dgm:chMax val="0"/>
          <dgm:bulletEnabled val="1"/>
        </dgm:presLayoutVars>
      </dgm:prSet>
      <dgm:spPr/>
    </dgm:pt>
    <dgm:pt modelId="{C4398539-A3D2-46E3-B65C-073EFA33B53E}" type="pres">
      <dgm:prSet presAssocID="{31F024DB-4B70-494E-AD7B-85E69732294E}" presName="spacer" presStyleCnt="0"/>
      <dgm:spPr/>
    </dgm:pt>
    <dgm:pt modelId="{5115DA0B-8D9C-4F08-A823-5B5054A01E8A}" type="pres">
      <dgm:prSet presAssocID="{15E8F90D-42F3-409C-B00E-7AA2BDBE0ED3}" presName="parentText" presStyleLbl="node1" presStyleIdx="3" presStyleCnt="4">
        <dgm:presLayoutVars>
          <dgm:chMax val="0"/>
          <dgm:bulletEnabled val="1"/>
        </dgm:presLayoutVars>
      </dgm:prSet>
      <dgm:spPr/>
    </dgm:pt>
  </dgm:ptLst>
  <dgm:cxnLst>
    <dgm:cxn modelId="{F6300902-C3E4-4C64-8E36-29858795CE98}" srcId="{B24971BF-26C0-4850-8AC6-F9895727B1C4}" destId="{AEF745F3-5D62-41CB-88A2-57330A063989}" srcOrd="3" destOrd="0" parTransId="{3E2E8C67-0382-4A2A-A656-AEDBB91482AB}" sibTransId="{43C95ED4-4260-43DE-88CC-6719E089C632}"/>
    <dgm:cxn modelId="{32F18709-B750-40C5-8D78-86001F8DA969}" srcId="{AC826E43-F0D8-4D74-BBB1-18F49A20F2FD}" destId="{15E8F90D-42F3-409C-B00E-7AA2BDBE0ED3}" srcOrd="3" destOrd="0" parTransId="{6BC420C0-3BBE-497A-A237-82D284B6376E}" sibTransId="{792DE56A-5D95-40C5-9D09-F52EF9E9E55F}"/>
    <dgm:cxn modelId="{1BA6730B-BCC5-40E0-83D1-985F76CFE59C}" srcId="{B24971BF-26C0-4850-8AC6-F9895727B1C4}" destId="{21CBFD82-3842-4435-9718-813344DCE498}" srcOrd="0" destOrd="0" parTransId="{F69E2141-0D39-4749-963C-18CB5F7054D9}" sibTransId="{21885682-F6C1-42F0-AC58-52C57B4C1853}"/>
    <dgm:cxn modelId="{1CF82E10-5BC5-4877-A68D-532023E16A06}" srcId="{B24971BF-26C0-4850-8AC6-F9895727B1C4}" destId="{C79478B2-CD38-4D0B-9FA5-7EB1E0CB0D5E}" srcOrd="1" destOrd="0" parTransId="{BB9C1178-83B0-4210-8257-DA8B7395D526}" sibTransId="{66F87CFE-A8A1-4B01-A73C-0B5A8A73A6EB}"/>
    <dgm:cxn modelId="{84B49816-7E0E-4C5E-A7AF-4570A6EB7381}" type="presOf" srcId="{2CB9EEC4-CBB0-4249-AD28-96E747376EA2}" destId="{3F9E76AE-FF5B-42BF-B6F2-9C2223C3EA9F}" srcOrd="0" destOrd="0" presId="urn:microsoft.com/office/officeart/2005/8/layout/vList2"/>
    <dgm:cxn modelId="{04D3DA1A-42BE-4DC5-82DF-E94FB35622D7}" type="presOf" srcId="{15E8F90D-42F3-409C-B00E-7AA2BDBE0ED3}" destId="{5115DA0B-8D9C-4F08-A823-5B5054A01E8A}" srcOrd="0" destOrd="0" presId="urn:microsoft.com/office/officeart/2005/8/layout/vList2"/>
    <dgm:cxn modelId="{2924711D-C4A7-46E3-88B4-71EE79350E03}" srcId="{AC826E43-F0D8-4D74-BBB1-18F49A20F2FD}" destId="{FC1A2C91-BDB5-4CD1-AE6C-4BDB5B1CF03B}" srcOrd="2" destOrd="0" parTransId="{BEADF485-733A-410C-973A-C8160AAA05FD}" sibTransId="{31F024DB-4B70-494E-AD7B-85E69732294E}"/>
    <dgm:cxn modelId="{EDE22A5B-473C-4B7E-B5CB-3769EBC3DB25}" srcId="{AC826E43-F0D8-4D74-BBB1-18F49A20F2FD}" destId="{2CB9EEC4-CBB0-4249-AD28-96E747376EA2}" srcOrd="1" destOrd="0" parTransId="{E9D463DF-391C-498A-A9B2-DFE4EB0F236E}" sibTransId="{9E20511E-D297-4FA6-81C7-BBED25F7AAA6}"/>
    <dgm:cxn modelId="{A95CC944-00CC-46A1-9842-7E7DB943F240}" type="presOf" srcId="{BF17FE9E-3F08-4DB1-99F2-8B8ACAD5CB79}" destId="{962777D4-E23A-4E9B-BB23-0E1B7A9377DE}" srcOrd="0" destOrd="2" presId="urn:microsoft.com/office/officeart/2005/8/layout/vList2"/>
    <dgm:cxn modelId="{238A2C4C-1877-4833-92F5-6EF94015D7C3}" type="presOf" srcId="{FC1A2C91-BDB5-4CD1-AE6C-4BDB5B1CF03B}" destId="{6017D00E-3B4E-48B0-95FE-9A55C6B483BA}" srcOrd="0" destOrd="0" presId="urn:microsoft.com/office/officeart/2005/8/layout/vList2"/>
    <dgm:cxn modelId="{D2920470-F250-4BDD-9C9A-0FD03032ADE8}" type="presOf" srcId="{B24971BF-26C0-4850-8AC6-F9895727B1C4}" destId="{D1B13B2D-0BC6-40FC-8247-F80836BC261A}" srcOrd="0" destOrd="0" presId="urn:microsoft.com/office/officeart/2005/8/layout/vList2"/>
    <dgm:cxn modelId="{CF14447F-C390-4FFA-B31B-8844B51D0916}" srcId="{B24971BF-26C0-4850-8AC6-F9895727B1C4}" destId="{BF17FE9E-3F08-4DB1-99F2-8B8ACAD5CB79}" srcOrd="2" destOrd="0" parTransId="{68BD0165-76E6-4CE2-9517-154A47E0F18B}" sibTransId="{E26B6936-E6F2-4ED2-898D-DD981AFDB211}"/>
    <dgm:cxn modelId="{A5A9C892-8B54-4F83-86ED-215F8251BD02}" type="presOf" srcId="{C79478B2-CD38-4D0B-9FA5-7EB1E0CB0D5E}" destId="{962777D4-E23A-4E9B-BB23-0E1B7A9377DE}" srcOrd="0" destOrd="1" presId="urn:microsoft.com/office/officeart/2005/8/layout/vList2"/>
    <dgm:cxn modelId="{E3661EA1-0380-457A-96DB-DFFA4C9C8A45}" type="presOf" srcId="{AEF745F3-5D62-41CB-88A2-57330A063989}" destId="{962777D4-E23A-4E9B-BB23-0E1B7A9377DE}" srcOrd="0" destOrd="3" presId="urn:microsoft.com/office/officeart/2005/8/layout/vList2"/>
    <dgm:cxn modelId="{3ABBB0D9-0338-4D90-8985-DE8EA54BE3F3}" srcId="{AC826E43-F0D8-4D74-BBB1-18F49A20F2FD}" destId="{B24971BF-26C0-4850-8AC6-F9895727B1C4}" srcOrd="0" destOrd="0" parTransId="{8796DFDF-7EC3-47AE-80BA-988963D279B8}" sibTransId="{E536EF25-E1D5-47F7-B5A8-5813B629CD40}"/>
    <dgm:cxn modelId="{819D66DE-A74C-4232-92F5-92CC3CD29C68}" type="presOf" srcId="{21CBFD82-3842-4435-9718-813344DCE498}" destId="{962777D4-E23A-4E9B-BB23-0E1B7A9377DE}" srcOrd="0" destOrd="0" presId="urn:microsoft.com/office/officeart/2005/8/layout/vList2"/>
    <dgm:cxn modelId="{D0BA23E9-F27C-4E19-9201-6D33084F1711}" type="presOf" srcId="{AC826E43-F0D8-4D74-BBB1-18F49A20F2FD}" destId="{0A07B746-891D-4971-9C95-270FC1F5B97F}" srcOrd="0" destOrd="0" presId="urn:microsoft.com/office/officeart/2005/8/layout/vList2"/>
    <dgm:cxn modelId="{58792CCB-A787-44E8-8B1C-430EDF618B94}" type="presParOf" srcId="{0A07B746-891D-4971-9C95-270FC1F5B97F}" destId="{D1B13B2D-0BC6-40FC-8247-F80836BC261A}" srcOrd="0" destOrd="0" presId="urn:microsoft.com/office/officeart/2005/8/layout/vList2"/>
    <dgm:cxn modelId="{6EFC1ADC-AEF7-4B41-9F69-A8D27F5B245E}" type="presParOf" srcId="{0A07B746-891D-4971-9C95-270FC1F5B97F}" destId="{962777D4-E23A-4E9B-BB23-0E1B7A9377DE}" srcOrd="1" destOrd="0" presId="urn:microsoft.com/office/officeart/2005/8/layout/vList2"/>
    <dgm:cxn modelId="{C3AE0AEC-C75D-412B-AD93-72587B65E78A}" type="presParOf" srcId="{0A07B746-891D-4971-9C95-270FC1F5B97F}" destId="{3F9E76AE-FF5B-42BF-B6F2-9C2223C3EA9F}" srcOrd="2" destOrd="0" presId="urn:microsoft.com/office/officeart/2005/8/layout/vList2"/>
    <dgm:cxn modelId="{9EFE16BB-472E-4AF0-A652-9C67840FC802}" type="presParOf" srcId="{0A07B746-891D-4971-9C95-270FC1F5B97F}" destId="{B0A55A79-9ECD-482F-A4B1-5448BA9E9F21}" srcOrd="3" destOrd="0" presId="urn:microsoft.com/office/officeart/2005/8/layout/vList2"/>
    <dgm:cxn modelId="{85A512CC-7C44-4D78-B72C-59D7FB6D690C}" type="presParOf" srcId="{0A07B746-891D-4971-9C95-270FC1F5B97F}" destId="{6017D00E-3B4E-48B0-95FE-9A55C6B483BA}" srcOrd="4" destOrd="0" presId="urn:microsoft.com/office/officeart/2005/8/layout/vList2"/>
    <dgm:cxn modelId="{33B3B519-3696-4974-9B98-326A6C0795AA}" type="presParOf" srcId="{0A07B746-891D-4971-9C95-270FC1F5B97F}" destId="{C4398539-A3D2-46E3-B65C-073EFA33B53E}" srcOrd="5" destOrd="0" presId="urn:microsoft.com/office/officeart/2005/8/layout/vList2"/>
    <dgm:cxn modelId="{64BB5C11-8063-4A6E-9FEA-98BCB1D23689}" type="presParOf" srcId="{0A07B746-891D-4971-9C95-270FC1F5B97F}" destId="{5115DA0B-8D9C-4F08-A823-5B5054A01E8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 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2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500,000/=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51794116-3BB4-437C-8004-67035A5101F5}" type="presOf" srcId="{749A56C8-4132-4DD6-84D6-690A3B9B61D9}" destId="{CD458761-AC57-4EBE-841D-8CA2AB55A815}" srcOrd="0" destOrd="0" presId="urn:microsoft.com/office/officeart/2016/7/layout/VerticalDownArrowProcess"/>
    <dgm:cxn modelId="{9B9A3E37-7B70-4146-A010-F816E5C9E89E}" type="presOf" srcId="{749A56C8-4132-4DD6-84D6-690A3B9B61D9}" destId="{AE14162C-A0BF-4186-9DAE-A2EEFC7F9CA3}" srcOrd="1"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4F6F7863-81D0-4EA5-9EEB-62BAEE433C98}" type="presOf" srcId="{AC826E43-F0D8-4D74-BBB1-18F49A20F2FD}" destId="{3C36BC71-B83B-4114-B549-63C5B80CF0CF}" srcOrd="0" destOrd="0" presId="urn:microsoft.com/office/officeart/2016/7/layout/VerticalDownArrowProcess"/>
    <dgm:cxn modelId="{88AABB64-6246-4B55-B773-2A139E4090FC}" type="presOf" srcId="{06F5DBF7-132B-4CD0-A95F-69E3233CDCF9}" destId="{DED2DD62-0082-4342-86D4-CFCA35F45627}" srcOrd="0" destOrd="2" presId="urn:microsoft.com/office/officeart/2016/7/layout/VerticalDownArrowProcess"/>
    <dgm:cxn modelId="{0F52F946-24EF-43FD-BE6C-DDE14D3A04B5}" type="presOf" srcId="{D9796259-0383-4DFA-A435-55B3AED21144}" destId="{ACAC1914-C89B-47BD-A9F1-504D17A645D9}"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7F6EB47F-CE45-4D9E-AD48-53C790DA850B}" type="presOf" srcId="{FAEB0504-9446-46E3-A8FF-0B98CBE052EF}" destId="{ACAC1914-C89B-47BD-A9F1-504D17A645D9}" srcOrd="0" destOrd="2" presId="urn:microsoft.com/office/officeart/2016/7/layout/VerticalDownArrowProcess"/>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AD9DAAB6-0E22-462C-A830-666B77E9DE92}" srcId="{1F5F00E0-491F-4A5A-9898-BE3179E902AA}" destId="{D9796259-0383-4DFA-A435-55B3AED21144}" srcOrd="0" destOrd="0" parTransId="{8F7F5E47-4D88-44A1-ACC8-99E56D583B9E}" sibTransId="{57530B7D-29FA-4506-889E-85E912D5BD22}"/>
    <dgm:cxn modelId="{E45322C6-1C31-472F-8320-8F2D309398B1}" type="presOf" srcId="{1F5F00E0-491F-4A5A-9898-BE3179E902AA}" destId="{F5E09FE9-11D6-423F-9BF9-A0EA21D54168}" srcOrd="0" destOrd="0" presId="urn:microsoft.com/office/officeart/2016/7/layout/VerticalDownArrowProcess"/>
    <dgm:cxn modelId="{0DAFD2F3-47EC-4CA5-B4CE-BBC86395180D}" type="presOf" srcId="{BE7A558F-150F-4E74-A70C-5E205A69EC7D}" destId="{DED2DD62-0082-4342-86D4-CFCA35F45627}" srcOrd="0" destOrd="0" presId="urn:microsoft.com/office/officeart/2016/7/layout/VerticalDownArrowProcess"/>
    <dgm:cxn modelId="{B7AC6FF6-F31C-4537-9F64-6A2FE24130BB}" type="presOf" srcId="{FAB02FF8-6A59-410F-9252-815DF3120A09}" destId="{ACAC1914-C89B-47BD-A9F1-504D17A645D9}" srcOrd="0" destOrd="1" presId="urn:microsoft.com/office/officeart/2016/7/layout/VerticalDownArrowProcess"/>
    <dgm:cxn modelId="{E06D2FF7-B099-4947-BA11-9F7173FD607A}" type="presOf" srcId="{2327F676-9100-47F2-B800-4CAED0A73681}" destId="{DED2DD62-0082-4342-86D4-CFCA35F45627}" srcOrd="0" destOrd="1"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0AD5B584-18A2-475E-AFBA-6D6F63565686}" type="presParOf" srcId="{3C36BC71-B83B-4114-B549-63C5B80CF0CF}" destId="{D7C100E4-34BF-41C4-9EB9-C65B9FE61166}" srcOrd="0" destOrd="0" presId="urn:microsoft.com/office/officeart/2016/7/layout/VerticalDownArrowProcess"/>
    <dgm:cxn modelId="{F464E386-EA4D-4A49-8137-0BDA1984C085}" type="presParOf" srcId="{D7C100E4-34BF-41C4-9EB9-C65B9FE61166}" destId="{F5E09FE9-11D6-423F-9BF9-A0EA21D54168}" srcOrd="0" destOrd="0" presId="urn:microsoft.com/office/officeart/2016/7/layout/VerticalDownArrowProcess"/>
    <dgm:cxn modelId="{1CE1F8B4-B817-4DC8-9A9D-328DC8D573E0}" type="presParOf" srcId="{D7C100E4-34BF-41C4-9EB9-C65B9FE61166}" destId="{ACAC1914-C89B-47BD-A9F1-504D17A645D9}" srcOrd="1" destOrd="0" presId="urn:microsoft.com/office/officeart/2016/7/layout/VerticalDownArrowProcess"/>
    <dgm:cxn modelId="{73A950FD-A44D-48F4-85AF-526C8CDEC37E}" type="presParOf" srcId="{3C36BC71-B83B-4114-B549-63C5B80CF0CF}" destId="{588963AD-C097-4CE1-9ADD-59F68AC5AD8F}" srcOrd="1" destOrd="0" presId="urn:microsoft.com/office/officeart/2016/7/layout/VerticalDownArrowProcess"/>
    <dgm:cxn modelId="{A94CF137-369F-4E38-8BDC-0448D56E857E}" type="presParOf" srcId="{3C36BC71-B83B-4114-B549-63C5B80CF0CF}" destId="{6092099E-709A-408A-A742-7209A196D973}" srcOrd="2" destOrd="0" presId="urn:microsoft.com/office/officeart/2016/7/layout/VerticalDownArrowProcess"/>
    <dgm:cxn modelId="{E401242D-58B9-48A5-982C-B27395C5B6EB}" type="presParOf" srcId="{6092099E-709A-408A-A742-7209A196D973}" destId="{CD458761-AC57-4EBE-841D-8CA2AB55A815}" srcOrd="0" destOrd="0" presId="urn:microsoft.com/office/officeart/2016/7/layout/VerticalDownArrowProcess"/>
    <dgm:cxn modelId="{132C2EBC-CADB-4F91-9383-6CAD15F82CE0}" type="presParOf" srcId="{6092099E-709A-408A-A742-7209A196D973}" destId="{AE14162C-A0BF-4186-9DAE-A2EEFC7F9CA3}" srcOrd="1" destOrd="0" presId="urn:microsoft.com/office/officeart/2016/7/layout/VerticalDownArrowProcess"/>
    <dgm:cxn modelId="{E0503770-2198-40EB-A081-4A1832ED7726}"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 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3 -5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a:t> Fine </a:t>
          </a:r>
          <a:r>
            <a:rPr lang="en-US" dirty="0"/>
            <a:t>of Max – 1000,000/=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06EE800D-4C22-4CC4-BE86-80E050E46916}" type="presOf" srcId="{1F5F00E0-491F-4A5A-9898-BE3179E902AA}" destId="{F5E09FE9-11D6-423F-9BF9-A0EA21D54168}" srcOrd="0" destOrd="0" presId="urn:microsoft.com/office/officeart/2016/7/layout/VerticalDownArrowProcess"/>
    <dgm:cxn modelId="{87918512-5B4A-450D-900B-758B30457A2A}" type="presOf" srcId="{749A56C8-4132-4DD6-84D6-690A3B9B61D9}" destId="{AE14162C-A0BF-4186-9DAE-A2EEFC7F9CA3}" srcOrd="1" destOrd="0" presId="urn:microsoft.com/office/officeart/2016/7/layout/VerticalDownArrowProcess"/>
    <dgm:cxn modelId="{6AC0D932-6148-408F-B53B-2D69A97F5624}" type="presOf" srcId="{06F5DBF7-132B-4CD0-A95F-69E3233CDCF9}" destId="{DED2DD62-0082-4342-86D4-CFCA35F45627}" srcOrd="0" destOrd="2"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989C0248-41CD-441C-97D6-5CA222B3C07A}" type="presOf" srcId="{D9796259-0383-4DFA-A435-55B3AED21144}" destId="{ACAC1914-C89B-47BD-A9F1-504D17A645D9}" srcOrd="0" destOrd="0" presId="urn:microsoft.com/office/officeart/2016/7/layout/VerticalDownArrowProcess"/>
    <dgm:cxn modelId="{EE4A496A-7D58-4B88-95D1-DC656155866C}" type="presOf" srcId="{AC826E43-F0D8-4D74-BBB1-18F49A20F2FD}" destId="{3C36BC71-B83B-4114-B549-63C5B80CF0CF}" srcOrd="0" destOrd="0" presId="urn:microsoft.com/office/officeart/2016/7/layout/VerticalDownArrowProcess"/>
    <dgm:cxn modelId="{BC645552-523A-47E3-B48D-2795D63FCE27}" type="presOf" srcId="{FAB02FF8-6A59-410F-9252-815DF3120A09}" destId="{ACAC1914-C89B-47BD-A9F1-504D17A645D9}" srcOrd="0" destOrd="1"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63154D8A-2864-4489-A914-5A6E6063F547}" type="presOf" srcId="{FAEB0504-9446-46E3-A8FF-0B98CBE052EF}" destId="{ACAC1914-C89B-47BD-A9F1-504D17A645D9}" srcOrd="0" destOrd="2"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AD9DAAB6-0E22-462C-A830-666B77E9DE92}" srcId="{1F5F00E0-491F-4A5A-9898-BE3179E902AA}" destId="{D9796259-0383-4DFA-A435-55B3AED21144}" srcOrd="0" destOrd="0" parTransId="{8F7F5E47-4D88-44A1-ACC8-99E56D583B9E}" sibTransId="{57530B7D-29FA-4506-889E-85E912D5BD22}"/>
    <dgm:cxn modelId="{CE5389BD-6F06-4DD4-96BE-702D8B1DD080}" type="presOf" srcId="{749A56C8-4132-4DD6-84D6-690A3B9B61D9}" destId="{CD458761-AC57-4EBE-841D-8CA2AB55A815}" srcOrd="0" destOrd="0" presId="urn:microsoft.com/office/officeart/2016/7/layout/VerticalDownArrowProcess"/>
    <dgm:cxn modelId="{CC942FE0-F00E-4032-967F-3E9A2257A980}" type="presOf" srcId="{BE7A558F-150F-4E74-A70C-5E205A69EC7D}" destId="{DED2DD62-0082-4342-86D4-CFCA35F45627}" srcOrd="0" destOrd="0"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707CA0FB-D0E9-49DD-96CC-C7E8D96D7E60}" type="presOf" srcId="{2327F676-9100-47F2-B800-4CAED0A73681}" destId="{DED2DD62-0082-4342-86D4-CFCA35F45627}" srcOrd="0" destOrd="1" presId="urn:microsoft.com/office/officeart/2016/7/layout/VerticalDownArrowProcess"/>
    <dgm:cxn modelId="{873A4B7C-F704-44E9-9BE0-01565022B1CC}" type="presParOf" srcId="{3C36BC71-B83B-4114-B549-63C5B80CF0CF}" destId="{D7C100E4-34BF-41C4-9EB9-C65B9FE61166}" srcOrd="0" destOrd="0" presId="urn:microsoft.com/office/officeart/2016/7/layout/VerticalDownArrowProcess"/>
    <dgm:cxn modelId="{3EB764E5-DB9E-4DFF-8650-F3488E98B427}" type="presParOf" srcId="{D7C100E4-34BF-41C4-9EB9-C65B9FE61166}" destId="{F5E09FE9-11D6-423F-9BF9-A0EA21D54168}" srcOrd="0" destOrd="0" presId="urn:microsoft.com/office/officeart/2016/7/layout/VerticalDownArrowProcess"/>
    <dgm:cxn modelId="{EFE0FDC6-30D5-462E-AC0B-3FE6AD21ADE7}" type="presParOf" srcId="{D7C100E4-34BF-41C4-9EB9-C65B9FE61166}" destId="{ACAC1914-C89B-47BD-A9F1-504D17A645D9}" srcOrd="1" destOrd="0" presId="urn:microsoft.com/office/officeart/2016/7/layout/VerticalDownArrowProcess"/>
    <dgm:cxn modelId="{CBDD0C02-553E-4B6B-862F-DEDEAEF18C86}" type="presParOf" srcId="{3C36BC71-B83B-4114-B549-63C5B80CF0CF}" destId="{588963AD-C097-4CE1-9ADD-59F68AC5AD8F}" srcOrd="1" destOrd="0" presId="urn:microsoft.com/office/officeart/2016/7/layout/VerticalDownArrowProcess"/>
    <dgm:cxn modelId="{37B87868-0AB5-4683-9C47-530C2240E1AE}" type="presParOf" srcId="{3C36BC71-B83B-4114-B549-63C5B80CF0CF}" destId="{6092099E-709A-408A-A742-7209A196D973}" srcOrd="2" destOrd="0" presId="urn:microsoft.com/office/officeart/2016/7/layout/VerticalDownArrowProcess"/>
    <dgm:cxn modelId="{F561ABB5-070B-4974-A6A7-BD91B879F16F}" type="presParOf" srcId="{6092099E-709A-408A-A742-7209A196D973}" destId="{CD458761-AC57-4EBE-841D-8CA2AB55A815}" srcOrd="0" destOrd="0" presId="urn:microsoft.com/office/officeart/2016/7/layout/VerticalDownArrowProcess"/>
    <dgm:cxn modelId="{607561E5-590D-43B1-AD2E-1445AF4B0810}" type="presParOf" srcId="{6092099E-709A-408A-A742-7209A196D973}" destId="{AE14162C-A0BF-4186-9DAE-A2EEFC7F9CA3}" srcOrd="1" destOrd="0" presId="urn:microsoft.com/office/officeart/2016/7/layout/VerticalDownArrowProcess"/>
    <dgm:cxn modelId="{A44B16C8-6B3C-4CF3-9358-9659CC00CDE1}"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 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5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5 Million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9B996C06-EBD0-476D-8314-22A08D4A9E1B}" type="presOf" srcId="{1F5F00E0-491F-4A5A-9898-BE3179E902AA}" destId="{F5E09FE9-11D6-423F-9BF9-A0EA21D54168}" srcOrd="0" destOrd="0" presId="urn:microsoft.com/office/officeart/2016/7/layout/VerticalDownArrowProcess"/>
    <dgm:cxn modelId="{62927716-CEB4-4C1D-8448-C9FC019E3A74}" type="presOf" srcId="{D9796259-0383-4DFA-A435-55B3AED21144}" destId="{ACAC1914-C89B-47BD-A9F1-504D17A645D9}" srcOrd="0" destOrd="0" presId="urn:microsoft.com/office/officeart/2016/7/layout/VerticalDownArrowProcess"/>
    <dgm:cxn modelId="{1DE9122B-5332-47EF-94C1-91AEFFA09C08}" type="presOf" srcId="{749A56C8-4132-4DD6-84D6-690A3B9B61D9}" destId="{CD458761-AC57-4EBE-841D-8CA2AB55A815}"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26A33E3D-06BF-4E7B-B78E-866A8A6AB94D}" type="presOf" srcId="{749A56C8-4132-4DD6-84D6-690A3B9B61D9}" destId="{AE14162C-A0BF-4186-9DAE-A2EEFC7F9CA3}" srcOrd="1" destOrd="0" presId="urn:microsoft.com/office/officeart/2016/7/layout/VerticalDownArrowProcess"/>
    <dgm:cxn modelId="{044E174D-70D7-478E-B559-22C59226770C}" type="presOf" srcId="{2327F676-9100-47F2-B800-4CAED0A73681}" destId="{DED2DD62-0082-4342-86D4-CFCA35F45627}" srcOrd="0" destOrd="1"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87828182-E3D4-4F93-B696-3B2B3775F112}" type="presOf" srcId="{FAEB0504-9446-46E3-A8FF-0B98CBE052EF}" destId="{ACAC1914-C89B-47BD-A9F1-504D17A645D9}" srcOrd="0" destOrd="2" presId="urn:microsoft.com/office/officeart/2016/7/layout/VerticalDownArrowProcess"/>
    <dgm:cxn modelId="{DAAF1988-1D25-49D7-9448-19F9745612DD}" type="presOf" srcId="{BE7A558F-150F-4E74-A70C-5E205A69EC7D}" destId="{DED2DD62-0082-4342-86D4-CFCA35F45627}" srcOrd="0" destOrd="0" presId="urn:microsoft.com/office/officeart/2016/7/layout/VerticalDownArrowProcess"/>
    <dgm:cxn modelId="{2DA01F93-BD95-474C-9FB8-DA1F45DB92B5}" type="presOf" srcId="{06F5DBF7-132B-4CD0-A95F-69E3233CDCF9}" destId="{DED2DD62-0082-4342-86D4-CFCA35F45627}" srcOrd="0" destOrd="2"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70872D9F-160A-4E4B-B052-34A7E3BEDEEE}" type="presOf" srcId="{AC826E43-F0D8-4D74-BBB1-18F49A20F2FD}" destId="{3C36BC71-B83B-4114-B549-63C5B80CF0CF}" srcOrd="0" destOrd="0"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AD8F25DB-7CCC-48B3-B54C-56186D4431C1}" type="presOf" srcId="{FAB02FF8-6A59-410F-9252-815DF3120A09}" destId="{ACAC1914-C89B-47BD-A9F1-504D17A645D9}" srcOrd="0" destOrd="1"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2043F21F-6234-4CB4-B83F-AFB3FE1D893F}" type="presParOf" srcId="{3C36BC71-B83B-4114-B549-63C5B80CF0CF}" destId="{D7C100E4-34BF-41C4-9EB9-C65B9FE61166}" srcOrd="0" destOrd="0" presId="urn:microsoft.com/office/officeart/2016/7/layout/VerticalDownArrowProcess"/>
    <dgm:cxn modelId="{F85F4440-E322-4B81-85A5-278541FC53DB}" type="presParOf" srcId="{D7C100E4-34BF-41C4-9EB9-C65B9FE61166}" destId="{F5E09FE9-11D6-423F-9BF9-A0EA21D54168}" srcOrd="0" destOrd="0" presId="urn:microsoft.com/office/officeart/2016/7/layout/VerticalDownArrowProcess"/>
    <dgm:cxn modelId="{2AF799B0-5A42-48F9-AA55-9CA94FF99113}" type="presParOf" srcId="{D7C100E4-34BF-41C4-9EB9-C65B9FE61166}" destId="{ACAC1914-C89B-47BD-A9F1-504D17A645D9}" srcOrd="1" destOrd="0" presId="urn:microsoft.com/office/officeart/2016/7/layout/VerticalDownArrowProcess"/>
    <dgm:cxn modelId="{3B4E2C1A-AC2D-4DB1-A841-52D0BA6E08B8}" type="presParOf" srcId="{3C36BC71-B83B-4114-B549-63C5B80CF0CF}" destId="{588963AD-C097-4CE1-9ADD-59F68AC5AD8F}" srcOrd="1" destOrd="0" presId="urn:microsoft.com/office/officeart/2016/7/layout/VerticalDownArrowProcess"/>
    <dgm:cxn modelId="{1AB3ACB1-0FBC-4826-B828-617F642B2DE3}" type="presParOf" srcId="{3C36BC71-B83B-4114-B549-63C5B80CF0CF}" destId="{6092099E-709A-408A-A742-7209A196D973}" srcOrd="2" destOrd="0" presId="urn:microsoft.com/office/officeart/2016/7/layout/VerticalDownArrowProcess"/>
    <dgm:cxn modelId="{3DE41D83-001A-428E-ADB9-C523ED6CDFBA}" type="presParOf" srcId="{6092099E-709A-408A-A742-7209A196D973}" destId="{CD458761-AC57-4EBE-841D-8CA2AB55A815}" srcOrd="0" destOrd="0" presId="urn:microsoft.com/office/officeart/2016/7/layout/VerticalDownArrowProcess"/>
    <dgm:cxn modelId="{F33D001E-97F0-4E9F-8F08-BDE9C4818FCD}" type="presParOf" srcId="{6092099E-709A-408A-A742-7209A196D973}" destId="{AE14162C-A0BF-4186-9DAE-A2EEFC7F9CA3}" srcOrd="1" destOrd="0" presId="urn:microsoft.com/office/officeart/2016/7/layout/VerticalDownArrowProcess"/>
    <dgm:cxn modelId="{BC455413-EEBA-44C1-9B35-06BD61E90323}"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Non 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7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10 Million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473E120C-1606-456D-BB35-31C35B4B658E}" type="presOf" srcId="{06F5DBF7-132B-4CD0-A95F-69E3233CDCF9}" destId="{DED2DD62-0082-4342-86D4-CFCA35F45627}" srcOrd="0" destOrd="2" presId="urn:microsoft.com/office/officeart/2016/7/layout/VerticalDownArrowProcess"/>
    <dgm:cxn modelId="{5DD6B00D-A506-4202-B877-691FCE8D8FD6}" type="presOf" srcId="{1F5F00E0-491F-4A5A-9898-BE3179E902AA}" destId="{F5E09FE9-11D6-423F-9BF9-A0EA21D54168}" srcOrd="0" destOrd="0" presId="urn:microsoft.com/office/officeart/2016/7/layout/VerticalDownArrowProcess"/>
    <dgm:cxn modelId="{16F64515-7DB9-4CA8-89C2-064C5FDA5D78}" type="presOf" srcId="{AC826E43-F0D8-4D74-BBB1-18F49A20F2FD}" destId="{3C36BC71-B83B-4114-B549-63C5B80CF0CF}" srcOrd="0" destOrd="0" presId="urn:microsoft.com/office/officeart/2016/7/layout/VerticalDownArrowProcess"/>
    <dgm:cxn modelId="{78E71818-F7FE-4AD9-A8E2-B02EBBA62F7C}" type="presOf" srcId="{FAEB0504-9446-46E3-A8FF-0B98CBE052EF}" destId="{ACAC1914-C89B-47BD-A9F1-504D17A645D9}" srcOrd="0" destOrd="2"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86D25D4F-6DEB-4C61-83E9-FD4E4C2FD483}" type="presOf" srcId="{749A56C8-4132-4DD6-84D6-690A3B9B61D9}" destId="{AE14162C-A0BF-4186-9DAE-A2EEFC7F9CA3}" srcOrd="1" destOrd="0" presId="urn:microsoft.com/office/officeart/2016/7/layout/VerticalDownArrowProcess"/>
    <dgm:cxn modelId="{6BA4F270-E971-471F-965D-E4CFD49104C3}" type="presOf" srcId="{D9796259-0383-4DFA-A435-55B3AED21144}" destId="{ACAC1914-C89B-47BD-A9F1-504D17A645D9}"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9CFDFC8B-0B6E-4DAA-AFE7-74AC2B9D2B42}" type="presOf" srcId="{BE7A558F-150F-4E74-A70C-5E205A69EC7D}" destId="{DED2DD62-0082-4342-86D4-CFCA35F45627}" srcOrd="0" destOrd="0"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AD9DAAB6-0E22-462C-A830-666B77E9DE92}" srcId="{1F5F00E0-491F-4A5A-9898-BE3179E902AA}" destId="{D9796259-0383-4DFA-A435-55B3AED21144}" srcOrd="0" destOrd="0" parTransId="{8F7F5E47-4D88-44A1-ACC8-99E56D583B9E}" sibTransId="{57530B7D-29FA-4506-889E-85E912D5BD22}"/>
    <dgm:cxn modelId="{2FBB3EC4-A631-4AD3-97BD-C68E8FF6D8FD}" type="presOf" srcId="{FAB02FF8-6A59-410F-9252-815DF3120A09}" destId="{ACAC1914-C89B-47BD-A9F1-504D17A645D9}" srcOrd="0" destOrd="1" presId="urn:microsoft.com/office/officeart/2016/7/layout/VerticalDownArrowProcess"/>
    <dgm:cxn modelId="{6D4D73CC-FB25-4548-A604-52CA23C57869}" type="presOf" srcId="{749A56C8-4132-4DD6-84D6-690A3B9B61D9}" destId="{CD458761-AC57-4EBE-841D-8CA2AB55A815}" srcOrd="0" destOrd="0" presId="urn:microsoft.com/office/officeart/2016/7/layout/VerticalDownArrowProcess"/>
    <dgm:cxn modelId="{F99C82F4-ED5B-463A-A61D-B2EC17BC2FD8}" type="presOf" srcId="{2327F676-9100-47F2-B800-4CAED0A73681}" destId="{DED2DD62-0082-4342-86D4-CFCA35F45627}" srcOrd="0" destOrd="1"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EA3272D1-21A5-4702-AA03-BA0C0E6EF5E2}" type="presParOf" srcId="{3C36BC71-B83B-4114-B549-63C5B80CF0CF}" destId="{D7C100E4-34BF-41C4-9EB9-C65B9FE61166}" srcOrd="0" destOrd="0" presId="urn:microsoft.com/office/officeart/2016/7/layout/VerticalDownArrowProcess"/>
    <dgm:cxn modelId="{477BDED3-AEFE-4BBB-8BE8-91F9619EDC06}" type="presParOf" srcId="{D7C100E4-34BF-41C4-9EB9-C65B9FE61166}" destId="{F5E09FE9-11D6-423F-9BF9-A0EA21D54168}" srcOrd="0" destOrd="0" presId="urn:microsoft.com/office/officeart/2016/7/layout/VerticalDownArrowProcess"/>
    <dgm:cxn modelId="{3A3A8768-0013-43E4-B1A1-FE24F2FAEE85}" type="presParOf" srcId="{D7C100E4-34BF-41C4-9EB9-C65B9FE61166}" destId="{ACAC1914-C89B-47BD-A9F1-504D17A645D9}" srcOrd="1" destOrd="0" presId="urn:microsoft.com/office/officeart/2016/7/layout/VerticalDownArrowProcess"/>
    <dgm:cxn modelId="{D7AFE5F8-27C8-4E1F-84CF-3AC6AE2F9947}" type="presParOf" srcId="{3C36BC71-B83B-4114-B549-63C5B80CF0CF}" destId="{588963AD-C097-4CE1-9ADD-59F68AC5AD8F}" srcOrd="1" destOrd="0" presId="urn:microsoft.com/office/officeart/2016/7/layout/VerticalDownArrowProcess"/>
    <dgm:cxn modelId="{F3B3FE9D-A50B-4A6C-85CA-E0544A357F07}" type="presParOf" srcId="{3C36BC71-B83B-4114-B549-63C5B80CF0CF}" destId="{6092099E-709A-408A-A742-7209A196D973}" srcOrd="2" destOrd="0" presId="urn:microsoft.com/office/officeart/2016/7/layout/VerticalDownArrowProcess"/>
    <dgm:cxn modelId="{58A91C06-37A3-44A3-A8DB-8E9B0E335ED8}" type="presParOf" srcId="{6092099E-709A-408A-A742-7209A196D973}" destId="{CD458761-AC57-4EBE-841D-8CA2AB55A815}" srcOrd="0" destOrd="0" presId="urn:microsoft.com/office/officeart/2016/7/layout/VerticalDownArrowProcess"/>
    <dgm:cxn modelId="{C9F04871-ED78-4287-90D8-5CE928133E6B}" type="presParOf" srcId="{6092099E-709A-408A-A742-7209A196D973}" destId="{AE14162C-A0BF-4186-9DAE-A2EEFC7F9CA3}" srcOrd="1" destOrd="0" presId="urn:microsoft.com/office/officeart/2016/7/layout/VerticalDownArrowProcess"/>
    <dgm:cxn modelId="{34FF3F1B-CF8B-4B86-8F1C-EF7FB2D5DF28}"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7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10 Million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85E91B28-4E98-4F3A-AD0C-34F5D311FB68}" type="presOf" srcId="{06F5DBF7-132B-4CD0-A95F-69E3233CDCF9}" destId="{DED2DD62-0082-4342-86D4-CFCA35F45627}" srcOrd="0" destOrd="2"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95481561-C358-40DA-9D55-95E8DAD01FAB}" type="presOf" srcId="{BE7A558F-150F-4E74-A70C-5E205A69EC7D}" destId="{DED2DD62-0082-4342-86D4-CFCA35F45627}" srcOrd="0" destOrd="0" presId="urn:microsoft.com/office/officeart/2016/7/layout/VerticalDownArrowProcess"/>
    <dgm:cxn modelId="{510F1D69-E20B-49CA-AF8C-9996010A10F3}" type="presOf" srcId="{1F5F00E0-491F-4A5A-9898-BE3179E902AA}" destId="{F5E09FE9-11D6-423F-9BF9-A0EA21D54168}" srcOrd="0"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D99B6888-5262-452E-A8AA-94737A8612A4}" type="presOf" srcId="{AC826E43-F0D8-4D74-BBB1-18F49A20F2FD}" destId="{3C36BC71-B83B-4114-B549-63C5B80CF0CF}" srcOrd="0" destOrd="0" presId="urn:microsoft.com/office/officeart/2016/7/layout/VerticalDownArrowProcess"/>
    <dgm:cxn modelId="{D4149F95-FCAE-41ED-9E26-715583871948}" srcId="{AC826E43-F0D8-4D74-BBB1-18F49A20F2FD}" destId="{1F5F00E0-491F-4A5A-9898-BE3179E902AA}" srcOrd="1" destOrd="0" parTransId="{F0D66330-C25D-4A7C-BC9C-B04B17BA477A}" sibTransId="{D74A7FFF-19D6-4C62-9CF0-6B9735806468}"/>
    <dgm:cxn modelId="{BCDD64A4-DF05-4BDF-AFBC-29F192569AD8}" type="presOf" srcId="{749A56C8-4132-4DD6-84D6-690A3B9B61D9}" destId="{AE14162C-A0BF-4186-9DAE-A2EEFC7F9CA3}" srcOrd="1" destOrd="0" presId="urn:microsoft.com/office/officeart/2016/7/layout/VerticalDownArrowProcess"/>
    <dgm:cxn modelId="{D855CFB1-8E9B-4598-9B99-4948AFD713BE}" type="presOf" srcId="{2327F676-9100-47F2-B800-4CAED0A73681}" destId="{DED2DD62-0082-4342-86D4-CFCA35F45627}" srcOrd="0" destOrd="1"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08DC22BF-1276-4F64-8C84-F524F0AD343A}" type="presOf" srcId="{FAB02FF8-6A59-410F-9252-815DF3120A09}" destId="{ACAC1914-C89B-47BD-A9F1-504D17A645D9}" srcOrd="0" destOrd="1" presId="urn:microsoft.com/office/officeart/2016/7/layout/VerticalDownArrowProcess"/>
    <dgm:cxn modelId="{BE9FC8C9-619C-4363-9D03-BCDBB66A7C9C}" type="presOf" srcId="{FAEB0504-9446-46E3-A8FF-0B98CBE052EF}" destId="{ACAC1914-C89B-47BD-A9F1-504D17A645D9}" srcOrd="0" destOrd="2" presId="urn:microsoft.com/office/officeart/2016/7/layout/VerticalDownArrowProcess"/>
    <dgm:cxn modelId="{2A7788F2-9D71-4B74-9366-C17EECFCAA92}" type="presOf" srcId="{749A56C8-4132-4DD6-84D6-690A3B9B61D9}" destId="{CD458761-AC57-4EBE-841D-8CA2AB55A815}" srcOrd="0" destOrd="0"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E80AD8FB-C4FC-41C9-B39F-107385FAA32F}" type="presOf" srcId="{D9796259-0383-4DFA-A435-55B3AED21144}" destId="{ACAC1914-C89B-47BD-A9F1-504D17A645D9}" srcOrd="0" destOrd="0" presId="urn:microsoft.com/office/officeart/2016/7/layout/VerticalDownArrowProcess"/>
    <dgm:cxn modelId="{222AD735-0BE5-40F4-84EC-B02AA4D2B585}" type="presParOf" srcId="{3C36BC71-B83B-4114-B549-63C5B80CF0CF}" destId="{D7C100E4-34BF-41C4-9EB9-C65B9FE61166}" srcOrd="0" destOrd="0" presId="urn:microsoft.com/office/officeart/2016/7/layout/VerticalDownArrowProcess"/>
    <dgm:cxn modelId="{80C5D786-A4F9-4BE7-B928-9B8751C88DA3}" type="presParOf" srcId="{D7C100E4-34BF-41C4-9EB9-C65B9FE61166}" destId="{F5E09FE9-11D6-423F-9BF9-A0EA21D54168}" srcOrd="0" destOrd="0" presId="urn:microsoft.com/office/officeart/2016/7/layout/VerticalDownArrowProcess"/>
    <dgm:cxn modelId="{9BA6DC14-EA77-4462-B2D3-060CA0A2B0D6}" type="presParOf" srcId="{D7C100E4-34BF-41C4-9EB9-C65B9FE61166}" destId="{ACAC1914-C89B-47BD-A9F1-504D17A645D9}" srcOrd="1" destOrd="0" presId="urn:microsoft.com/office/officeart/2016/7/layout/VerticalDownArrowProcess"/>
    <dgm:cxn modelId="{E6FE61B2-514D-4F94-9AE3-42F054553C82}" type="presParOf" srcId="{3C36BC71-B83B-4114-B549-63C5B80CF0CF}" destId="{588963AD-C097-4CE1-9ADD-59F68AC5AD8F}" srcOrd="1" destOrd="0" presId="urn:microsoft.com/office/officeart/2016/7/layout/VerticalDownArrowProcess"/>
    <dgm:cxn modelId="{CEABA2AD-6ED6-46B7-ACCC-2D755E164F60}" type="presParOf" srcId="{3C36BC71-B83B-4114-B549-63C5B80CF0CF}" destId="{6092099E-709A-408A-A742-7209A196D973}" srcOrd="2" destOrd="0" presId="urn:microsoft.com/office/officeart/2016/7/layout/VerticalDownArrowProcess"/>
    <dgm:cxn modelId="{115DEABA-DF65-471B-A597-6870D98AFC50}" type="presParOf" srcId="{6092099E-709A-408A-A742-7209A196D973}" destId="{CD458761-AC57-4EBE-841D-8CA2AB55A815}" srcOrd="0" destOrd="0" presId="urn:microsoft.com/office/officeart/2016/7/layout/VerticalDownArrowProcess"/>
    <dgm:cxn modelId="{0460FE0C-0B9E-49CE-933B-9693E1306787}" type="presParOf" srcId="{6092099E-709A-408A-A742-7209A196D973}" destId="{AE14162C-A0BF-4186-9DAE-A2EEFC7F9CA3}" srcOrd="1" destOrd="0" presId="urn:microsoft.com/office/officeart/2016/7/layout/VerticalDownArrowProcess"/>
    <dgm:cxn modelId="{FAE0135A-D1D9-4EAA-93F3-7012B3EC56DC}"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C826E43-F0D8-4D74-BBB1-18F49A20F2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49A56C8-4132-4DD6-84D6-690A3B9B61D9}">
      <dgm:prSet/>
      <dgm:spPr/>
      <dgm:t>
        <a:bodyPr/>
        <a:lstStyle/>
        <a:p>
          <a:r>
            <a:rPr lang="en-US"/>
            <a:t>Type of Offence:</a:t>
          </a:r>
        </a:p>
      </dgm:t>
    </dgm:pt>
    <dgm:pt modelId="{45C05EB8-5D00-422F-8381-418F85D87F39}" type="parTrans" cxnId="{30FC007E-372A-4EF9-9798-E95B49B9888D}">
      <dgm:prSet/>
      <dgm:spPr/>
      <dgm:t>
        <a:bodyPr/>
        <a:lstStyle/>
        <a:p>
          <a:endParaRPr lang="en-US"/>
        </a:p>
      </dgm:t>
    </dgm:pt>
    <dgm:pt modelId="{9B8D4E48-E09E-4892-A134-3BC03316A126}" type="sibTrans" cxnId="{30FC007E-372A-4EF9-9798-E95B49B9888D}">
      <dgm:prSet/>
      <dgm:spPr/>
      <dgm:t>
        <a:bodyPr/>
        <a:lstStyle/>
        <a:p>
          <a:endParaRPr lang="en-US"/>
        </a:p>
      </dgm:t>
    </dgm:pt>
    <dgm:pt modelId="{BE7A558F-150F-4E74-A70C-5E205A69EC7D}">
      <dgm:prSet/>
      <dgm:spPr/>
      <dgm:t>
        <a:bodyPr/>
        <a:lstStyle/>
        <a:p>
          <a:r>
            <a:rPr lang="en-US" dirty="0">
              <a:hlinkClick xmlns:r="http://schemas.openxmlformats.org/officeDocument/2006/relationships" r:id="rId1" action="ppaction://hlinksldjump"/>
            </a:rPr>
            <a:t>Cognizable</a:t>
          </a:r>
          <a:endParaRPr lang="en-US" dirty="0"/>
        </a:p>
      </dgm:t>
    </dgm:pt>
    <dgm:pt modelId="{D86BF0B3-ADA5-4467-B4CA-24373887E898}" type="parTrans" cxnId="{7FF318FA-48D5-466F-9D3B-257D90AE5709}">
      <dgm:prSet/>
      <dgm:spPr/>
      <dgm:t>
        <a:bodyPr/>
        <a:lstStyle/>
        <a:p>
          <a:endParaRPr lang="en-US"/>
        </a:p>
      </dgm:t>
    </dgm:pt>
    <dgm:pt modelId="{60F2D7A1-2974-4E64-B4D4-3ED0D75FCF10}" type="sibTrans" cxnId="{7FF318FA-48D5-466F-9D3B-257D90AE5709}">
      <dgm:prSet/>
      <dgm:spPr/>
      <dgm:t>
        <a:bodyPr/>
        <a:lstStyle/>
        <a:p>
          <a:endParaRPr lang="en-US"/>
        </a:p>
      </dgm:t>
    </dgm:pt>
    <dgm:pt modelId="{2327F676-9100-47F2-B800-4CAED0A73681}">
      <dgm:prSet/>
      <dgm:spPr/>
      <dgm:t>
        <a:bodyPr/>
        <a:lstStyle/>
        <a:p>
          <a:r>
            <a:rPr lang="en-US" dirty="0">
              <a:hlinkClick xmlns:r="http://schemas.openxmlformats.org/officeDocument/2006/relationships" r:id="" action="ppaction://noaction"/>
            </a:rPr>
            <a:t>Non-Bailable</a:t>
          </a:r>
          <a:endParaRPr lang="en-US" dirty="0"/>
        </a:p>
      </dgm:t>
    </dgm:pt>
    <dgm:pt modelId="{4949A23D-90B1-418A-9B8A-50478BF82FA7}" type="parTrans" cxnId="{3DD49C81-BA46-484B-84B1-8FA35DA6EA69}">
      <dgm:prSet/>
      <dgm:spPr/>
      <dgm:t>
        <a:bodyPr/>
        <a:lstStyle/>
        <a:p>
          <a:endParaRPr lang="en-US"/>
        </a:p>
      </dgm:t>
    </dgm:pt>
    <dgm:pt modelId="{5C77A7EC-9A8A-48B2-841D-4D19591027D6}" type="sibTrans" cxnId="{3DD49C81-BA46-484B-84B1-8FA35DA6EA69}">
      <dgm:prSet/>
      <dgm:spPr/>
      <dgm:t>
        <a:bodyPr/>
        <a:lstStyle/>
        <a:p>
          <a:endParaRPr lang="en-US"/>
        </a:p>
      </dgm:t>
    </dgm:pt>
    <dgm:pt modelId="{06F5DBF7-132B-4CD0-A95F-69E3233CDCF9}">
      <dgm:prSet/>
      <dgm:spPr/>
      <dgm:t>
        <a:bodyPr/>
        <a:lstStyle/>
        <a:p>
          <a:r>
            <a:rPr lang="en-US" dirty="0">
              <a:hlinkClick xmlns:r="http://schemas.openxmlformats.org/officeDocument/2006/relationships" r:id="" action="ppaction://noaction"/>
            </a:rPr>
            <a:t>Non-Compoundable</a:t>
          </a:r>
          <a:endParaRPr lang="en-US" dirty="0"/>
        </a:p>
      </dgm:t>
    </dgm:pt>
    <dgm:pt modelId="{0473AEEA-BCEF-4290-ACC7-B05291AC43E0}" type="parTrans" cxnId="{AEBD3F3B-58B6-4B9C-940F-4258A6E06CE8}">
      <dgm:prSet/>
      <dgm:spPr/>
      <dgm:t>
        <a:bodyPr/>
        <a:lstStyle/>
        <a:p>
          <a:endParaRPr lang="en-US"/>
        </a:p>
      </dgm:t>
    </dgm:pt>
    <dgm:pt modelId="{31EB0CB8-3E3B-47D3-A3E2-383B9E4728EA}" type="sibTrans" cxnId="{AEBD3F3B-58B6-4B9C-940F-4258A6E06CE8}">
      <dgm:prSet/>
      <dgm:spPr/>
      <dgm:t>
        <a:bodyPr/>
        <a:lstStyle/>
        <a:p>
          <a:endParaRPr lang="en-US"/>
        </a:p>
      </dgm:t>
    </dgm:pt>
    <dgm:pt modelId="{1F5F00E0-491F-4A5A-9898-BE3179E902AA}">
      <dgm:prSet/>
      <dgm:spPr/>
      <dgm:t>
        <a:bodyPr/>
        <a:lstStyle/>
        <a:p>
          <a:r>
            <a:rPr lang="en-US" dirty="0"/>
            <a:t>Punishment</a:t>
          </a:r>
        </a:p>
      </dgm:t>
    </dgm:pt>
    <dgm:pt modelId="{F0D66330-C25D-4A7C-BC9C-B04B17BA477A}" type="parTrans" cxnId="{D4149F95-FCAE-41ED-9E26-715583871948}">
      <dgm:prSet/>
      <dgm:spPr/>
      <dgm:t>
        <a:bodyPr/>
        <a:lstStyle/>
        <a:p>
          <a:endParaRPr lang="en-US"/>
        </a:p>
      </dgm:t>
    </dgm:pt>
    <dgm:pt modelId="{D74A7FFF-19D6-4C62-9CF0-6B9735806468}" type="sibTrans" cxnId="{D4149F95-FCAE-41ED-9E26-715583871948}">
      <dgm:prSet/>
      <dgm:spPr/>
      <dgm:t>
        <a:bodyPr/>
        <a:lstStyle/>
        <a:p>
          <a:endParaRPr lang="en-US"/>
        </a:p>
      </dgm:t>
    </dgm:pt>
    <dgm:pt modelId="{D9796259-0383-4DFA-A435-55B3AED21144}">
      <dgm:prSet/>
      <dgm:spPr/>
      <dgm:t>
        <a:bodyPr/>
        <a:lstStyle/>
        <a:p>
          <a:r>
            <a:rPr lang="en-US" dirty="0"/>
            <a:t>Max Prison – 7 Years or</a:t>
          </a:r>
        </a:p>
      </dgm:t>
    </dgm:pt>
    <dgm:pt modelId="{8F7F5E47-4D88-44A1-ACC8-99E56D583B9E}" type="parTrans" cxnId="{AD9DAAB6-0E22-462C-A830-666B77E9DE92}">
      <dgm:prSet/>
      <dgm:spPr/>
      <dgm:t>
        <a:bodyPr/>
        <a:lstStyle/>
        <a:p>
          <a:endParaRPr lang="en-US"/>
        </a:p>
      </dgm:t>
    </dgm:pt>
    <dgm:pt modelId="{57530B7D-29FA-4506-889E-85E912D5BD22}" type="sibTrans" cxnId="{AD9DAAB6-0E22-462C-A830-666B77E9DE92}">
      <dgm:prSet/>
      <dgm:spPr/>
      <dgm:t>
        <a:bodyPr/>
        <a:lstStyle/>
        <a:p>
          <a:endParaRPr lang="en-US"/>
        </a:p>
      </dgm:t>
    </dgm:pt>
    <dgm:pt modelId="{FAB02FF8-6A59-410F-9252-815DF3120A09}">
      <dgm:prSet/>
      <dgm:spPr/>
      <dgm:t>
        <a:bodyPr/>
        <a:lstStyle/>
        <a:p>
          <a:r>
            <a:rPr lang="en-US" dirty="0"/>
            <a:t>Fine of Max – 10 Million or</a:t>
          </a:r>
        </a:p>
      </dgm:t>
    </dgm:pt>
    <dgm:pt modelId="{B686A564-A06A-4D5D-8F51-55E6D651A24D}" type="parTrans" cxnId="{88A83374-7D37-479B-B0C2-CBAD84B872B6}">
      <dgm:prSet/>
      <dgm:spPr/>
      <dgm:t>
        <a:bodyPr/>
        <a:lstStyle/>
        <a:p>
          <a:endParaRPr lang="en-US"/>
        </a:p>
      </dgm:t>
    </dgm:pt>
    <dgm:pt modelId="{A31F35F7-0209-43E1-B961-149616BD7B4A}" type="sibTrans" cxnId="{88A83374-7D37-479B-B0C2-CBAD84B872B6}">
      <dgm:prSet/>
      <dgm:spPr/>
      <dgm:t>
        <a:bodyPr/>
        <a:lstStyle/>
        <a:p>
          <a:endParaRPr lang="en-US"/>
        </a:p>
      </dgm:t>
    </dgm:pt>
    <dgm:pt modelId="{FAEB0504-9446-46E3-A8FF-0B98CBE052EF}">
      <dgm:prSet/>
      <dgm:spPr/>
      <dgm:t>
        <a:bodyPr/>
        <a:lstStyle/>
        <a:p>
          <a:r>
            <a:rPr lang="en-US"/>
            <a:t>Both</a:t>
          </a:r>
        </a:p>
      </dgm:t>
    </dgm:pt>
    <dgm:pt modelId="{477C6E09-4B63-4ADC-ABDB-B5E16B0B6705}" type="parTrans" cxnId="{61F6127B-63A3-4D04-A1F2-3DE2FFC98C8A}">
      <dgm:prSet/>
      <dgm:spPr/>
      <dgm:t>
        <a:bodyPr/>
        <a:lstStyle/>
        <a:p>
          <a:endParaRPr lang="en-US"/>
        </a:p>
      </dgm:t>
    </dgm:pt>
    <dgm:pt modelId="{935DDCE5-56C4-43C0-B187-6C0E2DB5CDC2}" type="sibTrans" cxnId="{61F6127B-63A3-4D04-A1F2-3DE2FFC98C8A}">
      <dgm:prSet/>
      <dgm:spPr/>
      <dgm:t>
        <a:bodyPr/>
        <a:lstStyle/>
        <a:p>
          <a:endParaRPr lang="en-US"/>
        </a:p>
      </dgm:t>
    </dgm:pt>
    <dgm:pt modelId="{3C36BC71-B83B-4114-B549-63C5B80CF0CF}" type="pres">
      <dgm:prSet presAssocID="{AC826E43-F0D8-4D74-BBB1-18F49A20F2FD}" presName="Name0" presStyleCnt="0">
        <dgm:presLayoutVars>
          <dgm:dir/>
          <dgm:animLvl val="lvl"/>
          <dgm:resizeHandles val="exact"/>
        </dgm:presLayoutVars>
      </dgm:prSet>
      <dgm:spPr/>
    </dgm:pt>
    <dgm:pt modelId="{D7C100E4-34BF-41C4-9EB9-C65B9FE61166}" type="pres">
      <dgm:prSet presAssocID="{1F5F00E0-491F-4A5A-9898-BE3179E902AA}" presName="boxAndChildren" presStyleCnt="0"/>
      <dgm:spPr/>
    </dgm:pt>
    <dgm:pt modelId="{F5E09FE9-11D6-423F-9BF9-A0EA21D54168}" type="pres">
      <dgm:prSet presAssocID="{1F5F00E0-491F-4A5A-9898-BE3179E902AA}" presName="parentTextBox" presStyleLbl="alignNode1" presStyleIdx="0" presStyleCnt="2"/>
      <dgm:spPr/>
    </dgm:pt>
    <dgm:pt modelId="{ACAC1914-C89B-47BD-A9F1-504D17A645D9}" type="pres">
      <dgm:prSet presAssocID="{1F5F00E0-491F-4A5A-9898-BE3179E902AA}" presName="descendantBox" presStyleLbl="bgAccFollowNode1" presStyleIdx="0" presStyleCnt="2"/>
      <dgm:spPr/>
    </dgm:pt>
    <dgm:pt modelId="{588963AD-C097-4CE1-9ADD-59F68AC5AD8F}" type="pres">
      <dgm:prSet presAssocID="{9B8D4E48-E09E-4892-A134-3BC03316A126}" presName="sp" presStyleCnt="0"/>
      <dgm:spPr/>
    </dgm:pt>
    <dgm:pt modelId="{6092099E-709A-408A-A742-7209A196D973}" type="pres">
      <dgm:prSet presAssocID="{749A56C8-4132-4DD6-84D6-690A3B9B61D9}" presName="arrowAndChildren" presStyleCnt="0"/>
      <dgm:spPr/>
    </dgm:pt>
    <dgm:pt modelId="{CD458761-AC57-4EBE-841D-8CA2AB55A815}" type="pres">
      <dgm:prSet presAssocID="{749A56C8-4132-4DD6-84D6-690A3B9B61D9}" presName="parentTextArrow" presStyleLbl="node1" presStyleIdx="0" presStyleCnt="0"/>
      <dgm:spPr/>
    </dgm:pt>
    <dgm:pt modelId="{AE14162C-A0BF-4186-9DAE-A2EEFC7F9CA3}" type="pres">
      <dgm:prSet presAssocID="{749A56C8-4132-4DD6-84D6-690A3B9B61D9}" presName="arrow" presStyleLbl="alignNode1" presStyleIdx="1" presStyleCnt="2"/>
      <dgm:spPr/>
    </dgm:pt>
    <dgm:pt modelId="{DED2DD62-0082-4342-86D4-CFCA35F45627}" type="pres">
      <dgm:prSet presAssocID="{749A56C8-4132-4DD6-84D6-690A3B9B61D9}" presName="descendantArrow" presStyleLbl="bgAccFollowNode1" presStyleIdx="1" presStyleCnt="2"/>
      <dgm:spPr/>
    </dgm:pt>
  </dgm:ptLst>
  <dgm:cxnLst>
    <dgm:cxn modelId="{C0011633-07B2-49D3-9F8C-194E21D7D21E}" type="presOf" srcId="{D9796259-0383-4DFA-A435-55B3AED21144}" destId="{ACAC1914-C89B-47BD-A9F1-504D17A645D9}" srcOrd="0" destOrd="0" presId="urn:microsoft.com/office/officeart/2016/7/layout/VerticalDownArrowProcess"/>
    <dgm:cxn modelId="{AEBD3F3B-58B6-4B9C-940F-4258A6E06CE8}" srcId="{749A56C8-4132-4DD6-84D6-690A3B9B61D9}" destId="{06F5DBF7-132B-4CD0-A95F-69E3233CDCF9}" srcOrd="2" destOrd="0" parTransId="{0473AEEA-BCEF-4290-ACC7-B05291AC43E0}" sibTransId="{31EB0CB8-3E3B-47D3-A3E2-383B9E4728EA}"/>
    <dgm:cxn modelId="{E305BF60-CCF6-43B7-942A-14DB77E4D98B}" type="presOf" srcId="{AC826E43-F0D8-4D74-BBB1-18F49A20F2FD}" destId="{3C36BC71-B83B-4114-B549-63C5B80CF0CF}" srcOrd="0" destOrd="0" presId="urn:microsoft.com/office/officeart/2016/7/layout/VerticalDownArrowProcess"/>
    <dgm:cxn modelId="{9DDF0C52-11AF-4806-8F13-867C71DA93B4}" type="presOf" srcId="{749A56C8-4132-4DD6-84D6-690A3B9B61D9}" destId="{AE14162C-A0BF-4186-9DAE-A2EEFC7F9CA3}" srcOrd="1" destOrd="0" presId="urn:microsoft.com/office/officeart/2016/7/layout/VerticalDownArrowProcess"/>
    <dgm:cxn modelId="{88A83374-7D37-479B-B0C2-CBAD84B872B6}" srcId="{1F5F00E0-491F-4A5A-9898-BE3179E902AA}" destId="{FAB02FF8-6A59-410F-9252-815DF3120A09}" srcOrd="1" destOrd="0" parTransId="{B686A564-A06A-4D5D-8F51-55E6D651A24D}" sibTransId="{A31F35F7-0209-43E1-B961-149616BD7B4A}"/>
    <dgm:cxn modelId="{DF49DC57-C648-45DC-AD0A-8D58F05BC7B3}" type="presOf" srcId="{FAEB0504-9446-46E3-A8FF-0B98CBE052EF}" destId="{ACAC1914-C89B-47BD-A9F1-504D17A645D9}" srcOrd="0" destOrd="2" presId="urn:microsoft.com/office/officeart/2016/7/layout/VerticalDownArrowProcess"/>
    <dgm:cxn modelId="{61F6127B-63A3-4D04-A1F2-3DE2FFC98C8A}" srcId="{1F5F00E0-491F-4A5A-9898-BE3179E902AA}" destId="{FAEB0504-9446-46E3-A8FF-0B98CBE052EF}" srcOrd="2" destOrd="0" parTransId="{477C6E09-4B63-4ADC-ABDB-B5E16B0B6705}" sibTransId="{935DDCE5-56C4-43C0-B187-6C0E2DB5CDC2}"/>
    <dgm:cxn modelId="{30FC007E-372A-4EF9-9798-E95B49B9888D}" srcId="{AC826E43-F0D8-4D74-BBB1-18F49A20F2FD}" destId="{749A56C8-4132-4DD6-84D6-690A3B9B61D9}" srcOrd="0" destOrd="0" parTransId="{45C05EB8-5D00-422F-8381-418F85D87F39}" sibTransId="{9B8D4E48-E09E-4892-A134-3BC03316A126}"/>
    <dgm:cxn modelId="{3DD49C81-BA46-484B-84B1-8FA35DA6EA69}" srcId="{749A56C8-4132-4DD6-84D6-690A3B9B61D9}" destId="{2327F676-9100-47F2-B800-4CAED0A73681}" srcOrd="1" destOrd="0" parTransId="{4949A23D-90B1-418A-9B8A-50478BF82FA7}" sibTransId="{5C77A7EC-9A8A-48B2-841D-4D19591027D6}"/>
    <dgm:cxn modelId="{D4149F95-FCAE-41ED-9E26-715583871948}" srcId="{AC826E43-F0D8-4D74-BBB1-18F49A20F2FD}" destId="{1F5F00E0-491F-4A5A-9898-BE3179E902AA}" srcOrd="1" destOrd="0" parTransId="{F0D66330-C25D-4A7C-BC9C-B04B17BA477A}" sibTransId="{D74A7FFF-19D6-4C62-9CF0-6B9735806468}"/>
    <dgm:cxn modelId="{6AFC4397-61FE-4878-9AC9-3978839875A6}" type="presOf" srcId="{06F5DBF7-132B-4CD0-A95F-69E3233CDCF9}" destId="{DED2DD62-0082-4342-86D4-CFCA35F45627}" srcOrd="0" destOrd="2" presId="urn:microsoft.com/office/officeart/2016/7/layout/VerticalDownArrowProcess"/>
    <dgm:cxn modelId="{0FBF609E-651B-4DA1-91E3-0AF85455F895}" type="presOf" srcId="{1F5F00E0-491F-4A5A-9898-BE3179E902AA}" destId="{F5E09FE9-11D6-423F-9BF9-A0EA21D54168}" srcOrd="0" destOrd="0" presId="urn:microsoft.com/office/officeart/2016/7/layout/VerticalDownArrowProcess"/>
    <dgm:cxn modelId="{DFF3D7A7-FAB0-40E7-BC57-94C1A5288B55}" type="presOf" srcId="{BE7A558F-150F-4E74-A70C-5E205A69EC7D}" destId="{DED2DD62-0082-4342-86D4-CFCA35F45627}" srcOrd="0" destOrd="0" presId="urn:microsoft.com/office/officeart/2016/7/layout/VerticalDownArrowProcess"/>
    <dgm:cxn modelId="{1BBB00AE-6CDC-4775-A9C9-44D9CD2E40B0}" type="presOf" srcId="{2327F676-9100-47F2-B800-4CAED0A73681}" destId="{DED2DD62-0082-4342-86D4-CFCA35F45627}" srcOrd="0" destOrd="1" presId="urn:microsoft.com/office/officeart/2016/7/layout/VerticalDownArrowProcess"/>
    <dgm:cxn modelId="{AD9DAAB6-0E22-462C-A830-666B77E9DE92}" srcId="{1F5F00E0-491F-4A5A-9898-BE3179E902AA}" destId="{D9796259-0383-4DFA-A435-55B3AED21144}" srcOrd="0" destOrd="0" parTransId="{8F7F5E47-4D88-44A1-ACC8-99E56D583B9E}" sibTransId="{57530B7D-29FA-4506-889E-85E912D5BD22}"/>
    <dgm:cxn modelId="{827332DC-7368-44D0-9055-B15BE21D20D5}" type="presOf" srcId="{FAB02FF8-6A59-410F-9252-815DF3120A09}" destId="{ACAC1914-C89B-47BD-A9F1-504D17A645D9}" srcOrd="0" destOrd="1" presId="urn:microsoft.com/office/officeart/2016/7/layout/VerticalDownArrowProcess"/>
    <dgm:cxn modelId="{7FF318FA-48D5-466F-9D3B-257D90AE5709}" srcId="{749A56C8-4132-4DD6-84D6-690A3B9B61D9}" destId="{BE7A558F-150F-4E74-A70C-5E205A69EC7D}" srcOrd="0" destOrd="0" parTransId="{D86BF0B3-ADA5-4467-B4CA-24373887E898}" sibTransId="{60F2D7A1-2974-4E64-B4D4-3ED0D75FCF10}"/>
    <dgm:cxn modelId="{D3ECA6FA-CB75-4675-926E-43CD4072C2CD}" type="presOf" srcId="{749A56C8-4132-4DD6-84D6-690A3B9B61D9}" destId="{CD458761-AC57-4EBE-841D-8CA2AB55A815}" srcOrd="0" destOrd="0" presId="urn:microsoft.com/office/officeart/2016/7/layout/VerticalDownArrowProcess"/>
    <dgm:cxn modelId="{44058EE6-5C74-4C7F-A99A-C0BBB36317C3}" type="presParOf" srcId="{3C36BC71-B83B-4114-B549-63C5B80CF0CF}" destId="{D7C100E4-34BF-41C4-9EB9-C65B9FE61166}" srcOrd="0" destOrd="0" presId="urn:microsoft.com/office/officeart/2016/7/layout/VerticalDownArrowProcess"/>
    <dgm:cxn modelId="{8549C2B0-DF59-4EAB-AC45-AD400E068546}" type="presParOf" srcId="{D7C100E4-34BF-41C4-9EB9-C65B9FE61166}" destId="{F5E09FE9-11D6-423F-9BF9-A0EA21D54168}" srcOrd="0" destOrd="0" presId="urn:microsoft.com/office/officeart/2016/7/layout/VerticalDownArrowProcess"/>
    <dgm:cxn modelId="{2A3F2FB5-C1F2-479F-9A6C-11837D7E0B4C}" type="presParOf" srcId="{D7C100E4-34BF-41C4-9EB9-C65B9FE61166}" destId="{ACAC1914-C89B-47BD-A9F1-504D17A645D9}" srcOrd="1" destOrd="0" presId="urn:microsoft.com/office/officeart/2016/7/layout/VerticalDownArrowProcess"/>
    <dgm:cxn modelId="{0D5C0D92-BBF1-4580-99CD-D5826D68A539}" type="presParOf" srcId="{3C36BC71-B83B-4114-B549-63C5B80CF0CF}" destId="{588963AD-C097-4CE1-9ADD-59F68AC5AD8F}" srcOrd="1" destOrd="0" presId="urn:microsoft.com/office/officeart/2016/7/layout/VerticalDownArrowProcess"/>
    <dgm:cxn modelId="{CAA4E882-70C8-46A4-B2C3-E66D6208398D}" type="presParOf" srcId="{3C36BC71-B83B-4114-B549-63C5B80CF0CF}" destId="{6092099E-709A-408A-A742-7209A196D973}" srcOrd="2" destOrd="0" presId="urn:microsoft.com/office/officeart/2016/7/layout/VerticalDownArrowProcess"/>
    <dgm:cxn modelId="{1CCC239A-FF46-41FF-B673-0BD697851B9E}" type="presParOf" srcId="{6092099E-709A-408A-A742-7209A196D973}" destId="{CD458761-AC57-4EBE-841D-8CA2AB55A815}" srcOrd="0" destOrd="0" presId="urn:microsoft.com/office/officeart/2016/7/layout/VerticalDownArrowProcess"/>
    <dgm:cxn modelId="{8725CABE-D580-43EC-B64B-7AE4061EE2E1}" type="presParOf" srcId="{6092099E-709A-408A-A742-7209A196D973}" destId="{AE14162C-A0BF-4186-9DAE-A2EEFC7F9CA3}" srcOrd="1" destOrd="0" presId="urn:microsoft.com/office/officeart/2016/7/layout/VerticalDownArrowProcess"/>
    <dgm:cxn modelId="{6AF4F4CB-7651-4452-A3A0-C004D081BE3E}" type="presParOf" srcId="{6092099E-709A-408A-A742-7209A196D973}" destId="{DED2DD62-0082-4342-86D4-CFCA35F4562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BF0D41-933D-4D03-BE9A-7502AF00460C}" type="doc">
      <dgm:prSet loTypeId="urn:microsoft.com/office/officeart/2009/3/layout/HorizontalOrganizationChart" loCatId="hierarchy" qsTypeId="urn:microsoft.com/office/officeart/2005/8/quickstyle/simple4" qsCatId="simple" csTypeId="urn:microsoft.com/office/officeart/2005/8/colors/accent0_3" csCatId="mainScheme" phldr="1"/>
      <dgm:spPr/>
      <dgm:t>
        <a:bodyPr/>
        <a:lstStyle/>
        <a:p>
          <a:endParaRPr lang="en-US"/>
        </a:p>
      </dgm:t>
    </dgm:pt>
    <dgm:pt modelId="{E5036696-3153-441F-A8A5-9508B1204F14}">
      <dgm:prSet/>
      <dgm:spPr/>
      <dgm:t>
        <a:bodyPr/>
        <a:lstStyle/>
        <a:p>
          <a:pPr>
            <a:defRPr b="1"/>
          </a:pPr>
          <a:r>
            <a:rPr lang="en-US"/>
            <a:t>Accused commits offences under sections 6, 7, 8 or 9, where the commission or threat is with the intent to</a:t>
          </a:r>
        </a:p>
      </dgm:t>
    </dgm:pt>
    <dgm:pt modelId="{77FA5048-D39D-4E6E-8795-B34B08ACA038}" type="parTrans" cxnId="{66D150E5-6A7F-406C-81D6-CAA2B8D2A2C4}">
      <dgm:prSet/>
      <dgm:spPr/>
      <dgm:t>
        <a:bodyPr/>
        <a:lstStyle/>
        <a:p>
          <a:endParaRPr lang="en-US"/>
        </a:p>
      </dgm:t>
    </dgm:pt>
    <dgm:pt modelId="{378B203F-84F0-4FA9-A32D-1C8A7A186F4A}" type="sibTrans" cxnId="{66D150E5-6A7F-406C-81D6-CAA2B8D2A2C4}">
      <dgm:prSet/>
      <dgm:spPr/>
      <dgm:t>
        <a:bodyPr/>
        <a:lstStyle/>
        <a:p>
          <a:endParaRPr lang="en-US"/>
        </a:p>
      </dgm:t>
    </dgm:pt>
    <dgm:pt modelId="{4E0EB261-B342-4E6F-ABAB-6ECDB3E0F257}">
      <dgm:prSet phldrT="[Text]"/>
      <dgm:spPr/>
      <dgm:t>
        <a:bodyPr/>
        <a:lstStyle/>
        <a:p>
          <a:r>
            <a:rPr lang="en-US" dirty="0"/>
            <a:t>Unauthorized access to critical infrastructure information system or data - Section 06</a:t>
          </a:r>
        </a:p>
      </dgm:t>
    </dgm:pt>
    <dgm:pt modelId="{6A456F45-D270-4195-8076-2C7BEB52FEFE}" type="parTrans" cxnId="{6A17ACDB-88D8-495C-BD50-E1F5CEFEC557}">
      <dgm:prSet/>
      <dgm:spPr/>
      <dgm:t>
        <a:bodyPr/>
        <a:lstStyle/>
        <a:p>
          <a:endParaRPr lang="en-US"/>
        </a:p>
      </dgm:t>
    </dgm:pt>
    <dgm:pt modelId="{8E428309-0A19-4331-BCDE-9A201D4FC905}" type="sibTrans" cxnId="{6A17ACDB-88D8-495C-BD50-E1F5CEFEC557}">
      <dgm:prSet/>
      <dgm:spPr/>
      <dgm:t>
        <a:bodyPr/>
        <a:lstStyle/>
        <a:p>
          <a:endParaRPr lang="en-US"/>
        </a:p>
      </dgm:t>
    </dgm:pt>
    <dgm:pt modelId="{3AAC59F1-79F0-45C1-904D-8BB67AF3137A}">
      <dgm:prSet phldrT="[Text]"/>
      <dgm:spPr/>
      <dgm:t>
        <a:bodyPr/>
        <a:lstStyle/>
        <a:p>
          <a:r>
            <a:rPr lang="en-US" dirty="0"/>
            <a:t>Unauthorized copying or transmission of critical infrastructure data - Section 07</a:t>
          </a:r>
        </a:p>
      </dgm:t>
    </dgm:pt>
    <dgm:pt modelId="{E8EA07E7-41CD-4885-8E09-3DB1FDDA2710}" type="parTrans" cxnId="{0E567357-AFF4-427C-9EF1-BF1E63930975}">
      <dgm:prSet/>
      <dgm:spPr/>
      <dgm:t>
        <a:bodyPr/>
        <a:lstStyle/>
        <a:p>
          <a:endParaRPr lang="en-US"/>
        </a:p>
      </dgm:t>
    </dgm:pt>
    <dgm:pt modelId="{9A7ADC2D-D36F-4FEE-A5E9-EAF9EFC29727}" type="sibTrans" cxnId="{0E567357-AFF4-427C-9EF1-BF1E63930975}">
      <dgm:prSet/>
      <dgm:spPr/>
      <dgm:t>
        <a:bodyPr/>
        <a:lstStyle/>
        <a:p>
          <a:endParaRPr lang="en-US"/>
        </a:p>
      </dgm:t>
    </dgm:pt>
    <dgm:pt modelId="{FDE45772-F373-482F-8531-86283590C62C}">
      <dgm:prSet phldrT="[Text]"/>
      <dgm:spPr/>
      <dgm:t>
        <a:bodyPr/>
        <a:lstStyle/>
        <a:p>
          <a:r>
            <a:rPr lang="en-US"/>
            <a:t>Interference with critical infrastructure information system or data - Section 08</a:t>
          </a:r>
        </a:p>
      </dgm:t>
    </dgm:pt>
    <dgm:pt modelId="{65BA83AB-2A5E-4814-8BAC-762A5D5AA273}" type="parTrans" cxnId="{A105CBFD-31E1-412B-B5B0-4BB13540E9F5}">
      <dgm:prSet/>
      <dgm:spPr/>
      <dgm:t>
        <a:bodyPr/>
        <a:lstStyle/>
        <a:p>
          <a:endParaRPr lang="en-US"/>
        </a:p>
      </dgm:t>
    </dgm:pt>
    <dgm:pt modelId="{B2D537CA-300A-466E-954E-4F76A4800454}" type="sibTrans" cxnId="{A105CBFD-31E1-412B-B5B0-4BB13540E9F5}">
      <dgm:prSet/>
      <dgm:spPr/>
      <dgm:t>
        <a:bodyPr/>
        <a:lstStyle/>
        <a:p>
          <a:endParaRPr lang="en-US"/>
        </a:p>
      </dgm:t>
    </dgm:pt>
    <dgm:pt modelId="{961AD635-5494-433A-A8F5-159AD5FD7EFC}">
      <dgm:prSet phldrT="[Text]"/>
      <dgm:spPr/>
      <dgm:t>
        <a:bodyPr/>
        <a:lstStyle/>
        <a:p>
          <a:r>
            <a:rPr lang="en-US"/>
            <a:t>Glorification of an offence - Section 09</a:t>
          </a:r>
        </a:p>
      </dgm:t>
    </dgm:pt>
    <dgm:pt modelId="{DA0303C6-EDB7-4707-BF34-E38A82223A54}" type="parTrans" cxnId="{C4272869-95B5-4965-8CE9-9FF1B24249EA}">
      <dgm:prSet/>
      <dgm:spPr/>
      <dgm:t>
        <a:bodyPr/>
        <a:lstStyle/>
        <a:p>
          <a:endParaRPr lang="en-US"/>
        </a:p>
      </dgm:t>
    </dgm:pt>
    <dgm:pt modelId="{7476F9E4-F446-45AA-84B2-84936652C23E}" type="sibTrans" cxnId="{C4272869-95B5-4965-8CE9-9FF1B24249EA}">
      <dgm:prSet/>
      <dgm:spPr/>
      <dgm:t>
        <a:bodyPr/>
        <a:lstStyle/>
        <a:p>
          <a:endParaRPr lang="en-US"/>
        </a:p>
      </dgm:t>
    </dgm:pt>
    <dgm:pt modelId="{7655984D-6540-47C2-8396-A7BBE288B751}">
      <dgm:prSet/>
      <dgm:spPr/>
      <dgm:t>
        <a:bodyPr/>
        <a:lstStyle/>
        <a:p>
          <a:pPr>
            <a:defRPr b="1"/>
          </a:pPr>
          <a:r>
            <a:rPr lang="en-US" dirty="0"/>
            <a:t>Intention was to glorify an offence related to terrorism or any person convicted of crime related to terrorism or activities of band organizations or individual or groups</a:t>
          </a:r>
        </a:p>
      </dgm:t>
    </dgm:pt>
    <dgm:pt modelId="{FB06ED44-2511-4F4D-A50C-97DCD3D048B8}" type="parTrans" cxnId="{9015C555-D64C-45C9-8666-AC6630DC6BDB}">
      <dgm:prSet/>
      <dgm:spPr/>
      <dgm:t>
        <a:bodyPr/>
        <a:lstStyle/>
        <a:p>
          <a:endParaRPr lang="en-US"/>
        </a:p>
      </dgm:t>
    </dgm:pt>
    <dgm:pt modelId="{24E18D4F-9BE0-4C81-8049-F873E2E71B48}" type="sibTrans" cxnId="{9015C555-D64C-45C9-8666-AC6630DC6BDB}">
      <dgm:prSet/>
      <dgm:spPr/>
      <dgm:t>
        <a:bodyPr/>
        <a:lstStyle/>
        <a:p>
          <a:endParaRPr lang="en-US"/>
        </a:p>
      </dgm:t>
    </dgm:pt>
    <dgm:pt modelId="{E10A8211-B351-4A14-8016-4B7C0442787C}" type="pres">
      <dgm:prSet presAssocID="{E0BF0D41-933D-4D03-BE9A-7502AF00460C}" presName="hierChild1" presStyleCnt="0">
        <dgm:presLayoutVars>
          <dgm:orgChart val="1"/>
          <dgm:chPref val="1"/>
          <dgm:dir/>
          <dgm:animOne val="branch"/>
          <dgm:animLvl val="lvl"/>
          <dgm:resizeHandles/>
        </dgm:presLayoutVars>
      </dgm:prSet>
      <dgm:spPr/>
    </dgm:pt>
    <dgm:pt modelId="{E63D86C7-ACF4-46B7-BD84-51158EEEFFFA}" type="pres">
      <dgm:prSet presAssocID="{E5036696-3153-441F-A8A5-9508B1204F14}" presName="hierRoot1" presStyleCnt="0">
        <dgm:presLayoutVars>
          <dgm:hierBranch val="init"/>
        </dgm:presLayoutVars>
      </dgm:prSet>
      <dgm:spPr/>
    </dgm:pt>
    <dgm:pt modelId="{B8C6A58A-45E9-4969-9E39-43879D9BAF4B}" type="pres">
      <dgm:prSet presAssocID="{E5036696-3153-441F-A8A5-9508B1204F14}" presName="rootComposite1" presStyleCnt="0"/>
      <dgm:spPr/>
    </dgm:pt>
    <dgm:pt modelId="{A27DBC75-C5F7-4DD7-A5D1-3435EB7302FC}" type="pres">
      <dgm:prSet presAssocID="{E5036696-3153-441F-A8A5-9508B1204F14}" presName="rootText1" presStyleLbl="node0" presStyleIdx="0" presStyleCnt="2">
        <dgm:presLayoutVars>
          <dgm:chPref val="3"/>
        </dgm:presLayoutVars>
      </dgm:prSet>
      <dgm:spPr/>
    </dgm:pt>
    <dgm:pt modelId="{40567701-8825-4C4B-A69E-6F669C183FBF}" type="pres">
      <dgm:prSet presAssocID="{E5036696-3153-441F-A8A5-9508B1204F14}" presName="rootConnector1" presStyleLbl="node1" presStyleIdx="0" presStyleCnt="0"/>
      <dgm:spPr/>
    </dgm:pt>
    <dgm:pt modelId="{04C4FA53-B0AD-4B96-AA08-E19BFD2949DA}" type="pres">
      <dgm:prSet presAssocID="{E5036696-3153-441F-A8A5-9508B1204F14}" presName="hierChild2" presStyleCnt="0"/>
      <dgm:spPr/>
    </dgm:pt>
    <dgm:pt modelId="{6EB18112-717C-4186-9E6A-724FDE1BCD9C}" type="pres">
      <dgm:prSet presAssocID="{6A456F45-D270-4195-8076-2C7BEB52FEFE}" presName="Name64" presStyleLbl="parChTrans1D2" presStyleIdx="0" presStyleCnt="4"/>
      <dgm:spPr/>
    </dgm:pt>
    <dgm:pt modelId="{39B43CCC-5B6E-40BD-B512-850EA10FBAC0}" type="pres">
      <dgm:prSet presAssocID="{4E0EB261-B342-4E6F-ABAB-6ECDB3E0F257}" presName="hierRoot2" presStyleCnt="0">
        <dgm:presLayoutVars>
          <dgm:hierBranch val="init"/>
        </dgm:presLayoutVars>
      </dgm:prSet>
      <dgm:spPr/>
    </dgm:pt>
    <dgm:pt modelId="{0DE37D85-1D66-4249-BC7F-F73F2E086AAF}" type="pres">
      <dgm:prSet presAssocID="{4E0EB261-B342-4E6F-ABAB-6ECDB3E0F257}" presName="rootComposite" presStyleCnt="0"/>
      <dgm:spPr/>
    </dgm:pt>
    <dgm:pt modelId="{94F684A6-B64D-47BD-B481-C8FBC9273DEE}" type="pres">
      <dgm:prSet presAssocID="{4E0EB261-B342-4E6F-ABAB-6ECDB3E0F257}" presName="rootText" presStyleLbl="node2" presStyleIdx="0" presStyleCnt="4">
        <dgm:presLayoutVars>
          <dgm:chPref val="3"/>
        </dgm:presLayoutVars>
      </dgm:prSet>
      <dgm:spPr/>
    </dgm:pt>
    <dgm:pt modelId="{A3FD464F-9063-4966-93B1-F8CDDAD71373}" type="pres">
      <dgm:prSet presAssocID="{4E0EB261-B342-4E6F-ABAB-6ECDB3E0F257}" presName="rootConnector" presStyleLbl="node2" presStyleIdx="0" presStyleCnt="4"/>
      <dgm:spPr/>
    </dgm:pt>
    <dgm:pt modelId="{7E8B89AD-C103-4775-978C-F8B36D3F2C89}" type="pres">
      <dgm:prSet presAssocID="{4E0EB261-B342-4E6F-ABAB-6ECDB3E0F257}" presName="hierChild4" presStyleCnt="0"/>
      <dgm:spPr/>
    </dgm:pt>
    <dgm:pt modelId="{4219459E-5F3D-412F-88BA-73E64754AA6E}" type="pres">
      <dgm:prSet presAssocID="{4E0EB261-B342-4E6F-ABAB-6ECDB3E0F257}" presName="hierChild5" presStyleCnt="0"/>
      <dgm:spPr/>
    </dgm:pt>
    <dgm:pt modelId="{1B30A668-AECD-4CDB-AADA-FA9A5415B0E2}" type="pres">
      <dgm:prSet presAssocID="{E8EA07E7-41CD-4885-8E09-3DB1FDDA2710}" presName="Name64" presStyleLbl="parChTrans1D2" presStyleIdx="1" presStyleCnt="4"/>
      <dgm:spPr/>
    </dgm:pt>
    <dgm:pt modelId="{F04665C7-F66D-4086-B144-9DBCED1B063F}" type="pres">
      <dgm:prSet presAssocID="{3AAC59F1-79F0-45C1-904D-8BB67AF3137A}" presName="hierRoot2" presStyleCnt="0">
        <dgm:presLayoutVars>
          <dgm:hierBranch val="init"/>
        </dgm:presLayoutVars>
      </dgm:prSet>
      <dgm:spPr/>
    </dgm:pt>
    <dgm:pt modelId="{465CF6D3-75F4-4017-BB19-E8765CF6A830}" type="pres">
      <dgm:prSet presAssocID="{3AAC59F1-79F0-45C1-904D-8BB67AF3137A}" presName="rootComposite" presStyleCnt="0"/>
      <dgm:spPr/>
    </dgm:pt>
    <dgm:pt modelId="{BA33DB88-23DA-4B78-99F3-87BF4C55A6B5}" type="pres">
      <dgm:prSet presAssocID="{3AAC59F1-79F0-45C1-904D-8BB67AF3137A}" presName="rootText" presStyleLbl="node2" presStyleIdx="1" presStyleCnt="4">
        <dgm:presLayoutVars>
          <dgm:chPref val="3"/>
        </dgm:presLayoutVars>
      </dgm:prSet>
      <dgm:spPr/>
    </dgm:pt>
    <dgm:pt modelId="{7F842705-D8D5-4FA0-9375-7BDA612F370F}" type="pres">
      <dgm:prSet presAssocID="{3AAC59F1-79F0-45C1-904D-8BB67AF3137A}" presName="rootConnector" presStyleLbl="node2" presStyleIdx="1" presStyleCnt="4"/>
      <dgm:spPr/>
    </dgm:pt>
    <dgm:pt modelId="{027E64E2-89E7-4C30-96AE-ED649B12CE7F}" type="pres">
      <dgm:prSet presAssocID="{3AAC59F1-79F0-45C1-904D-8BB67AF3137A}" presName="hierChild4" presStyleCnt="0"/>
      <dgm:spPr/>
    </dgm:pt>
    <dgm:pt modelId="{27DB1764-D7D3-4642-B9B6-EF7DFA615BE4}" type="pres">
      <dgm:prSet presAssocID="{3AAC59F1-79F0-45C1-904D-8BB67AF3137A}" presName="hierChild5" presStyleCnt="0"/>
      <dgm:spPr/>
    </dgm:pt>
    <dgm:pt modelId="{80837578-BAD4-4B89-9109-1DE86C862E59}" type="pres">
      <dgm:prSet presAssocID="{65BA83AB-2A5E-4814-8BAC-762A5D5AA273}" presName="Name64" presStyleLbl="parChTrans1D2" presStyleIdx="2" presStyleCnt="4"/>
      <dgm:spPr/>
    </dgm:pt>
    <dgm:pt modelId="{F8865027-4FC7-460B-B98E-17CF0262F3A4}" type="pres">
      <dgm:prSet presAssocID="{FDE45772-F373-482F-8531-86283590C62C}" presName="hierRoot2" presStyleCnt="0">
        <dgm:presLayoutVars>
          <dgm:hierBranch val="init"/>
        </dgm:presLayoutVars>
      </dgm:prSet>
      <dgm:spPr/>
    </dgm:pt>
    <dgm:pt modelId="{6DEC2202-A6D4-41D4-B2F3-2B3D4B316DE6}" type="pres">
      <dgm:prSet presAssocID="{FDE45772-F373-482F-8531-86283590C62C}" presName="rootComposite" presStyleCnt="0"/>
      <dgm:spPr/>
    </dgm:pt>
    <dgm:pt modelId="{B3CBA74F-7960-4EF9-A7CC-2C1652E1F084}" type="pres">
      <dgm:prSet presAssocID="{FDE45772-F373-482F-8531-86283590C62C}" presName="rootText" presStyleLbl="node2" presStyleIdx="2" presStyleCnt="4">
        <dgm:presLayoutVars>
          <dgm:chPref val="3"/>
        </dgm:presLayoutVars>
      </dgm:prSet>
      <dgm:spPr/>
    </dgm:pt>
    <dgm:pt modelId="{A7478DF9-6928-44D4-974E-A649B650D613}" type="pres">
      <dgm:prSet presAssocID="{FDE45772-F373-482F-8531-86283590C62C}" presName="rootConnector" presStyleLbl="node2" presStyleIdx="2" presStyleCnt="4"/>
      <dgm:spPr/>
    </dgm:pt>
    <dgm:pt modelId="{71F547CA-A091-4ACC-8451-9C3F6DDDD025}" type="pres">
      <dgm:prSet presAssocID="{FDE45772-F373-482F-8531-86283590C62C}" presName="hierChild4" presStyleCnt="0"/>
      <dgm:spPr/>
    </dgm:pt>
    <dgm:pt modelId="{FB428E2E-8C9D-475F-9578-4E131E42EDD2}" type="pres">
      <dgm:prSet presAssocID="{FDE45772-F373-482F-8531-86283590C62C}" presName="hierChild5" presStyleCnt="0"/>
      <dgm:spPr/>
    </dgm:pt>
    <dgm:pt modelId="{3BFEB236-4F02-48DA-B43C-D188D8B5DF66}" type="pres">
      <dgm:prSet presAssocID="{DA0303C6-EDB7-4707-BF34-E38A82223A54}" presName="Name64" presStyleLbl="parChTrans1D2" presStyleIdx="3" presStyleCnt="4"/>
      <dgm:spPr/>
    </dgm:pt>
    <dgm:pt modelId="{18F342D7-2743-41B5-B803-7D5ADFF47C59}" type="pres">
      <dgm:prSet presAssocID="{961AD635-5494-433A-A8F5-159AD5FD7EFC}" presName="hierRoot2" presStyleCnt="0">
        <dgm:presLayoutVars>
          <dgm:hierBranch val="init"/>
        </dgm:presLayoutVars>
      </dgm:prSet>
      <dgm:spPr/>
    </dgm:pt>
    <dgm:pt modelId="{44708531-5A4D-4A03-BFC5-84D12A729D9C}" type="pres">
      <dgm:prSet presAssocID="{961AD635-5494-433A-A8F5-159AD5FD7EFC}" presName="rootComposite" presStyleCnt="0"/>
      <dgm:spPr/>
    </dgm:pt>
    <dgm:pt modelId="{5860FB4D-7B04-4208-96D4-79F5278A837C}" type="pres">
      <dgm:prSet presAssocID="{961AD635-5494-433A-A8F5-159AD5FD7EFC}" presName="rootText" presStyleLbl="node2" presStyleIdx="3" presStyleCnt="4">
        <dgm:presLayoutVars>
          <dgm:chPref val="3"/>
        </dgm:presLayoutVars>
      </dgm:prSet>
      <dgm:spPr/>
    </dgm:pt>
    <dgm:pt modelId="{871371E6-86A2-4988-9039-A344BE5546C0}" type="pres">
      <dgm:prSet presAssocID="{961AD635-5494-433A-A8F5-159AD5FD7EFC}" presName="rootConnector" presStyleLbl="node2" presStyleIdx="3" presStyleCnt="4"/>
      <dgm:spPr/>
    </dgm:pt>
    <dgm:pt modelId="{01A90C1D-9B47-4D8B-ABAD-DE78E6B8C017}" type="pres">
      <dgm:prSet presAssocID="{961AD635-5494-433A-A8F5-159AD5FD7EFC}" presName="hierChild4" presStyleCnt="0"/>
      <dgm:spPr/>
    </dgm:pt>
    <dgm:pt modelId="{CBB8B035-FD65-452D-9D14-424829354309}" type="pres">
      <dgm:prSet presAssocID="{961AD635-5494-433A-A8F5-159AD5FD7EFC}" presName="hierChild5" presStyleCnt="0"/>
      <dgm:spPr/>
    </dgm:pt>
    <dgm:pt modelId="{3910A233-36EB-4B8E-99DB-6F69798ECDF8}" type="pres">
      <dgm:prSet presAssocID="{E5036696-3153-441F-A8A5-9508B1204F14}" presName="hierChild3" presStyleCnt="0"/>
      <dgm:spPr/>
    </dgm:pt>
    <dgm:pt modelId="{F739079A-54CF-4872-AFBE-2A7D313F85A6}" type="pres">
      <dgm:prSet presAssocID="{7655984D-6540-47C2-8396-A7BBE288B751}" presName="hierRoot1" presStyleCnt="0">
        <dgm:presLayoutVars>
          <dgm:hierBranch val="init"/>
        </dgm:presLayoutVars>
      </dgm:prSet>
      <dgm:spPr/>
    </dgm:pt>
    <dgm:pt modelId="{B1E15F22-0383-4776-B646-82C2A8408EE5}" type="pres">
      <dgm:prSet presAssocID="{7655984D-6540-47C2-8396-A7BBE288B751}" presName="rootComposite1" presStyleCnt="0"/>
      <dgm:spPr/>
    </dgm:pt>
    <dgm:pt modelId="{2B7D75FB-A026-407C-B06A-2532D596686C}" type="pres">
      <dgm:prSet presAssocID="{7655984D-6540-47C2-8396-A7BBE288B751}" presName="rootText1" presStyleLbl="node0" presStyleIdx="1" presStyleCnt="2">
        <dgm:presLayoutVars>
          <dgm:chPref val="3"/>
        </dgm:presLayoutVars>
      </dgm:prSet>
      <dgm:spPr/>
    </dgm:pt>
    <dgm:pt modelId="{37CA7C80-BB4D-4720-8DF3-8FACD0CF2AD7}" type="pres">
      <dgm:prSet presAssocID="{7655984D-6540-47C2-8396-A7BBE288B751}" presName="rootConnector1" presStyleLbl="node1" presStyleIdx="0" presStyleCnt="0"/>
      <dgm:spPr/>
    </dgm:pt>
    <dgm:pt modelId="{EC87B159-98F7-4B62-9BE0-C9E98202C8AA}" type="pres">
      <dgm:prSet presAssocID="{7655984D-6540-47C2-8396-A7BBE288B751}" presName="hierChild2" presStyleCnt="0"/>
      <dgm:spPr/>
    </dgm:pt>
    <dgm:pt modelId="{52C6EF0C-C3CE-46E6-B111-724D8EFBD008}" type="pres">
      <dgm:prSet presAssocID="{7655984D-6540-47C2-8396-A7BBE288B751}" presName="hierChild3" presStyleCnt="0"/>
      <dgm:spPr/>
    </dgm:pt>
  </dgm:ptLst>
  <dgm:cxnLst>
    <dgm:cxn modelId="{5A165F0A-3C9D-45D2-8813-288D4FE119FC}" type="presOf" srcId="{4E0EB261-B342-4E6F-ABAB-6ECDB3E0F257}" destId="{A3FD464F-9063-4966-93B1-F8CDDAD71373}" srcOrd="1" destOrd="0" presId="urn:microsoft.com/office/officeart/2009/3/layout/HorizontalOrganizationChart"/>
    <dgm:cxn modelId="{A4060E12-15FC-40D2-80FA-999D93395B14}" type="presOf" srcId="{6A456F45-D270-4195-8076-2C7BEB52FEFE}" destId="{6EB18112-717C-4186-9E6A-724FDE1BCD9C}" srcOrd="0" destOrd="0" presId="urn:microsoft.com/office/officeart/2009/3/layout/HorizontalOrganizationChart"/>
    <dgm:cxn modelId="{5A1D1224-5169-4474-AD61-7B00F08F7E1A}" type="presOf" srcId="{DA0303C6-EDB7-4707-BF34-E38A82223A54}" destId="{3BFEB236-4F02-48DA-B43C-D188D8B5DF66}" srcOrd="0" destOrd="0" presId="urn:microsoft.com/office/officeart/2009/3/layout/HorizontalOrganizationChart"/>
    <dgm:cxn modelId="{D9314E38-8CB9-4D93-B7C3-6F9916817A20}" type="presOf" srcId="{E0BF0D41-933D-4D03-BE9A-7502AF00460C}" destId="{E10A8211-B351-4A14-8016-4B7C0442787C}" srcOrd="0" destOrd="0" presId="urn:microsoft.com/office/officeart/2009/3/layout/HorizontalOrganizationChart"/>
    <dgm:cxn modelId="{ECE4E560-B21C-4A63-ABC2-D36249C04BC7}" type="presOf" srcId="{FDE45772-F373-482F-8531-86283590C62C}" destId="{A7478DF9-6928-44D4-974E-A649B650D613}" srcOrd="1" destOrd="0" presId="urn:microsoft.com/office/officeart/2009/3/layout/HorizontalOrganizationChart"/>
    <dgm:cxn modelId="{B81AFE41-793F-4D7A-98C4-200CFD9ADE7E}" type="presOf" srcId="{FDE45772-F373-482F-8531-86283590C62C}" destId="{B3CBA74F-7960-4EF9-A7CC-2C1652E1F084}" srcOrd="0" destOrd="0" presId="urn:microsoft.com/office/officeart/2009/3/layout/HorizontalOrganizationChart"/>
    <dgm:cxn modelId="{C4272869-95B5-4965-8CE9-9FF1B24249EA}" srcId="{E5036696-3153-441F-A8A5-9508B1204F14}" destId="{961AD635-5494-433A-A8F5-159AD5FD7EFC}" srcOrd="3" destOrd="0" parTransId="{DA0303C6-EDB7-4707-BF34-E38A82223A54}" sibTransId="{7476F9E4-F446-45AA-84B2-84936652C23E}"/>
    <dgm:cxn modelId="{A35D0E6F-3936-4078-89C4-316EF0086577}" type="presOf" srcId="{961AD635-5494-433A-A8F5-159AD5FD7EFC}" destId="{5860FB4D-7B04-4208-96D4-79F5278A837C}" srcOrd="0" destOrd="0" presId="urn:microsoft.com/office/officeart/2009/3/layout/HorizontalOrganizationChart"/>
    <dgm:cxn modelId="{9015C555-D64C-45C9-8666-AC6630DC6BDB}" srcId="{E0BF0D41-933D-4D03-BE9A-7502AF00460C}" destId="{7655984D-6540-47C2-8396-A7BBE288B751}" srcOrd="1" destOrd="0" parTransId="{FB06ED44-2511-4F4D-A50C-97DCD3D048B8}" sibTransId="{24E18D4F-9BE0-4C81-8049-F873E2E71B48}"/>
    <dgm:cxn modelId="{D924D575-F63B-4F17-8CE7-9C02ED8D2935}" type="presOf" srcId="{7655984D-6540-47C2-8396-A7BBE288B751}" destId="{2B7D75FB-A026-407C-B06A-2532D596686C}" srcOrd="0" destOrd="0" presId="urn:microsoft.com/office/officeart/2009/3/layout/HorizontalOrganizationChart"/>
    <dgm:cxn modelId="{0E567357-AFF4-427C-9EF1-BF1E63930975}" srcId="{E5036696-3153-441F-A8A5-9508B1204F14}" destId="{3AAC59F1-79F0-45C1-904D-8BB67AF3137A}" srcOrd="1" destOrd="0" parTransId="{E8EA07E7-41CD-4885-8E09-3DB1FDDA2710}" sibTransId="{9A7ADC2D-D36F-4FEE-A5E9-EAF9EFC29727}"/>
    <dgm:cxn modelId="{693AA87F-2DC4-45DE-8222-9F962DD5422F}" type="presOf" srcId="{E8EA07E7-41CD-4885-8E09-3DB1FDDA2710}" destId="{1B30A668-AECD-4CDB-AADA-FA9A5415B0E2}" srcOrd="0" destOrd="0" presId="urn:microsoft.com/office/officeart/2009/3/layout/HorizontalOrganizationChart"/>
    <dgm:cxn modelId="{D51FB585-F694-4F9F-87BA-016718374B82}" type="presOf" srcId="{4E0EB261-B342-4E6F-ABAB-6ECDB3E0F257}" destId="{94F684A6-B64D-47BD-B481-C8FBC9273DEE}" srcOrd="0" destOrd="0" presId="urn:microsoft.com/office/officeart/2009/3/layout/HorizontalOrganizationChart"/>
    <dgm:cxn modelId="{3FC37F94-9896-4472-B905-6B22EE7954E6}" type="presOf" srcId="{3AAC59F1-79F0-45C1-904D-8BB67AF3137A}" destId="{7F842705-D8D5-4FA0-9375-7BDA612F370F}" srcOrd="1" destOrd="0" presId="urn:microsoft.com/office/officeart/2009/3/layout/HorizontalOrganizationChart"/>
    <dgm:cxn modelId="{7A28CB9E-D32B-44A7-A887-8800F5818F88}" type="presOf" srcId="{65BA83AB-2A5E-4814-8BAC-762A5D5AA273}" destId="{80837578-BAD4-4B89-9109-1DE86C862E59}" srcOrd="0" destOrd="0" presId="urn:microsoft.com/office/officeart/2009/3/layout/HorizontalOrganizationChart"/>
    <dgm:cxn modelId="{38E7BCA9-A314-4F75-86F2-386C9BEA6A3D}" type="presOf" srcId="{961AD635-5494-433A-A8F5-159AD5FD7EFC}" destId="{871371E6-86A2-4988-9039-A344BE5546C0}" srcOrd="1" destOrd="0" presId="urn:microsoft.com/office/officeart/2009/3/layout/HorizontalOrganizationChart"/>
    <dgm:cxn modelId="{9CBE72C8-652F-4BE7-9124-76BFF8DE2F85}" type="presOf" srcId="{E5036696-3153-441F-A8A5-9508B1204F14}" destId="{A27DBC75-C5F7-4DD7-A5D1-3435EB7302FC}" srcOrd="0" destOrd="0" presId="urn:microsoft.com/office/officeart/2009/3/layout/HorizontalOrganizationChart"/>
    <dgm:cxn modelId="{6F3264C9-BA49-4771-972A-A2D64C767397}" type="presOf" srcId="{3AAC59F1-79F0-45C1-904D-8BB67AF3137A}" destId="{BA33DB88-23DA-4B78-99F3-87BF4C55A6B5}" srcOrd="0" destOrd="0" presId="urn:microsoft.com/office/officeart/2009/3/layout/HorizontalOrganizationChart"/>
    <dgm:cxn modelId="{6A17ACDB-88D8-495C-BD50-E1F5CEFEC557}" srcId="{E5036696-3153-441F-A8A5-9508B1204F14}" destId="{4E0EB261-B342-4E6F-ABAB-6ECDB3E0F257}" srcOrd="0" destOrd="0" parTransId="{6A456F45-D270-4195-8076-2C7BEB52FEFE}" sibTransId="{8E428309-0A19-4331-BCDE-9A201D4FC905}"/>
    <dgm:cxn modelId="{66D150E5-6A7F-406C-81D6-CAA2B8D2A2C4}" srcId="{E0BF0D41-933D-4D03-BE9A-7502AF00460C}" destId="{E5036696-3153-441F-A8A5-9508B1204F14}" srcOrd="0" destOrd="0" parTransId="{77FA5048-D39D-4E6E-8795-B34B08ACA038}" sibTransId="{378B203F-84F0-4FA9-A32D-1C8A7A186F4A}"/>
    <dgm:cxn modelId="{233DE5E5-BC6A-4650-93F7-ECD7E24EB218}" type="presOf" srcId="{7655984D-6540-47C2-8396-A7BBE288B751}" destId="{37CA7C80-BB4D-4720-8DF3-8FACD0CF2AD7}" srcOrd="1" destOrd="0" presId="urn:microsoft.com/office/officeart/2009/3/layout/HorizontalOrganizationChart"/>
    <dgm:cxn modelId="{9BFD90EA-1C63-4119-96B6-D40A772B5BEA}" type="presOf" srcId="{E5036696-3153-441F-A8A5-9508B1204F14}" destId="{40567701-8825-4C4B-A69E-6F669C183FBF}" srcOrd="1" destOrd="0" presId="urn:microsoft.com/office/officeart/2009/3/layout/HorizontalOrganizationChart"/>
    <dgm:cxn modelId="{A105CBFD-31E1-412B-B5B0-4BB13540E9F5}" srcId="{E5036696-3153-441F-A8A5-9508B1204F14}" destId="{FDE45772-F373-482F-8531-86283590C62C}" srcOrd="2" destOrd="0" parTransId="{65BA83AB-2A5E-4814-8BAC-762A5D5AA273}" sibTransId="{B2D537CA-300A-466E-954E-4F76A4800454}"/>
    <dgm:cxn modelId="{BC71E3E9-F438-482C-B6CA-62122CCFB199}" type="presParOf" srcId="{E10A8211-B351-4A14-8016-4B7C0442787C}" destId="{E63D86C7-ACF4-46B7-BD84-51158EEEFFFA}" srcOrd="0" destOrd="0" presId="urn:microsoft.com/office/officeart/2009/3/layout/HorizontalOrganizationChart"/>
    <dgm:cxn modelId="{C150AF93-4ABD-4474-9D7E-3ED51B5BC1EF}" type="presParOf" srcId="{E63D86C7-ACF4-46B7-BD84-51158EEEFFFA}" destId="{B8C6A58A-45E9-4969-9E39-43879D9BAF4B}" srcOrd="0" destOrd="0" presId="urn:microsoft.com/office/officeart/2009/3/layout/HorizontalOrganizationChart"/>
    <dgm:cxn modelId="{DE539154-B656-4F38-BF33-71FAAFB93E56}" type="presParOf" srcId="{B8C6A58A-45E9-4969-9E39-43879D9BAF4B}" destId="{A27DBC75-C5F7-4DD7-A5D1-3435EB7302FC}" srcOrd="0" destOrd="0" presId="urn:microsoft.com/office/officeart/2009/3/layout/HorizontalOrganizationChart"/>
    <dgm:cxn modelId="{94BB8910-8C69-4F09-B500-7733C14131B3}" type="presParOf" srcId="{B8C6A58A-45E9-4969-9E39-43879D9BAF4B}" destId="{40567701-8825-4C4B-A69E-6F669C183FBF}" srcOrd="1" destOrd="0" presId="urn:microsoft.com/office/officeart/2009/3/layout/HorizontalOrganizationChart"/>
    <dgm:cxn modelId="{FB8372DC-EF8E-4B5B-9CF0-F91979A87A6D}" type="presParOf" srcId="{E63D86C7-ACF4-46B7-BD84-51158EEEFFFA}" destId="{04C4FA53-B0AD-4B96-AA08-E19BFD2949DA}" srcOrd="1" destOrd="0" presId="urn:microsoft.com/office/officeart/2009/3/layout/HorizontalOrganizationChart"/>
    <dgm:cxn modelId="{0773A6A4-294F-4CE0-9807-1F74FF95886E}" type="presParOf" srcId="{04C4FA53-B0AD-4B96-AA08-E19BFD2949DA}" destId="{6EB18112-717C-4186-9E6A-724FDE1BCD9C}" srcOrd="0" destOrd="0" presId="urn:microsoft.com/office/officeart/2009/3/layout/HorizontalOrganizationChart"/>
    <dgm:cxn modelId="{6C06708D-3FBE-4600-ACA0-E4B5E3BDDC4E}" type="presParOf" srcId="{04C4FA53-B0AD-4B96-AA08-E19BFD2949DA}" destId="{39B43CCC-5B6E-40BD-B512-850EA10FBAC0}" srcOrd="1" destOrd="0" presId="urn:microsoft.com/office/officeart/2009/3/layout/HorizontalOrganizationChart"/>
    <dgm:cxn modelId="{FC4EC108-321D-40FD-8843-1C4781C6CA19}" type="presParOf" srcId="{39B43CCC-5B6E-40BD-B512-850EA10FBAC0}" destId="{0DE37D85-1D66-4249-BC7F-F73F2E086AAF}" srcOrd="0" destOrd="0" presId="urn:microsoft.com/office/officeart/2009/3/layout/HorizontalOrganizationChart"/>
    <dgm:cxn modelId="{704224B5-021B-4E5D-A86E-4378AA2C5C4A}" type="presParOf" srcId="{0DE37D85-1D66-4249-BC7F-F73F2E086AAF}" destId="{94F684A6-B64D-47BD-B481-C8FBC9273DEE}" srcOrd="0" destOrd="0" presId="urn:microsoft.com/office/officeart/2009/3/layout/HorizontalOrganizationChart"/>
    <dgm:cxn modelId="{60B21F47-F08C-4ED2-A770-B0C05D08F3BD}" type="presParOf" srcId="{0DE37D85-1D66-4249-BC7F-F73F2E086AAF}" destId="{A3FD464F-9063-4966-93B1-F8CDDAD71373}" srcOrd="1" destOrd="0" presId="urn:microsoft.com/office/officeart/2009/3/layout/HorizontalOrganizationChart"/>
    <dgm:cxn modelId="{67560DF1-34F8-4C06-B4CC-999D92C3E135}" type="presParOf" srcId="{39B43CCC-5B6E-40BD-B512-850EA10FBAC0}" destId="{7E8B89AD-C103-4775-978C-F8B36D3F2C89}" srcOrd="1" destOrd="0" presId="urn:microsoft.com/office/officeart/2009/3/layout/HorizontalOrganizationChart"/>
    <dgm:cxn modelId="{0E0897EB-8716-49D9-B05E-1E376D0446E5}" type="presParOf" srcId="{39B43CCC-5B6E-40BD-B512-850EA10FBAC0}" destId="{4219459E-5F3D-412F-88BA-73E64754AA6E}" srcOrd="2" destOrd="0" presId="urn:microsoft.com/office/officeart/2009/3/layout/HorizontalOrganizationChart"/>
    <dgm:cxn modelId="{B8DA1721-449B-471F-948C-B2AA1FED4E36}" type="presParOf" srcId="{04C4FA53-B0AD-4B96-AA08-E19BFD2949DA}" destId="{1B30A668-AECD-4CDB-AADA-FA9A5415B0E2}" srcOrd="2" destOrd="0" presId="urn:microsoft.com/office/officeart/2009/3/layout/HorizontalOrganizationChart"/>
    <dgm:cxn modelId="{3B4D8047-1C5E-44DF-AC50-89FC2D981F2F}" type="presParOf" srcId="{04C4FA53-B0AD-4B96-AA08-E19BFD2949DA}" destId="{F04665C7-F66D-4086-B144-9DBCED1B063F}" srcOrd="3" destOrd="0" presId="urn:microsoft.com/office/officeart/2009/3/layout/HorizontalOrganizationChart"/>
    <dgm:cxn modelId="{1A326209-3EC8-4073-B1E0-65EE2360F0CD}" type="presParOf" srcId="{F04665C7-F66D-4086-B144-9DBCED1B063F}" destId="{465CF6D3-75F4-4017-BB19-E8765CF6A830}" srcOrd="0" destOrd="0" presId="urn:microsoft.com/office/officeart/2009/3/layout/HorizontalOrganizationChart"/>
    <dgm:cxn modelId="{B03E6C48-712A-4183-92BF-0F9A90600EC1}" type="presParOf" srcId="{465CF6D3-75F4-4017-BB19-E8765CF6A830}" destId="{BA33DB88-23DA-4B78-99F3-87BF4C55A6B5}" srcOrd="0" destOrd="0" presId="urn:microsoft.com/office/officeart/2009/3/layout/HorizontalOrganizationChart"/>
    <dgm:cxn modelId="{7E762A6D-E849-4608-A04A-F806BD87031A}" type="presParOf" srcId="{465CF6D3-75F4-4017-BB19-E8765CF6A830}" destId="{7F842705-D8D5-4FA0-9375-7BDA612F370F}" srcOrd="1" destOrd="0" presId="urn:microsoft.com/office/officeart/2009/3/layout/HorizontalOrganizationChart"/>
    <dgm:cxn modelId="{3DA43EA3-7858-4202-A670-E6EC2BBD019C}" type="presParOf" srcId="{F04665C7-F66D-4086-B144-9DBCED1B063F}" destId="{027E64E2-89E7-4C30-96AE-ED649B12CE7F}" srcOrd="1" destOrd="0" presId="urn:microsoft.com/office/officeart/2009/3/layout/HorizontalOrganizationChart"/>
    <dgm:cxn modelId="{D2D57E66-D17D-4275-94E7-96571BE5B5EE}" type="presParOf" srcId="{F04665C7-F66D-4086-B144-9DBCED1B063F}" destId="{27DB1764-D7D3-4642-B9B6-EF7DFA615BE4}" srcOrd="2" destOrd="0" presId="urn:microsoft.com/office/officeart/2009/3/layout/HorizontalOrganizationChart"/>
    <dgm:cxn modelId="{0B4C1245-E961-4187-AF86-ABBA3E670368}" type="presParOf" srcId="{04C4FA53-B0AD-4B96-AA08-E19BFD2949DA}" destId="{80837578-BAD4-4B89-9109-1DE86C862E59}" srcOrd="4" destOrd="0" presId="urn:microsoft.com/office/officeart/2009/3/layout/HorizontalOrganizationChart"/>
    <dgm:cxn modelId="{2F3BBF8E-9E60-4F88-8469-FEB236D60582}" type="presParOf" srcId="{04C4FA53-B0AD-4B96-AA08-E19BFD2949DA}" destId="{F8865027-4FC7-460B-B98E-17CF0262F3A4}" srcOrd="5" destOrd="0" presId="urn:microsoft.com/office/officeart/2009/3/layout/HorizontalOrganizationChart"/>
    <dgm:cxn modelId="{A22CE6C7-A9BF-4EFA-AC29-EA450ECFE81B}" type="presParOf" srcId="{F8865027-4FC7-460B-B98E-17CF0262F3A4}" destId="{6DEC2202-A6D4-41D4-B2F3-2B3D4B316DE6}" srcOrd="0" destOrd="0" presId="urn:microsoft.com/office/officeart/2009/3/layout/HorizontalOrganizationChart"/>
    <dgm:cxn modelId="{EC5EE0E6-ADD9-4AA8-B959-0B10F8745542}" type="presParOf" srcId="{6DEC2202-A6D4-41D4-B2F3-2B3D4B316DE6}" destId="{B3CBA74F-7960-4EF9-A7CC-2C1652E1F084}" srcOrd="0" destOrd="0" presId="urn:microsoft.com/office/officeart/2009/3/layout/HorizontalOrganizationChart"/>
    <dgm:cxn modelId="{B05AAE57-415A-4A6D-8B42-C33D36A2F753}" type="presParOf" srcId="{6DEC2202-A6D4-41D4-B2F3-2B3D4B316DE6}" destId="{A7478DF9-6928-44D4-974E-A649B650D613}" srcOrd="1" destOrd="0" presId="urn:microsoft.com/office/officeart/2009/3/layout/HorizontalOrganizationChart"/>
    <dgm:cxn modelId="{C374A9D4-0C09-4898-B6E4-AC2B1563F153}" type="presParOf" srcId="{F8865027-4FC7-460B-B98E-17CF0262F3A4}" destId="{71F547CA-A091-4ACC-8451-9C3F6DDDD025}" srcOrd="1" destOrd="0" presId="urn:microsoft.com/office/officeart/2009/3/layout/HorizontalOrganizationChart"/>
    <dgm:cxn modelId="{26938C93-A434-457F-A9EB-76BCA149AE27}" type="presParOf" srcId="{F8865027-4FC7-460B-B98E-17CF0262F3A4}" destId="{FB428E2E-8C9D-475F-9578-4E131E42EDD2}" srcOrd="2" destOrd="0" presId="urn:microsoft.com/office/officeart/2009/3/layout/HorizontalOrganizationChart"/>
    <dgm:cxn modelId="{488C9A2A-EAB3-4F55-8AC4-813A40440D75}" type="presParOf" srcId="{04C4FA53-B0AD-4B96-AA08-E19BFD2949DA}" destId="{3BFEB236-4F02-48DA-B43C-D188D8B5DF66}" srcOrd="6" destOrd="0" presId="urn:microsoft.com/office/officeart/2009/3/layout/HorizontalOrganizationChart"/>
    <dgm:cxn modelId="{5C655562-4850-450F-96B2-B1784B809AE1}" type="presParOf" srcId="{04C4FA53-B0AD-4B96-AA08-E19BFD2949DA}" destId="{18F342D7-2743-41B5-B803-7D5ADFF47C59}" srcOrd="7" destOrd="0" presId="urn:microsoft.com/office/officeart/2009/3/layout/HorizontalOrganizationChart"/>
    <dgm:cxn modelId="{867B4F66-06B8-4668-85C6-467620261A99}" type="presParOf" srcId="{18F342D7-2743-41B5-B803-7D5ADFF47C59}" destId="{44708531-5A4D-4A03-BFC5-84D12A729D9C}" srcOrd="0" destOrd="0" presId="urn:microsoft.com/office/officeart/2009/3/layout/HorizontalOrganizationChart"/>
    <dgm:cxn modelId="{D581D7BD-03DE-451D-9B52-7C4D10A84330}" type="presParOf" srcId="{44708531-5A4D-4A03-BFC5-84D12A729D9C}" destId="{5860FB4D-7B04-4208-96D4-79F5278A837C}" srcOrd="0" destOrd="0" presId="urn:microsoft.com/office/officeart/2009/3/layout/HorizontalOrganizationChart"/>
    <dgm:cxn modelId="{0A4463BB-AF3C-4F37-A513-99DC717FE93D}" type="presParOf" srcId="{44708531-5A4D-4A03-BFC5-84D12A729D9C}" destId="{871371E6-86A2-4988-9039-A344BE5546C0}" srcOrd="1" destOrd="0" presId="urn:microsoft.com/office/officeart/2009/3/layout/HorizontalOrganizationChart"/>
    <dgm:cxn modelId="{C6F9798E-3F61-458B-9F84-AF9D459A4DA1}" type="presParOf" srcId="{18F342D7-2743-41B5-B803-7D5ADFF47C59}" destId="{01A90C1D-9B47-4D8B-ABAD-DE78E6B8C017}" srcOrd="1" destOrd="0" presId="urn:microsoft.com/office/officeart/2009/3/layout/HorizontalOrganizationChart"/>
    <dgm:cxn modelId="{D2A2CFB5-BBEC-4374-B103-C3AD7427876D}" type="presParOf" srcId="{18F342D7-2743-41B5-B803-7D5ADFF47C59}" destId="{CBB8B035-FD65-452D-9D14-424829354309}" srcOrd="2" destOrd="0" presId="urn:microsoft.com/office/officeart/2009/3/layout/HorizontalOrganizationChart"/>
    <dgm:cxn modelId="{5CA97D32-0BC3-4854-9DEB-EA37E703FA97}" type="presParOf" srcId="{E63D86C7-ACF4-46B7-BD84-51158EEEFFFA}" destId="{3910A233-36EB-4B8E-99DB-6F69798ECDF8}" srcOrd="2" destOrd="0" presId="urn:microsoft.com/office/officeart/2009/3/layout/HorizontalOrganizationChart"/>
    <dgm:cxn modelId="{B7D1E258-2269-4BD8-B802-A0BFB780CBD4}" type="presParOf" srcId="{E10A8211-B351-4A14-8016-4B7C0442787C}" destId="{F739079A-54CF-4872-AFBE-2A7D313F85A6}" srcOrd="1" destOrd="0" presId="urn:microsoft.com/office/officeart/2009/3/layout/HorizontalOrganizationChart"/>
    <dgm:cxn modelId="{335C3E1F-B9EA-4E0C-90BB-1A45B536F88A}" type="presParOf" srcId="{F739079A-54CF-4872-AFBE-2A7D313F85A6}" destId="{B1E15F22-0383-4776-B646-82C2A8408EE5}" srcOrd="0" destOrd="0" presId="urn:microsoft.com/office/officeart/2009/3/layout/HorizontalOrganizationChart"/>
    <dgm:cxn modelId="{F1B1CCCD-8E4D-4F85-8C3A-C5495676C615}" type="presParOf" srcId="{B1E15F22-0383-4776-B646-82C2A8408EE5}" destId="{2B7D75FB-A026-407C-B06A-2532D596686C}" srcOrd="0" destOrd="0" presId="urn:microsoft.com/office/officeart/2009/3/layout/HorizontalOrganizationChart"/>
    <dgm:cxn modelId="{D4C2DE68-95F9-40E0-B83B-9D44FB9C3520}" type="presParOf" srcId="{B1E15F22-0383-4776-B646-82C2A8408EE5}" destId="{37CA7C80-BB4D-4720-8DF3-8FACD0CF2AD7}" srcOrd="1" destOrd="0" presId="urn:microsoft.com/office/officeart/2009/3/layout/HorizontalOrganizationChart"/>
    <dgm:cxn modelId="{5DCE1F1C-F94B-4108-AE0A-ACC4D17E15A8}" type="presParOf" srcId="{F739079A-54CF-4872-AFBE-2A7D313F85A6}" destId="{EC87B159-98F7-4B62-9BE0-C9E98202C8AA}" srcOrd="1" destOrd="0" presId="urn:microsoft.com/office/officeart/2009/3/layout/HorizontalOrganizationChart"/>
    <dgm:cxn modelId="{63465053-6C89-494B-9C86-04B0F6EA703F}" type="presParOf" srcId="{F739079A-54CF-4872-AFBE-2A7D313F85A6}" destId="{52C6EF0C-C3CE-46E6-B111-724D8EFBD00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3 Months or</a:t>
          </a:r>
        </a:p>
        <a:p>
          <a:pPr marL="0" lvl="0" indent="0" algn="l" defTabSz="488950">
            <a:lnSpc>
              <a:spcPct val="90000"/>
            </a:lnSpc>
            <a:spcBef>
              <a:spcPct val="0"/>
            </a:spcBef>
            <a:spcAft>
              <a:spcPct val="35000"/>
            </a:spcAft>
            <a:buNone/>
          </a:pPr>
          <a:r>
            <a:rPr lang="en-US" sz="1100" kern="1200" dirty="0"/>
            <a:t>Fine of Max – 50,000/=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 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7 Years or</a:t>
          </a:r>
        </a:p>
        <a:p>
          <a:pPr marL="0" lvl="0" indent="0" algn="l" defTabSz="488950">
            <a:lnSpc>
              <a:spcPct val="90000"/>
            </a:lnSpc>
            <a:spcBef>
              <a:spcPct val="0"/>
            </a:spcBef>
            <a:spcAft>
              <a:spcPct val="35000"/>
            </a:spcAft>
            <a:buNone/>
          </a:pPr>
          <a:r>
            <a:rPr lang="en-US" sz="1100" kern="1200" dirty="0"/>
            <a:t>Fine of Max –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7 Years or</a:t>
          </a:r>
        </a:p>
        <a:p>
          <a:pPr marL="0" lvl="0" indent="0" algn="l" defTabSz="488950">
            <a:lnSpc>
              <a:spcPct val="90000"/>
            </a:lnSpc>
            <a:spcBef>
              <a:spcPct val="0"/>
            </a:spcBef>
            <a:spcAft>
              <a:spcPct val="35000"/>
            </a:spcAft>
            <a:buNone/>
          </a:pPr>
          <a:r>
            <a:rPr lang="en-US" sz="1100" kern="1200" dirty="0"/>
            <a:t>Fine of Max –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697A4-6CAF-470C-AB15-0775161452EE}">
      <dsp:nvSpPr>
        <dsp:cNvPr id="0" name=""/>
        <dsp:cNvSpPr/>
      </dsp:nvSpPr>
      <dsp:spPr>
        <a:xfrm>
          <a:off x="0" y="3188"/>
          <a:ext cx="6896100" cy="679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B12D73-F335-4C8F-8275-2DF817E85048}">
      <dsp:nvSpPr>
        <dsp:cNvPr id="0" name=""/>
        <dsp:cNvSpPr/>
      </dsp:nvSpPr>
      <dsp:spPr>
        <a:xfrm>
          <a:off x="205427" y="155985"/>
          <a:ext cx="373504" cy="37350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615525-192D-4343-82E4-D2940AC7B6C2}">
      <dsp:nvSpPr>
        <dsp:cNvPr id="0" name=""/>
        <dsp:cNvSpPr/>
      </dsp:nvSpPr>
      <dsp:spPr>
        <a:xfrm>
          <a:off x="784360" y="3188"/>
          <a:ext cx="6111739" cy="67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71" tIns="71871" rIns="71871" bIns="71871" numCol="1" spcCol="1270" anchor="ctr" anchorCtr="0">
          <a:noAutofit/>
        </a:bodyPr>
        <a:lstStyle/>
        <a:p>
          <a:pPr marL="0" lvl="0" indent="0" algn="l" defTabSz="711200">
            <a:lnSpc>
              <a:spcPct val="90000"/>
            </a:lnSpc>
            <a:spcBef>
              <a:spcPct val="0"/>
            </a:spcBef>
            <a:spcAft>
              <a:spcPct val="35000"/>
            </a:spcAft>
            <a:buNone/>
          </a:pPr>
          <a:r>
            <a:rPr lang="en-US" sz="1600" kern="1200"/>
            <a:t>Accused interfered with or used any information system, device or data; or</a:t>
          </a:r>
        </a:p>
      </dsp:txBody>
      <dsp:txXfrm>
        <a:off x="784360" y="3188"/>
        <a:ext cx="6111739" cy="679099"/>
      </dsp:txXfrm>
    </dsp:sp>
    <dsp:sp modelId="{F9BD923F-E67A-4FCC-B160-9F4A1907EB6F}">
      <dsp:nvSpPr>
        <dsp:cNvPr id="0" name=""/>
        <dsp:cNvSpPr/>
      </dsp:nvSpPr>
      <dsp:spPr>
        <a:xfrm>
          <a:off x="0" y="852062"/>
          <a:ext cx="6896100" cy="679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F4AAE-6E3F-4DB5-B071-41677799235E}">
      <dsp:nvSpPr>
        <dsp:cNvPr id="0" name=""/>
        <dsp:cNvSpPr/>
      </dsp:nvSpPr>
      <dsp:spPr>
        <a:xfrm>
          <a:off x="205427" y="1004860"/>
          <a:ext cx="373504" cy="373504"/>
        </a:xfrm>
        <a:prstGeom prst="rect">
          <a:avLst/>
        </a:prstGeom>
        <a:blipFill rotWithShape="1">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F600FC-B3F2-4AD1-AC55-82ED3F835C54}">
      <dsp:nvSpPr>
        <dsp:cNvPr id="0" name=""/>
        <dsp:cNvSpPr/>
      </dsp:nvSpPr>
      <dsp:spPr>
        <a:xfrm>
          <a:off x="784360" y="852062"/>
          <a:ext cx="6111739" cy="67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71" tIns="71871" rIns="71871" bIns="71871" numCol="1" spcCol="1270" anchor="ctr" anchorCtr="0">
          <a:noAutofit/>
        </a:bodyPr>
        <a:lstStyle/>
        <a:p>
          <a:pPr marL="0" lvl="0" indent="0" algn="l" defTabSz="711200">
            <a:lnSpc>
              <a:spcPct val="90000"/>
            </a:lnSpc>
            <a:spcBef>
              <a:spcPct val="0"/>
            </a:spcBef>
            <a:spcAft>
              <a:spcPct val="35000"/>
            </a:spcAft>
            <a:buNone/>
          </a:pPr>
          <a:r>
            <a:rPr lang="en-US" sz="1600" kern="1200"/>
            <a:t>That the accused made any illegal claim or title or caused any person to part with property or enter into any express or implied contract; and</a:t>
          </a:r>
        </a:p>
      </dsp:txBody>
      <dsp:txXfrm>
        <a:off x="784360" y="852062"/>
        <a:ext cx="6111739" cy="679099"/>
      </dsp:txXfrm>
    </dsp:sp>
    <dsp:sp modelId="{0D194AFF-E9FD-479C-99D2-A74337A68FA9}">
      <dsp:nvSpPr>
        <dsp:cNvPr id="0" name=""/>
        <dsp:cNvSpPr/>
      </dsp:nvSpPr>
      <dsp:spPr>
        <a:xfrm>
          <a:off x="0" y="1700937"/>
          <a:ext cx="6896100" cy="679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522604-5EA5-491C-9053-CF94E3AB50A5}">
      <dsp:nvSpPr>
        <dsp:cNvPr id="0" name=""/>
        <dsp:cNvSpPr/>
      </dsp:nvSpPr>
      <dsp:spPr>
        <a:xfrm>
          <a:off x="205427" y="1853734"/>
          <a:ext cx="373504" cy="37350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EBFF69-FA1A-4FB2-90EC-FA9882795624}">
      <dsp:nvSpPr>
        <dsp:cNvPr id="0" name=""/>
        <dsp:cNvSpPr/>
      </dsp:nvSpPr>
      <dsp:spPr>
        <a:xfrm>
          <a:off x="784360" y="1700937"/>
          <a:ext cx="6111739" cy="67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71" tIns="71871" rIns="71871" bIns="71871" numCol="1" spcCol="1270" anchor="ctr" anchorCtr="0">
          <a:noAutofit/>
        </a:bodyPr>
        <a:lstStyle/>
        <a:p>
          <a:pPr marL="0" lvl="0" indent="0" algn="l" defTabSz="711200">
            <a:lnSpc>
              <a:spcPct val="90000"/>
            </a:lnSpc>
            <a:spcBef>
              <a:spcPct val="0"/>
            </a:spcBef>
            <a:spcAft>
              <a:spcPct val="35000"/>
            </a:spcAft>
            <a:buNone/>
          </a:pPr>
          <a:r>
            <a:rPr lang="en-US" sz="1600" kern="1200"/>
            <a:t>Accused did so with intent to cause damage or injury to the public or to any person; or </a:t>
          </a:r>
        </a:p>
      </dsp:txBody>
      <dsp:txXfrm>
        <a:off x="784360" y="1700937"/>
        <a:ext cx="6111739" cy="679099"/>
      </dsp:txXfrm>
    </dsp:sp>
    <dsp:sp modelId="{4DF52DD2-2EBE-4516-830B-4B99342B2517}">
      <dsp:nvSpPr>
        <dsp:cNvPr id="0" name=""/>
        <dsp:cNvSpPr/>
      </dsp:nvSpPr>
      <dsp:spPr>
        <a:xfrm>
          <a:off x="0" y="2549811"/>
          <a:ext cx="6896100" cy="679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FCB29-0D26-48DC-BF2B-1DB37B761374}">
      <dsp:nvSpPr>
        <dsp:cNvPr id="0" name=""/>
        <dsp:cNvSpPr/>
      </dsp:nvSpPr>
      <dsp:spPr>
        <a:xfrm>
          <a:off x="205427" y="2702609"/>
          <a:ext cx="373504" cy="373504"/>
        </a:xfrm>
        <a:prstGeom prst="rect">
          <a:avLst/>
        </a:prstGeom>
        <a:blipFill rotWithShape="1">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468A0B-B084-4F01-856D-63CB5A213C47}">
      <dsp:nvSpPr>
        <dsp:cNvPr id="0" name=""/>
        <dsp:cNvSpPr/>
      </dsp:nvSpPr>
      <dsp:spPr>
        <a:xfrm>
          <a:off x="784360" y="2549811"/>
          <a:ext cx="6111739" cy="67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71" tIns="71871" rIns="71871" bIns="71871" numCol="1" spcCol="1270" anchor="ctr" anchorCtr="0">
          <a:noAutofit/>
        </a:bodyPr>
        <a:lstStyle/>
        <a:p>
          <a:pPr marL="0" lvl="0" indent="0" algn="l" defTabSz="711200">
            <a:lnSpc>
              <a:spcPct val="90000"/>
            </a:lnSpc>
            <a:spcBef>
              <a:spcPct val="0"/>
            </a:spcBef>
            <a:spcAft>
              <a:spcPct val="35000"/>
            </a:spcAft>
            <a:buNone/>
          </a:pPr>
          <a:r>
            <a:rPr lang="en-US" sz="1600" kern="1200"/>
            <a:t>Accused with the intention to commit fraud by any input, alteration, deletion or suppression of data which resulted in unauthentic data; and</a:t>
          </a:r>
        </a:p>
      </dsp:txBody>
      <dsp:txXfrm>
        <a:off x="784360" y="2549811"/>
        <a:ext cx="6111739" cy="679099"/>
      </dsp:txXfrm>
    </dsp:sp>
    <dsp:sp modelId="{B2BBCFDE-5B78-4B02-B705-A8FB43765241}">
      <dsp:nvSpPr>
        <dsp:cNvPr id="0" name=""/>
        <dsp:cNvSpPr/>
      </dsp:nvSpPr>
      <dsp:spPr>
        <a:xfrm>
          <a:off x="0" y="3398686"/>
          <a:ext cx="6896100" cy="679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C7FD2-D818-4B32-B9B2-C3AF55BFC3FD}">
      <dsp:nvSpPr>
        <dsp:cNvPr id="0" name=""/>
        <dsp:cNvSpPr/>
      </dsp:nvSpPr>
      <dsp:spPr>
        <a:xfrm>
          <a:off x="205427" y="3551483"/>
          <a:ext cx="373504" cy="373504"/>
        </a:xfrm>
        <a:prstGeom prst="rect">
          <a:avLst/>
        </a:prstGeom>
        <a:blipFill rotWithShape="1">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FA2692-669B-45E0-B896-3649A40590C9}">
      <dsp:nvSpPr>
        <dsp:cNvPr id="0" name=""/>
        <dsp:cNvSpPr/>
      </dsp:nvSpPr>
      <dsp:spPr>
        <a:xfrm>
          <a:off x="784360" y="3398686"/>
          <a:ext cx="6111739" cy="67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71" tIns="71871" rIns="71871" bIns="71871" numCol="1" spcCol="1270" anchor="ctr" anchorCtr="0">
          <a:noAutofit/>
        </a:bodyPr>
        <a:lstStyle/>
        <a:p>
          <a:pPr marL="0" lvl="0" indent="0" algn="l" defTabSz="711200">
            <a:lnSpc>
              <a:spcPct val="90000"/>
            </a:lnSpc>
            <a:spcBef>
              <a:spcPct val="0"/>
            </a:spcBef>
            <a:spcAft>
              <a:spcPct val="35000"/>
            </a:spcAft>
            <a:buNone/>
          </a:pPr>
          <a:r>
            <a:rPr lang="en-US" sz="1600" kern="1200" dirty="0"/>
            <a:t>That the intention of accused was that it be considered or acted upon for legal purpose as if it were authentic</a:t>
          </a:r>
        </a:p>
      </dsp:txBody>
      <dsp:txXfrm>
        <a:off x="784360" y="3398686"/>
        <a:ext cx="6111739" cy="6790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3 Years or</a:t>
          </a:r>
        </a:p>
        <a:p>
          <a:pPr marL="0" lvl="0" indent="0" algn="l" defTabSz="488950">
            <a:lnSpc>
              <a:spcPct val="90000"/>
            </a:lnSpc>
            <a:spcBef>
              <a:spcPct val="0"/>
            </a:spcBef>
            <a:spcAft>
              <a:spcPct val="35000"/>
            </a:spcAft>
            <a:buNone/>
          </a:pPr>
          <a:r>
            <a:rPr lang="en-US" sz="1100" kern="1200" dirty="0"/>
            <a:t>Fine of Max – 250,000/=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2 Years or</a:t>
          </a:r>
        </a:p>
        <a:p>
          <a:pPr marL="0" lvl="0" indent="0" algn="l" defTabSz="488950">
            <a:lnSpc>
              <a:spcPct val="90000"/>
            </a:lnSpc>
            <a:spcBef>
              <a:spcPct val="0"/>
            </a:spcBef>
            <a:spcAft>
              <a:spcPct val="35000"/>
            </a:spcAft>
            <a:buNone/>
          </a:pPr>
          <a:r>
            <a:rPr lang="en-US" sz="1100" kern="1200" dirty="0"/>
            <a:t>Fine of Max – 10 Million/=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6 months or</a:t>
          </a:r>
        </a:p>
        <a:p>
          <a:pPr marL="0" lvl="0" indent="0" algn="l" defTabSz="488950">
            <a:lnSpc>
              <a:spcPct val="90000"/>
            </a:lnSpc>
            <a:spcBef>
              <a:spcPct val="0"/>
            </a:spcBef>
            <a:spcAft>
              <a:spcPct val="35000"/>
            </a:spcAft>
            <a:buNone/>
          </a:pPr>
          <a:r>
            <a:rPr lang="en-US" sz="1100" kern="1200" dirty="0"/>
            <a:t>Fine of Max – 50,000/=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3 Years or</a:t>
          </a:r>
        </a:p>
        <a:p>
          <a:pPr marL="0" lvl="0" indent="0" algn="l" defTabSz="488950">
            <a:lnSpc>
              <a:spcPct val="90000"/>
            </a:lnSpc>
            <a:spcBef>
              <a:spcPct val="0"/>
            </a:spcBef>
            <a:spcAft>
              <a:spcPct val="35000"/>
            </a:spcAft>
            <a:buNone/>
          </a:pPr>
          <a:r>
            <a:rPr lang="en-US" sz="1100" kern="1200" dirty="0"/>
            <a:t>Fine of Max 5 Million/=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3 Years or</a:t>
          </a:r>
        </a:p>
        <a:p>
          <a:pPr marL="0" lvl="0" indent="0" algn="l" defTabSz="488950">
            <a:lnSpc>
              <a:spcPct val="90000"/>
            </a:lnSpc>
            <a:spcBef>
              <a:spcPct val="0"/>
            </a:spcBef>
            <a:spcAft>
              <a:spcPct val="35000"/>
            </a:spcAft>
            <a:buNone/>
          </a:pPr>
          <a:r>
            <a:rPr lang="en-US" sz="1100" kern="1200" dirty="0"/>
            <a:t>Fine of Max – 500,000/=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r>
            <a:rPr lang="en-US" sz="1100" kern="1200" dirty="0"/>
            <a:t> (Cognizable on Complaint by Authority)</a:t>
          </a:r>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3 Years or</a:t>
          </a:r>
        </a:p>
        <a:p>
          <a:pPr marL="0" lvl="0" indent="0" algn="l" defTabSz="488950">
            <a:lnSpc>
              <a:spcPct val="90000"/>
            </a:lnSpc>
            <a:spcBef>
              <a:spcPct val="0"/>
            </a:spcBef>
            <a:spcAft>
              <a:spcPct val="35000"/>
            </a:spcAft>
            <a:buNone/>
          </a:pPr>
          <a:r>
            <a:rPr lang="en-US" sz="1100" kern="1200" dirty="0"/>
            <a:t>Fine of Max – 1 Million/=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2 Years or</a:t>
          </a:r>
        </a:p>
        <a:p>
          <a:pPr marL="0" lvl="0" indent="0" algn="l" defTabSz="488950">
            <a:lnSpc>
              <a:spcPct val="90000"/>
            </a:lnSpc>
            <a:spcBef>
              <a:spcPct val="0"/>
            </a:spcBef>
            <a:spcAft>
              <a:spcPct val="35000"/>
            </a:spcAft>
            <a:buNone/>
          </a:pPr>
          <a:r>
            <a:rPr lang="en-US" sz="1100" kern="1200" dirty="0"/>
            <a:t>Fine of Max – 500,000/=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6 Months or</a:t>
          </a:r>
        </a:p>
        <a:p>
          <a:pPr marL="0" lvl="0" indent="0" algn="l" defTabSz="488950">
            <a:lnSpc>
              <a:spcPct val="90000"/>
            </a:lnSpc>
            <a:spcBef>
              <a:spcPct val="0"/>
            </a:spcBef>
            <a:spcAft>
              <a:spcPct val="35000"/>
            </a:spcAft>
            <a:buNone/>
          </a:pPr>
          <a:r>
            <a:rPr lang="en-US" sz="1100" kern="1200" dirty="0"/>
            <a:t>Fine of Max – 100,000/=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 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98DFF-A301-4705-A245-0657E28DCDBF}">
      <dsp:nvSpPr>
        <dsp:cNvPr id="0" name=""/>
        <dsp:cNvSpPr/>
      </dsp:nvSpPr>
      <dsp:spPr>
        <a:xfrm>
          <a:off x="4375038" y="1555987"/>
          <a:ext cx="1493903" cy="710962"/>
        </a:xfrm>
        <a:custGeom>
          <a:avLst/>
          <a:gdLst/>
          <a:ahLst/>
          <a:cxnLst/>
          <a:rect l="0" t="0" r="0" b="0"/>
          <a:pathLst>
            <a:path>
              <a:moveTo>
                <a:pt x="0" y="0"/>
              </a:moveTo>
              <a:lnTo>
                <a:pt x="0" y="484499"/>
              </a:lnTo>
              <a:lnTo>
                <a:pt x="1493903" y="484499"/>
              </a:lnTo>
              <a:lnTo>
                <a:pt x="1493903" y="71096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1453D6-7252-4026-AFE5-668208D83C98}">
      <dsp:nvSpPr>
        <dsp:cNvPr id="0" name=""/>
        <dsp:cNvSpPr/>
      </dsp:nvSpPr>
      <dsp:spPr>
        <a:xfrm>
          <a:off x="2881135" y="1555987"/>
          <a:ext cx="1493903" cy="710962"/>
        </a:xfrm>
        <a:custGeom>
          <a:avLst/>
          <a:gdLst/>
          <a:ahLst/>
          <a:cxnLst/>
          <a:rect l="0" t="0" r="0" b="0"/>
          <a:pathLst>
            <a:path>
              <a:moveTo>
                <a:pt x="1493903" y="0"/>
              </a:moveTo>
              <a:lnTo>
                <a:pt x="1493903" y="484499"/>
              </a:lnTo>
              <a:lnTo>
                <a:pt x="0" y="484499"/>
              </a:lnTo>
              <a:lnTo>
                <a:pt x="0" y="71096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0746A1-13C9-41A5-8569-CBCCE5C80C06}">
      <dsp:nvSpPr>
        <dsp:cNvPr id="0" name=""/>
        <dsp:cNvSpPr/>
      </dsp:nvSpPr>
      <dsp:spPr>
        <a:xfrm>
          <a:off x="3152754" y="3685"/>
          <a:ext cx="2444568" cy="1552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4AC658-4747-4306-9BBD-2F5092EE0C1A}">
      <dsp:nvSpPr>
        <dsp:cNvPr id="0" name=""/>
        <dsp:cNvSpPr/>
      </dsp:nvSpPr>
      <dsp:spPr>
        <a:xfrm>
          <a:off x="3424373" y="261723"/>
          <a:ext cx="2444568" cy="15523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Accused committed unauthorized interception by technical means of </a:t>
          </a:r>
        </a:p>
      </dsp:txBody>
      <dsp:txXfrm>
        <a:off x="3469838" y="307188"/>
        <a:ext cx="2353638" cy="1461371"/>
      </dsp:txXfrm>
    </dsp:sp>
    <dsp:sp modelId="{FD44E56D-50F1-4035-AC6F-0F19A3BC6CBC}">
      <dsp:nvSpPr>
        <dsp:cNvPr id="0" name=""/>
        <dsp:cNvSpPr/>
      </dsp:nvSpPr>
      <dsp:spPr>
        <a:xfrm>
          <a:off x="1658851" y="2266949"/>
          <a:ext cx="2444568" cy="15523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92F38-869F-4F01-8723-03DF2457FEC7}">
      <dsp:nvSpPr>
        <dsp:cNvPr id="0" name=""/>
        <dsp:cNvSpPr/>
      </dsp:nvSpPr>
      <dsp:spPr>
        <a:xfrm>
          <a:off x="1930470" y="2524986"/>
          <a:ext cx="2444568" cy="15523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any transmission that is not intended to be and is not open to the public, from or within an information system; or</a:t>
          </a:r>
        </a:p>
      </dsp:txBody>
      <dsp:txXfrm>
        <a:off x="1975935" y="2570451"/>
        <a:ext cx="2353638" cy="1461371"/>
      </dsp:txXfrm>
    </dsp:sp>
    <dsp:sp modelId="{681F80E9-C722-438E-B0D0-78BA9576914F}">
      <dsp:nvSpPr>
        <dsp:cNvPr id="0" name=""/>
        <dsp:cNvSpPr/>
      </dsp:nvSpPr>
      <dsp:spPr>
        <a:xfrm>
          <a:off x="4646657" y="2266949"/>
          <a:ext cx="2444568" cy="15523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DBB40-8E9C-467C-9ECD-EE4D04759110}">
      <dsp:nvSpPr>
        <dsp:cNvPr id="0" name=""/>
        <dsp:cNvSpPr/>
      </dsp:nvSpPr>
      <dsp:spPr>
        <a:xfrm>
          <a:off x="4918276" y="2524986"/>
          <a:ext cx="2444568" cy="15523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electromagnetic emissions from an information system that are carrying data</a:t>
          </a:r>
        </a:p>
      </dsp:txBody>
      <dsp:txXfrm>
        <a:off x="4963741" y="2570451"/>
        <a:ext cx="2353638" cy="1461371"/>
      </dsp:txXfrm>
    </dsp:sp>
    <dsp:sp modelId="{288C3C2E-FBD3-48B6-AAB6-6354DF938925}">
      <dsp:nvSpPr>
        <dsp:cNvPr id="0" name=""/>
        <dsp:cNvSpPr/>
      </dsp:nvSpPr>
      <dsp:spPr>
        <a:xfrm>
          <a:off x="6140561" y="3685"/>
          <a:ext cx="2444568" cy="1552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F9B99-439A-418B-B087-A396DF70F58D}">
      <dsp:nvSpPr>
        <dsp:cNvPr id="0" name=""/>
        <dsp:cNvSpPr/>
      </dsp:nvSpPr>
      <dsp:spPr>
        <a:xfrm>
          <a:off x="6412179" y="261723"/>
          <a:ext cx="2444568" cy="15523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That accused did so with dishonest intentions</a:t>
          </a:r>
        </a:p>
      </dsp:txBody>
      <dsp:txXfrm>
        <a:off x="6457644" y="307188"/>
        <a:ext cx="2353638" cy="146137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3 Years or</a:t>
          </a:r>
        </a:p>
        <a:p>
          <a:pPr marL="0" lvl="0" indent="0" algn="l" defTabSz="488950">
            <a:lnSpc>
              <a:spcPct val="90000"/>
            </a:lnSpc>
            <a:spcBef>
              <a:spcPct val="0"/>
            </a:spcBef>
            <a:spcAft>
              <a:spcPct val="35000"/>
            </a:spcAft>
            <a:buNone/>
          </a:pPr>
          <a:r>
            <a:rPr lang="en-US" sz="1100" kern="1200" dirty="0"/>
            <a:t>Fine of Max – 1 Million/=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5 Years or</a:t>
          </a:r>
        </a:p>
        <a:p>
          <a:pPr marL="0" lvl="0" indent="0" algn="l" defTabSz="488950">
            <a:lnSpc>
              <a:spcPct val="90000"/>
            </a:lnSpc>
            <a:spcBef>
              <a:spcPct val="0"/>
            </a:spcBef>
            <a:spcAft>
              <a:spcPct val="35000"/>
            </a:spcAft>
            <a:buNone/>
          </a:pPr>
          <a:r>
            <a:rPr lang="en-US" sz="1100" kern="1200" dirty="0"/>
            <a:t>Fine of Max – 5 Million/= Any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Non-Bailable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Non-Compoundable</a:t>
          </a:r>
          <a:endParaRPr lang="en-US" sz="1100" kern="1200" dirty="0"/>
        </a:p>
      </dsp:txBody>
      <dsp:txXfrm>
        <a:off x="1029493" y="966"/>
        <a:ext cx="3088481" cy="84841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13B2D-0BC6-40FC-8247-F80836BC261A}">
      <dsp:nvSpPr>
        <dsp:cNvPr id="0" name=""/>
        <dsp:cNvSpPr/>
      </dsp:nvSpPr>
      <dsp:spPr>
        <a:xfrm>
          <a:off x="0" y="74161"/>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Accused and publicly exhibited or displayed or transmitted any information which;</a:t>
          </a:r>
        </a:p>
      </dsp:txBody>
      <dsp:txXfrm>
        <a:off x="34906" y="109067"/>
        <a:ext cx="10445788" cy="645240"/>
      </dsp:txXfrm>
    </dsp:sp>
    <dsp:sp modelId="{962777D4-E23A-4E9B-BB23-0E1B7A9377DE}">
      <dsp:nvSpPr>
        <dsp:cNvPr id="0" name=""/>
        <dsp:cNvSpPr/>
      </dsp:nvSpPr>
      <dsp:spPr>
        <a:xfrm>
          <a:off x="0" y="789214"/>
          <a:ext cx="105156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superimposes a photograph of the face of a natural person over any sexually explicit image or video; or</a:t>
          </a:r>
        </a:p>
        <a:p>
          <a:pPr marL="114300" lvl="1" indent="-114300" algn="l" defTabSz="622300">
            <a:lnSpc>
              <a:spcPct val="90000"/>
            </a:lnSpc>
            <a:spcBef>
              <a:spcPct val="0"/>
            </a:spcBef>
            <a:spcAft>
              <a:spcPct val="20000"/>
            </a:spcAft>
            <a:buChar char="•"/>
          </a:pPr>
          <a:r>
            <a:rPr lang="en-US" sz="1400" kern="1200"/>
            <a:t>includes a photograph or a video of a natural person in sexually explicit conduct; </a:t>
          </a:r>
        </a:p>
        <a:p>
          <a:pPr marL="114300" lvl="1" indent="-114300" algn="l" defTabSz="622300">
            <a:lnSpc>
              <a:spcPct val="90000"/>
            </a:lnSpc>
            <a:spcBef>
              <a:spcPct val="0"/>
            </a:spcBef>
            <a:spcAft>
              <a:spcPct val="20000"/>
            </a:spcAft>
            <a:buChar char="•"/>
          </a:pPr>
          <a:r>
            <a:rPr lang="en-US" sz="1400" kern="1200"/>
            <a:t>intimidates a natural person with any sexual act, or any sexually explicit image or video of a natural person; or</a:t>
          </a:r>
        </a:p>
        <a:p>
          <a:pPr marL="114300" lvl="1" indent="-114300" algn="l" defTabSz="622300">
            <a:lnSpc>
              <a:spcPct val="90000"/>
            </a:lnSpc>
            <a:spcBef>
              <a:spcPct val="0"/>
            </a:spcBef>
            <a:spcAft>
              <a:spcPct val="20000"/>
            </a:spcAft>
            <a:buChar char="•"/>
          </a:pPr>
          <a:r>
            <a:rPr lang="en-US" sz="1400" kern="1200"/>
            <a:t>cultivates, entices or induces a natural person to engage in a sexually explicit act</a:t>
          </a:r>
        </a:p>
      </dsp:txBody>
      <dsp:txXfrm>
        <a:off x="0" y="789214"/>
        <a:ext cx="10515600" cy="968760"/>
      </dsp:txXfrm>
    </dsp:sp>
    <dsp:sp modelId="{3F9E76AE-FF5B-42BF-B6F2-9C2223C3EA9F}">
      <dsp:nvSpPr>
        <dsp:cNvPr id="0" name=""/>
        <dsp:cNvSpPr/>
      </dsp:nvSpPr>
      <dsp:spPr>
        <a:xfrm>
          <a:off x="0" y="1757974"/>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objective of accused was to harm a natural person or his reputation, or to take revenge, or to create hatred or to blackmail, and</a:t>
          </a:r>
        </a:p>
      </dsp:txBody>
      <dsp:txXfrm>
        <a:off x="34906" y="1792880"/>
        <a:ext cx="10445788" cy="645240"/>
      </dsp:txXfrm>
    </dsp:sp>
    <dsp:sp modelId="{6017D00E-3B4E-48B0-95FE-9A55C6B483BA}">
      <dsp:nvSpPr>
        <dsp:cNvPr id="0" name=""/>
        <dsp:cNvSpPr/>
      </dsp:nvSpPr>
      <dsp:spPr>
        <a:xfrm>
          <a:off x="0" y="2524866"/>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That accused did so intentionally</a:t>
          </a:r>
        </a:p>
      </dsp:txBody>
      <dsp:txXfrm>
        <a:off x="34906" y="2559772"/>
        <a:ext cx="10445788" cy="645240"/>
      </dsp:txXfrm>
    </dsp:sp>
    <dsp:sp modelId="{5115DA0B-8D9C-4F08-A823-5B5054A01E8A}">
      <dsp:nvSpPr>
        <dsp:cNvPr id="0" name=""/>
        <dsp:cNvSpPr/>
      </dsp:nvSpPr>
      <dsp:spPr>
        <a:xfrm>
          <a:off x="0" y="3291759"/>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For offence under subsection (2) add the following: </a:t>
          </a:r>
          <a:br>
            <a:rPr lang="en-US" sz="1800" kern="1200" dirty="0"/>
          </a:br>
          <a:r>
            <a:rPr lang="en-US" sz="1800" kern="1200" dirty="0"/>
            <a:t>That natural person was a minor</a:t>
          </a:r>
        </a:p>
      </dsp:txBody>
      <dsp:txXfrm>
        <a:off x="34906" y="3326665"/>
        <a:ext cx="10445788" cy="645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2 Years or</a:t>
          </a:r>
        </a:p>
        <a:p>
          <a:pPr marL="0" lvl="0" indent="0" algn="l" defTabSz="488950">
            <a:lnSpc>
              <a:spcPct val="90000"/>
            </a:lnSpc>
            <a:spcBef>
              <a:spcPct val="0"/>
            </a:spcBef>
            <a:spcAft>
              <a:spcPct val="35000"/>
            </a:spcAft>
            <a:buNone/>
          </a:pPr>
          <a:r>
            <a:rPr lang="en-US" sz="1100" kern="1200" dirty="0"/>
            <a:t>Fine of Max – 500,000/=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 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3 -5 years or</a:t>
          </a:r>
        </a:p>
        <a:p>
          <a:pPr marL="0" lvl="0" indent="0" algn="l" defTabSz="488950">
            <a:lnSpc>
              <a:spcPct val="90000"/>
            </a:lnSpc>
            <a:spcBef>
              <a:spcPct val="0"/>
            </a:spcBef>
            <a:spcAft>
              <a:spcPct val="35000"/>
            </a:spcAft>
            <a:buNone/>
          </a:pPr>
          <a:r>
            <a:rPr lang="en-US" sz="1100" kern="1200"/>
            <a:t> Fine </a:t>
          </a:r>
          <a:r>
            <a:rPr lang="en-US" sz="1100" kern="1200" dirty="0"/>
            <a:t>of Max – 1000,000/=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 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5 Years or</a:t>
          </a:r>
        </a:p>
        <a:p>
          <a:pPr marL="0" lvl="0" indent="0" algn="l" defTabSz="488950">
            <a:lnSpc>
              <a:spcPct val="90000"/>
            </a:lnSpc>
            <a:spcBef>
              <a:spcPct val="0"/>
            </a:spcBef>
            <a:spcAft>
              <a:spcPct val="35000"/>
            </a:spcAft>
            <a:buNone/>
          </a:pPr>
          <a:r>
            <a:rPr lang="en-US" sz="1100" kern="1200" dirty="0"/>
            <a:t>Fine of Max – 5 Million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 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7 Years or</a:t>
          </a:r>
        </a:p>
        <a:p>
          <a:pPr marL="0" lvl="0" indent="0" algn="l" defTabSz="488950">
            <a:lnSpc>
              <a:spcPct val="90000"/>
            </a:lnSpc>
            <a:spcBef>
              <a:spcPct val="0"/>
            </a:spcBef>
            <a:spcAft>
              <a:spcPct val="35000"/>
            </a:spcAft>
            <a:buNone/>
          </a:pPr>
          <a:r>
            <a:rPr lang="en-US" sz="1100" kern="1200" dirty="0"/>
            <a:t>Fine of Max – 10 Million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Non 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7 Years or</a:t>
          </a:r>
        </a:p>
        <a:p>
          <a:pPr marL="0" lvl="0" indent="0" algn="l" defTabSz="488950">
            <a:lnSpc>
              <a:spcPct val="90000"/>
            </a:lnSpc>
            <a:spcBef>
              <a:spcPct val="0"/>
            </a:spcBef>
            <a:spcAft>
              <a:spcPct val="35000"/>
            </a:spcAft>
            <a:buNone/>
          </a:pPr>
          <a:r>
            <a:rPr lang="en-US" sz="1100" kern="1200" dirty="0"/>
            <a:t>Fine of Max – 10 Million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Compoundable</a:t>
          </a:r>
          <a:endParaRPr lang="en-US" sz="1100" kern="1200" dirty="0"/>
        </a:p>
      </dsp:txBody>
      <dsp:txXfrm>
        <a:off x="1029493" y="966"/>
        <a:ext cx="3088481" cy="8484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09FE9-11D6-423F-9BF9-A0EA21D54168}">
      <dsp:nvSpPr>
        <dsp:cNvPr id="0" name=""/>
        <dsp:cNvSpPr/>
      </dsp:nvSpPr>
      <dsp:spPr>
        <a:xfrm>
          <a:off x="0" y="1293489"/>
          <a:ext cx="1029493" cy="8486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Punishment</a:t>
          </a:r>
        </a:p>
      </dsp:txBody>
      <dsp:txXfrm>
        <a:off x="0" y="1293489"/>
        <a:ext cx="1029493" cy="848669"/>
      </dsp:txXfrm>
    </dsp:sp>
    <dsp:sp modelId="{ACAC1914-C89B-47BD-A9F1-504D17A645D9}">
      <dsp:nvSpPr>
        <dsp:cNvPr id="0" name=""/>
        <dsp:cNvSpPr/>
      </dsp:nvSpPr>
      <dsp:spPr>
        <a:xfrm>
          <a:off x="1029493" y="1293489"/>
          <a:ext cx="3088481" cy="8486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t>Max Prison – 7 Years or</a:t>
          </a:r>
        </a:p>
        <a:p>
          <a:pPr marL="0" lvl="0" indent="0" algn="l" defTabSz="488950">
            <a:lnSpc>
              <a:spcPct val="90000"/>
            </a:lnSpc>
            <a:spcBef>
              <a:spcPct val="0"/>
            </a:spcBef>
            <a:spcAft>
              <a:spcPct val="35000"/>
            </a:spcAft>
            <a:buNone/>
          </a:pPr>
          <a:r>
            <a:rPr lang="en-US" sz="1100" kern="1200" dirty="0"/>
            <a:t>Fine of Max – 10 Million or</a:t>
          </a:r>
        </a:p>
        <a:p>
          <a:pPr marL="0" lvl="0" indent="0" algn="l" defTabSz="488950">
            <a:lnSpc>
              <a:spcPct val="90000"/>
            </a:lnSpc>
            <a:spcBef>
              <a:spcPct val="0"/>
            </a:spcBef>
            <a:spcAft>
              <a:spcPct val="35000"/>
            </a:spcAft>
            <a:buNone/>
          </a:pPr>
          <a:r>
            <a:rPr lang="en-US" sz="1100" kern="1200"/>
            <a:t>Both</a:t>
          </a:r>
        </a:p>
      </dsp:txBody>
      <dsp:txXfrm>
        <a:off x="1029493" y="1293489"/>
        <a:ext cx="3088481" cy="848669"/>
      </dsp:txXfrm>
    </dsp:sp>
    <dsp:sp modelId="{AE14162C-A0BF-4186-9DAE-A2EEFC7F9CA3}">
      <dsp:nvSpPr>
        <dsp:cNvPr id="0" name=""/>
        <dsp:cNvSpPr/>
      </dsp:nvSpPr>
      <dsp:spPr>
        <a:xfrm rot="10800000">
          <a:off x="0" y="966"/>
          <a:ext cx="1029493" cy="1305253"/>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218" tIns="99568" rIns="73218" bIns="99568" numCol="1" spcCol="1270" anchor="ctr" anchorCtr="0">
          <a:noAutofit/>
        </a:bodyPr>
        <a:lstStyle/>
        <a:p>
          <a:pPr marL="0" lvl="0" indent="0" algn="ctr" defTabSz="622300">
            <a:lnSpc>
              <a:spcPct val="90000"/>
            </a:lnSpc>
            <a:spcBef>
              <a:spcPct val="0"/>
            </a:spcBef>
            <a:spcAft>
              <a:spcPct val="35000"/>
            </a:spcAft>
            <a:buNone/>
          </a:pPr>
          <a:r>
            <a:rPr lang="en-US" sz="1400" kern="1200"/>
            <a:t>Type of Offence:</a:t>
          </a:r>
        </a:p>
      </dsp:txBody>
      <dsp:txXfrm rot="-10800000">
        <a:off x="0" y="966"/>
        <a:ext cx="1029493" cy="848414"/>
      </dsp:txXfrm>
    </dsp:sp>
    <dsp:sp modelId="{DED2DD62-0082-4342-86D4-CFCA35F45627}">
      <dsp:nvSpPr>
        <dsp:cNvPr id="0" name=""/>
        <dsp:cNvSpPr/>
      </dsp:nvSpPr>
      <dsp:spPr>
        <a:xfrm>
          <a:off x="1029493" y="966"/>
          <a:ext cx="3088481" cy="848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49" tIns="139700" rIns="62649" bIns="13970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hlinksldjump"/>
            </a:rPr>
            <a:t>Cognizable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Non-Bailable</a:t>
          </a:r>
          <a:endParaRPr lang="en-US" sz="1100" kern="1200" dirty="0"/>
        </a:p>
        <a:p>
          <a:pPr marL="0" lvl="0" indent="0" algn="l" defTabSz="488950">
            <a:lnSpc>
              <a:spcPct val="90000"/>
            </a:lnSpc>
            <a:spcBef>
              <a:spcPct val="0"/>
            </a:spcBef>
            <a:spcAft>
              <a:spcPct val="35000"/>
            </a:spcAft>
            <a:buNone/>
          </a:pPr>
          <a:r>
            <a:rPr lang="en-US" sz="1100" kern="1200" dirty="0">
              <a:hlinkClick xmlns:r="http://schemas.openxmlformats.org/officeDocument/2006/relationships" r:id="" action="ppaction://noaction"/>
            </a:rPr>
            <a:t>Non-Compoundable</a:t>
          </a:r>
          <a:endParaRPr lang="en-US" sz="1100" kern="1200" dirty="0"/>
        </a:p>
      </dsp:txBody>
      <dsp:txXfrm>
        <a:off x="1029493" y="966"/>
        <a:ext cx="3088481" cy="8484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EB236-4F02-48DA-B43C-D188D8B5DF66}">
      <dsp:nvSpPr>
        <dsp:cNvPr id="0" name=""/>
        <dsp:cNvSpPr/>
      </dsp:nvSpPr>
      <dsp:spPr>
        <a:xfrm>
          <a:off x="5764113" y="2649048"/>
          <a:ext cx="663773" cy="2140669"/>
        </a:xfrm>
        <a:custGeom>
          <a:avLst/>
          <a:gdLst/>
          <a:ahLst/>
          <a:cxnLst/>
          <a:rect l="0" t="0" r="0" b="0"/>
          <a:pathLst>
            <a:path>
              <a:moveTo>
                <a:pt x="0" y="0"/>
              </a:moveTo>
              <a:lnTo>
                <a:pt x="331886" y="0"/>
              </a:lnTo>
              <a:lnTo>
                <a:pt x="331886" y="2140669"/>
              </a:lnTo>
              <a:lnTo>
                <a:pt x="663773" y="2140669"/>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837578-BAD4-4B89-9109-1DE86C862E59}">
      <dsp:nvSpPr>
        <dsp:cNvPr id="0" name=""/>
        <dsp:cNvSpPr/>
      </dsp:nvSpPr>
      <dsp:spPr>
        <a:xfrm>
          <a:off x="5764113" y="2649048"/>
          <a:ext cx="663773" cy="713556"/>
        </a:xfrm>
        <a:custGeom>
          <a:avLst/>
          <a:gdLst/>
          <a:ahLst/>
          <a:cxnLst/>
          <a:rect l="0" t="0" r="0" b="0"/>
          <a:pathLst>
            <a:path>
              <a:moveTo>
                <a:pt x="0" y="0"/>
              </a:moveTo>
              <a:lnTo>
                <a:pt x="331886" y="0"/>
              </a:lnTo>
              <a:lnTo>
                <a:pt x="331886" y="713556"/>
              </a:lnTo>
              <a:lnTo>
                <a:pt x="663773" y="71355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30A668-AECD-4CDB-AADA-FA9A5415B0E2}">
      <dsp:nvSpPr>
        <dsp:cNvPr id="0" name=""/>
        <dsp:cNvSpPr/>
      </dsp:nvSpPr>
      <dsp:spPr>
        <a:xfrm>
          <a:off x="5764113" y="1935492"/>
          <a:ext cx="663773" cy="713556"/>
        </a:xfrm>
        <a:custGeom>
          <a:avLst/>
          <a:gdLst/>
          <a:ahLst/>
          <a:cxnLst/>
          <a:rect l="0" t="0" r="0" b="0"/>
          <a:pathLst>
            <a:path>
              <a:moveTo>
                <a:pt x="0" y="713556"/>
              </a:moveTo>
              <a:lnTo>
                <a:pt x="331886" y="713556"/>
              </a:lnTo>
              <a:lnTo>
                <a:pt x="331886" y="0"/>
              </a:lnTo>
              <a:lnTo>
                <a:pt x="663773" y="0"/>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EB18112-717C-4186-9E6A-724FDE1BCD9C}">
      <dsp:nvSpPr>
        <dsp:cNvPr id="0" name=""/>
        <dsp:cNvSpPr/>
      </dsp:nvSpPr>
      <dsp:spPr>
        <a:xfrm>
          <a:off x="5764113" y="508379"/>
          <a:ext cx="663773" cy="2140669"/>
        </a:xfrm>
        <a:custGeom>
          <a:avLst/>
          <a:gdLst/>
          <a:ahLst/>
          <a:cxnLst/>
          <a:rect l="0" t="0" r="0" b="0"/>
          <a:pathLst>
            <a:path>
              <a:moveTo>
                <a:pt x="0" y="2140669"/>
              </a:moveTo>
              <a:lnTo>
                <a:pt x="331886" y="2140669"/>
              </a:lnTo>
              <a:lnTo>
                <a:pt x="331886" y="0"/>
              </a:lnTo>
              <a:lnTo>
                <a:pt x="663773" y="0"/>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DBC75-C5F7-4DD7-A5D1-3435EB7302FC}">
      <dsp:nvSpPr>
        <dsp:cNvPr id="0" name=""/>
        <dsp:cNvSpPr/>
      </dsp:nvSpPr>
      <dsp:spPr>
        <a:xfrm>
          <a:off x="2445246" y="2142921"/>
          <a:ext cx="3318867" cy="101225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defRPr b="1"/>
          </a:pPr>
          <a:r>
            <a:rPr lang="en-US" sz="1400" kern="1200"/>
            <a:t>Accused commits offences under sections 6, 7, 8 or 9, where the commission or threat is with the intent to</a:t>
          </a:r>
        </a:p>
      </dsp:txBody>
      <dsp:txXfrm>
        <a:off x="2445246" y="2142921"/>
        <a:ext cx="3318867" cy="1012254"/>
      </dsp:txXfrm>
    </dsp:sp>
    <dsp:sp modelId="{94F684A6-B64D-47BD-B481-C8FBC9273DEE}">
      <dsp:nvSpPr>
        <dsp:cNvPr id="0" name=""/>
        <dsp:cNvSpPr/>
      </dsp:nvSpPr>
      <dsp:spPr>
        <a:xfrm>
          <a:off x="6427886" y="2252"/>
          <a:ext cx="3318867" cy="101225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Unauthorized access to critical infrastructure information system or data - Section 06</a:t>
          </a:r>
        </a:p>
      </dsp:txBody>
      <dsp:txXfrm>
        <a:off x="6427886" y="2252"/>
        <a:ext cx="3318867" cy="1012254"/>
      </dsp:txXfrm>
    </dsp:sp>
    <dsp:sp modelId="{BA33DB88-23DA-4B78-99F3-87BF4C55A6B5}">
      <dsp:nvSpPr>
        <dsp:cNvPr id="0" name=""/>
        <dsp:cNvSpPr/>
      </dsp:nvSpPr>
      <dsp:spPr>
        <a:xfrm>
          <a:off x="6427886" y="1429365"/>
          <a:ext cx="3318867" cy="101225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Unauthorized copying or transmission of critical infrastructure data - Section 07</a:t>
          </a:r>
        </a:p>
      </dsp:txBody>
      <dsp:txXfrm>
        <a:off x="6427886" y="1429365"/>
        <a:ext cx="3318867" cy="1012254"/>
      </dsp:txXfrm>
    </dsp:sp>
    <dsp:sp modelId="{B3CBA74F-7960-4EF9-A7CC-2C1652E1F084}">
      <dsp:nvSpPr>
        <dsp:cNvPr id="0" name=""/>
        <dsp:cNvSpPr/>
      </dsp:nvSpPr>
      <dsp:spPr>
        <a:xfrm>
          <a:off x="6427886" y="2856478"/>
          <a:ext cx="3318867" cy="101225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Interference with critical infrastructure information system or data - Section 08</a:t>
          </a:r>
        </a:p>
      </dsp:txBody>
      <dsp:txXfrm>
        <a:off x="6427886" y="2856478"/>
        <a:ext cx="3318867" cy="1012254"/>
      </dsp:txXfrm>
    </dsp:sp>
    <dsp:sp modelId="{5860FB4D-7B04-4208-96D4-79F5278A837C}">
      <dsp:nvSpPr>
        <dsp:cNvPr id="0" name=""/>
        <dsp:cNvSpPr/>
      </dsp:nvSpPr>
      <dsp:spPr>
        <a:xfrm>
          <a:off x="6427886" y="4283591"/>
          <a:ext cx="3318867" cy="101225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Glorification of an offence - Section 09</a:t>
          </a:r>
        </a:p>
      </dsp:txBody>
      <dsp:txXfrm>
        <a:off x="6427886" y="4283591"/>
        <a:ext cx="3318867" cy="1012254"/>
      </dsp:txXfrm>
    </dsp:sp>
    <dsp:sp modelId="{2B7D75FB-A026-407C-B06A-2532D596686C}">
      <dsp:nvSpPr>
        <dsp:cNvPr id="0" name=""/>
        <dsp:cNvSpPr/>
      </dsp:nvSpPr>
      <dsp:spPr>
        <a:xfrm>
          <a:off x="2445246" y="3570034"/>
          <a:ext cx="3318867" cy="101225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defRPr b="1"/>
          </a:pPr>
          <a:r>
            <a:rPr lang="en-US" sz="1400" kern="1200" dirty="0"/>
            <a:t>Intention was to glorify an offence related to terrorism or any person convicted of crime related to terrorism or activities of band organizations or individual or groups</a:t>
          </a:r>
        </a:p>
      </dsp:txBody>
      <dsp:txXfrm>
        <a:off x="2445246" y="3570034"/>
        <a:ext cx="3318867" cy="101225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3FC0C-1054-4C20-8159-BB8A0C1C4A6C}"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75B06-2BA0-4537-8502-A5046FAB87A1}" type="slidenum">
              <a:rPr lang="en-US" smtClean="0"/>
              <a:t>‹#›</a:t>
            </a:fld>
            <a:endParaRPr lang="en-US"/>
          </a:p>
        </p:txBody>
      </p:sp>
    </p:spTree>
    <p:extLst>
      <p:ext uri="{BB962C8B-B14F-4D97-AF65-F5344CB8AC3E}">
        <p14:creationId xmlns:p14="http://schemas.microsoft.com/office/powerpoint/2010/main" val="5295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4970C-3301-4DD8-87C8-448E3F89398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01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Cyber Crime Laws in Pakistan</a:t>
            </a:r>
          </a:p>
        </p:txBody>
      </p:sp>
      <p:sp>
        <p:nvSpPr>
          <p:cNvPr id="5" name="Date Placeholder 4"/>
          <p:cNvSpPr>
            <a:spLocks noGrp="1"/>
          </p:cNvSpPr>
          <p:nvPr>
            <p:ph type="dt" idx="1"/>
          </p:nvPr>
        </p:nvSpPr>
        <p:spPr/>
        <p:txBody>
          <a:bodyPr/>
          <a:lstStyle/>
          <a:p>
            <a:fld id="{82808DD1-03A2-4AB0-B01C-3854B650C0D3}" type="datetime1">
              <a:rPr lang="en-US" smtClean="0"/>
              <a:t>11/23/2020</a:t>
            </a:fld>
            <a:endParaRPr lang="en-US"/>
          </a:p>
        </p:txBody>
      </p:sp>
      <p:sp>
        <p:nvSpPr>
          <p:cNvPr id="6" name="Footer Placeholder 5"/>
          <p:cNvSpPr>
            <a:spLocks noGrp="1"/>
          </p:cNvSpPr>
          <p:nvPr>
            <p:ph type="ftr" sz="quarter" idx="4"/>
          </p:nvPr>
        </p:nvSpPr>
        <p:spPr/>
        <p:txBody>
          <a:bodyPr/>
          <a:lstStyle/>
          <a:p>
            <a:r>
              <a:rPr lang="en-US"/>
              <a:t>Prepared by Mujtaba Hussain</a:t>
            </a:r>
          </a:p>
        </p:txBody>
      </p:sp>
      <p:sp>
        <p:nvSpPr>
          <p:cNvPr id="7" name="Slide Number Placeholder 6"/>
          <p:cNvSpPr>
            <a:spLocks noGrp="1"/>
          </p:cNvSpPr>
          <p:nvPr>
            <p:ph type="sldNum" sz="quarter" idx="5"/>
          </p:nvPr>
        </p:nvSpPr>
        <p:spPr/>
        <p:txBody>
          <a:bodyPr/>
          <a:lstStyle/>
          <a:p>
            <a:fld id="{4F569A75-1C1F-43F0-887B-B01853E391AC}" type="slidenum">
              <a:rPr lang="en-US" smtClean="0"/>
              <a:t>20</a:t>
            </a:fld>
            <a:endParaRPr lang="en-US"/>
          </a:p>
        </p:txBody>
      </p:sp>
    </p:spTree>
    <p:extLst>
      <p:ext uri="{BB962C8B-B14F-4D97-AF65-F5344CB8AC3E}">
        <p14:creationId xmlns:p14="http://schemas.microsoft.com/office/powerpoint/2010/main" val="411016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b="1"/>
            </a:pPr>
            <a:r>
              <a:rPr lang="en-US" dirty="0"/>
              <a:t>Accused commits offences under sections 6, 7, 8 or 9, where the commission or threat is with the intent to</a:t>
            </a:r>
          </a:p>
          <a:p>
            <a:pPr lvl="1"/>
            <a:r>
              <a:rPr lang="en-US" dirty="0"/>
              <a:t>Unauthorized access to critical infrastructure information system or data - Section 06</a:t>
            </a:r>
          </a:p>
          <a:p>
            <a:pPr lvl="1"/>
            <a:r>
              <a:rPr lang="en-US" dirty="0"/>
              <a:t>Unauthorized copying or transmission of critical infrastructure data - Section 07</a:t>
            </a:r>
          </a:p>
          <a:p>
            <a:pPr lvl="1"/>
            <a:r>
              <a:rPr lang="en-US" dirty="0"/>
              <a:t>Interference with critical infrastructure information system or data - Section 08</a:t>
            </a:r>
          </a:p>
          <a:p>
            <a:pPr lvl="1"/>
            <a:r>
              <a:rPr lang="en-US" dirty="0"/>
              <a:t>Glorification of an offence - Section 09</a:t>
            </a:r>
          </a:p>
          <a:p>
            <a:pPr lvl="0">
              <a:defRPr b="1"/>
            </a:pPr>
            <a:r>
              <a:rPr lang="en-US" dirty="0"/>
              <a:t>Intention was to glorify an offence related to terrorism or any person convicted of crime related to terrorism or activities of band organizations or individual or groups</a:t>
            </a:r>
          </a:p>
          <a:p>
            <a:endParaRPr lang="en-US" dirty="0"/>
          </a:p>
        </p:txBody>
      </p:sp>
      <p:sp>
        <p:nvSpPr>
          <p:cNvPr id="4" name="Header Placeholder 3"/>
          <p:cNvSpPr>
            <a:spLocks noGrp="1"/>
          </p:cNvSpPr>
          <p:nvPr>
            <p:ph type="hdr" sz="quarter"/>
          </p:nvPr>
        </p:nvSpPr>
        <p:spPr/>
        <p:txBody>
          <a:bodyPr/>
          <a:lstStyle/>
          <a:p>
            <a:r>
              <a:rPr lang="en-US"/>
              <a:t>Cyber Crime Laws in Pakistan</a:t>
            </a:r>
          </a:p>
        </p:txBody>
      </p:sp>
      <p:sp>
        <p:nvSpPr>
          <p:cNvPr id="5" name="Date Placeholder 4"/>
          <p:cNvSpPr>
            <a:spLocks noGrp="1"/>
          </p:cNvSpPr>
          <p:nvPr>
            <p:ph type="dt" idx="1"/>
          </p:nvPr>
        </p:nvSpPr>
        <p:spPr/>
        <p:txBody>
          <a:bodyPr/>
          <a:lstStyle/>
          <a:p>
            <a:fld id="{EEA6AAFC-3F39-4BD2-B670-29E477DC9D29}" type="datetime1">
              <a:rPr lang="en-US" smtClean="0"/>
              <a:t>11/23/2020</a:t>
            </a:fld>
            <a:endParaRPr lang="en-US"/>
          </a:p>
        </p:txBody>
      </p:sp>
      <p:sp>
        <p:nvSpPr>
          <p:cNvPr id="6" name="Footer Placeholder 5"/>
          <p:cNvSpPr>
            <a:spLocks noGrp="1"/>
          </p:cNvSpPr>
          <p:nvPr>
            <p:ph type="ftr" sz="quarter" idx="4"/>
          </p:nvPr>
        </p:nvSpPr>
        <p:spPr/>
        <p:txBody>
          <a:bodyPr/>
          <a:lstStyle/>
          <a:p>
            <a:r>
              <a:rPr lang="en-US"/>
              <a:t>Prepared by Mujtaba Hussain</a:t>
            </a:r>
          </a:p>
        </p:txBody>
      </p:sp>
      <p:sp>
        <p:nvSpPr>
          <p:cNvPr id="7" name="Slide Number Placeholder 6"/>
          <p:cNvSpPr>
            <a:spLocks noGrp="1"/>
          </p:cNvSpPr>
          <p:nvPr>
            <p:ph type="sldNum" sz="quarter" idx="5"/>
          </p:nvPr>
        </p:nvSpPr>
        <p:spPr/>
        <p:txBody>
          <a:bodyPr/>
          <a:lstStyle/>
          <a:p>
            <a:fld id="{4F569A75-1C1F-43F0-887B-B01853E391AC}" type="slidenum">
              <a:rPr lang="en-US" smtClean="0"/>
              <a:t>37</a:t>
            </a:fld>
            <a:endParaRPr lang="en-US"/>
          </a:p>
        </p:txBody>
      </p:sp>
    </p:spTree>
    <p:extLst>
      <p:ext uri="{BB962C8B-B14F-4D97-AF65-F5344CB8AC3E}">
        <p14:creationId xmlns:p14="http://schemas.microsoft.com/office/powerpoint/2010/main" val="278617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6434-F4E4-49FC-AC9A-8B5422542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1E888-3468-4BC7-A7AF-A25E65A8D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A4335-F37D-47A6-BABE-B373B186AB7B}"/>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5" name="Footer Placeholder 4">
            <a:extLst>
              <a:ext uri="{FF2B5EF4-FFF2-40B4-BE49-F238E27FC236}">
                <a16:creationId xmlns:a16="http://schemas.microsoft.com/office/drawing/2014/main" id="{76F3909F-E917-4DB2-A690-528B48445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0AB79-4265-4D19-A88E-4013D3E0717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93543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1809-4D44-4BB3-852A-69CD2C91A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48E3D-F033-4145-8DA8-5DB3B5165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3F1E8-3CE5-4419-BD49-4FFB42A91E17}"/>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5" name="Footer Placeholder 4">
            <a:extLst>
              <a:ext uri="{FF2B5EF4-FFF2-40B4-BE49-F238E27FC236}">
                <a16:creationId xmlns:a16="http://schemas.microsoft.com/office/drawing/2014/main" id="{2C924F9A-DC22-4BFB-A39D-C2D3EFC3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6FBD0-D61A-4977-8BD0-29862AAFD34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0449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DADB-E819-4FAF-A7A8-81E66876D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97E09-16B2-4197-A869-F8D036D10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AED93-52C1-4DB2-98F6-71277F58EBED}"/>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5" name="Footer Placeholder 4">
            <a:extLst>
              <a:ext uri="{FF2B5EF4-FFF2-40B4-BE49-F238E27FC236}">
                <a16:creationId xmlns:a16="http://schemas.microsoft.com/office/drawing/2014/main" id="{CA9888BA-5A73-43FE-A20D-D257C7F48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A23A8-4F96-4D84-AB46-A1B8AC3FBF5B}"/>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21949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9A71A3-950D-4899-B79B-35F2758BD331}"/>
              </a:ext>
            </a:extLst>
          </p:cNvPr>
          <p:cNvGrpSpPr/>
          <p:nvPr userDrawn="1"/>
        </p:nvGrpSpPr>
        <p:grpSpPr>
          <a:xfrm>
            <a:off x="0" y="1207336"/>
            <a:ext cx="12192000" cy="4467863"/>
            <a:chOff x="0" y="1207336"/>
            <a:chExt cx="12192000" cy="4467863"/>
          </a:xfrm>
        </p:grpSpPr>
        <p:sp>
          <p:nvSpPr>
            <p:cNvPr id="33" name="Flowchart: Delay 24">
              <a:extLst>
                <a:ext uri="{FF2B5EF4-FFF2-40B4-BE49-F238E27FC236}">
                  <a16:creationId xmlns:a16="http://schemas.microsoft.com/office/drawing/2014/main" id="{928187B2-0394-40AE-9F9C-6682AC71596C}"/>
                </a:ext>
              </a:extLst>
            </p:cNvPr>
            <p:cNvSpPr/>
            <p:nvPr userDrawn="1"/>
          </p:nvSpPr>
          <p:spPr>
            <a:xfrm flipH="1">
              <a:off x="2613003" y="3441616"/>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 fmla="*/ 7185 w 2073585"/>
                <a:gd name="connsiteY0" fmla="*/ 0 h 2422800"/>
                <a:gd name="connsiteX1" fmla="*/ 1040385 w 2073585"/>
                <a:gd name="connsiteY1" fmla="*/ 0 h 2422800"/>
                <a:gd name="connsiteX2" fmla="*/ 2073585 w 2073585"/>
                <a:gd name="connsiteY2" fmla="*/ 1211400 h 2422800"/>
                <a:gd name="connsiteX3" fmla="*/ 1040385 w 2073585"/>
                <a:gd name="connsiteY3" fmla="*/ 2422800 h 2422800"/>
                <a:gd name="connsiteX4" fmla="*/ 7185 w 2073585"/>
                <a:gd name="connsiteY4" fmla="*/ 2422800 h 2422800"/>
                <a:gd name="connsiteX5" fmla="*/ 0 w 2073585"/>
                <a:gd name="connsiteY5" fmla="*/ 1045208 h 2422800"/>
                <a:gd name="connsiteX6" fmla="*/ 7185 w 2073585"/>
                <a:gd name="connsiteY6" fmla="*/ 0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6" fmla="*/ 91440 w 2073585"/>
                <a:gd name="connsiteY6" fmla="*/ 1136648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Flowchart: Delay 24">
              <a:extLst>
                <a:ext uri="{FF2B5EF4-FFF2-40B4-BE49-F238E27FC236}">
                  <a16:creationId xmlns:a16="http://schemas.microsoft.com/office/drawing/2014/main" id="{355D9AC9-E7B7-459E-925B-0047C675B750}"/>
                </a:ext>
              </a:extLst>
            </p:cNvPr>
            <p:cNvSpPr/>
            <p:nvPr userDrawn="1"/>
          </p:nvSpPr>
          <p:spPr>
            <a:xfrm>
              <a:off x="9491472" y="1379494"/>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 fmla="*/ 7185 w 2073585"/>
                <a:gd name="connsiteY0" fmla="*/ 0 h 2422800"/>
                <a:gd name="connsiteX1" fmla="*/ 1040385 w 2073585"/>
                <a:gd name="connsiteY1" fmla="*/ 0 h 2422800"/>
                <a:gd name="connsiteX2" fmla="*/ 2073585 w 2073585"/>
                <a:gd name="connsiteY2" fmla="*/ 1211400 h 2422800"/>
                <a:gd name="connsiteX3" fmla="*/ 1040385 w 2073585"/>
                <a:gd name="connsiteY3" fmla="*/ 2422800 h 2422800"/>
                <a:gd name="connsiteX4" fmla="*/ 7185 w 2073585"/>
                <a:gd name="connsiteY4" fmla="*/ 2422800 h 2422800"/>
                <a:gd name="connsiteX5" fmla="*/ 0 w 2073585"/>
                <a:gd name="connsiteY5" fmla="*/ 1045208 h 2422800"/>
                <a:gd name="connsiteX6" fmla="*/ 7185 w 2073585"/>
                <a:gd name="connsiteY6" fmla="*/ 0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6" fmla="*/ 91440 w 2073585"/>
                <a:gd name="connsiteY6" fmla="*/ 1136648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a:extLst>
                <a:ext uri="{FF2B5EF4-FFF2-40B4-BE49-F238E27FC236}">
                  <a16:creationId xmlns:a16="http://schemas.microsoft.com/office/drawing/2014/main" id="{5302FB5C-BDE1-4891-8E91-CB3F868629BB}"/>
                </a:ext>
              </a:extLst>
            </p:cNvPr>
            <p:cNvSpPr/>
            <p:nvPr userDrawn="1"/>
          </p:nvSpPr>
          <p:spPr>
            <a:xfrm>
              <a:off x="4416552" y="1207336"/>
              <a:ext cx="5074920" cy="356616"/>
            </a:xfrm>
            <a:prstGeom prst="rect">
              <a:avLst/>
            </a:prstGeom>
            <a:gradFill flip="none" rotWithShape="1">
              <a:gsLst>
                <a:gs pos="0">
                  <a:srgbClr val="BAC82F"/>
                </a:gs>
                <a:gs pos="100000">
                  <a:srgbClr val="0C6D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a:extLst>
                <a:ext uri="{FF2B5EF4-FFF2-40B4-BE49-F238E27FC236}">
                  <a16:creationId xmlns:a16="http://schemas.microsoft.com/office/drawing/2014/main" id="{D09DE4F0-7E7E-4423-A407-CD6485ACBB4F}"/>
                </a:ext>
              </a:extLst>
            </p:cNvPr>
            <p:cNvSpPr/>
            <p:nvPr userDrawn="1"/>
          </p:nvSpPr>
          <p:spPr>
            <a:xfrm>
              <a:off x="0" y="1207336"/>
              <a:ext cx="4416552" cy="356616"/>
            </a:xfrm>
            <a:prstGeom prst="rect">
              <a:avLst/>
            </a:prstGeom>
            <a:gradFill flip="none" rotWithShape="1">
              <a:gsLst>
                <a:gs pos="0">
                  <a:srgbClr val="F2C020"/>
                </a:gs>
                <a:gs pos="100000">
                  <a:srgbClr val="BAC8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a:extLst>
                <a:ext uri="{FF2B5EF4-FFF2-40B4-BE49-F238E27FC236}">
                  <a16:creationId xmlns:a16="http://schemas.microsoft.com/office/drawing/2014/main" id="{4ED74833-8EE3-4FA9-B6D2-03710E410482}"/>
                </a:ext>
              </a:extLst>
            </p:cNvPr>
            <p:cNvSpPr/>
            <p:nvPr userDrawn="1"/>
          </p:nvSpPr>
          <p:spPr>
            <a:xfrm>
              <a:off x="4416552" y="3269385"/>
              <a:ext cx="5074920" cy="356616"/>
            </a:xfrm>
            <a:prstGeom prst="rect">
              <a:avLst/>
            </a:prstGeom>
            <a:gradFill flip="none" rotWithShape="1">
              <a:gsLst>
                <a:gs pos="0">
                  <a:schemeClr val="tx2"/>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a:extLst>
                <a:ext uri="{FF2B5EF4-FFF2-40B4-BE49-F238E27FC236}">
                  <a16:creationId xmlns:a16="http://schemas.microsoft.com/office/drawing/2014/main" id="{94005B59-B78D-469E-BAA4-E7B2A61E103D}"/>
                </a:ext>
              </a:extLst>
            </p:cNvPr>
            <p:cNvSpPr/>
            <p:nvPr userDrawn="1"/>
          </p:nvSpPr>
          <p:spPr>
            <a:xfrm>
              <a:off x="4414968" y="5318583"/>
              <a:ext cx="5074920" cy="356616"/>
            </a:xfrm>
            <a:prstGeom prst="rect">
              <a:avLst/>
            </a:prstGeom>
            <a:gradFill flip="none" rotWithShape="1">
              <a:gsLst>
                <a:gs pos="0">
                  <a:schemeClr val="tx2"/>
                </a:gs>
                <a:gs pos="52000">
                  <a:schemeClr val="accent3"/>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Rectangle 63">
              <a:extLst>
                <a:ext uri="{FF2B5EF4-FFF2-40B4-BE49-F238E27FC236}">
                  <a16:creationId xmlns:a16="http://schemas.microsoft.com/office/drawing/2014/main" id="{40BE4BEF-834D-4D0F-8E96-F1F8E6600C46}"/>
                </a:ext>
              </a:extLst>
            </p:cNvPr>
            <p:cNvSpPr/>
            <p:nvPr userDrawn="1"/>
          </p:nvSpPr>
          <p:spPr>
            <a:xfrm>
              <a:off x="9448800" y="5317275"/>
              <a:ext cx="2743200" cy="356616"/>
            </a:xfrm>
            <a:prstGeom prst="rect">
              <a:avLst/>
            </a:prstGeom>
            <a:gradFill flip="none" rotWithShape="1">
              <a:gsLst>
                <a:gs pos="0">
                  <a:schemeClr val="accent5"/>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Title 1">
            <a:extLst>
              <a:ext uri="{FF2B5EF4-FFF2-40B4-BE49-F238E27FC236}">
                <a16:creationId xmlns:a16="http://schemas.microsoft.com/office/drawing/2014/main" id="{1A4D6C00-E83E-4187-903F-A0A515BA93F6}"/>
              </a:ext>
            </a:extLst>
          </p:cNvPr>
          <p:cNvSpPr>
            <a:spLocks noGrp="1"/>
          </p:cNvSpPr>
          <p:nvPr>
            <p:ph type="title" hasCustomPrompt="1"/>
          </p:nvPr>
        </p:nvSpPr>
        <p:spPr>
          <a:xfrm>
            <a:off x="462638" y="2079876"/>
            <a:ext cx="3052087" cy="1475598"/>
          </a:xfrm>
        </p:spPr>
        <p:txBody>
          <a:bodyPr lIns="0" tIns="0" rIns="0" bIns="0"/>
          <a:lstStyle>
            <a:lvl1pPr>
              <a:defRPr/>
            </a:lvl1pPr>
          </a:lstStyle>
          <a:p>
            <a:r>
              <a:rPr lang="en-US"/>
              <a:t>CLICK TO EDIT</a:t>
            </a:r>
            <a:br>
              <a:rPr lang="en-US"/>
            </a:br>
            <a:r>
              <a:rPr lang="en-US"/>
              <a:t>MASTER TITLE</a:t>
            </a:r>
            <a:br>
              <a:rPr lang="en-US"/>
            </a:br>
            <a:r>
              <a:rPr lang="en-US"/>
              <a:t>STYLE</a:t>
            </a:r>
            <a:endParaRPr lang="ru-RU"/>
          </a:p>
        </p:txBody>
      </p:sp>
      <p:sp>
        <p:nvSpPr>
          <p:cNvPr id="8" name="Text Placeholder 7">
            <a:extLst>
              <a:ext uri="{FF2B5EF4-FFF2-40B4-BE49-F238E27FC236}">
                <a16:creationId xmlns:a16="http://schemas.microsoft.com/office/drawing/2014/main" id="{00F0DE95-4ED7-482F-BB4E-C1238B352DAD}"/>
              </a:ext>
            </a:extLst>
          </p:cNvPr>
          <p:cNvSpPr>
            <a:spLocks noGrp="1"/>
          </p:cNvSpPr>
          <p:nvPr>
            <p:ph type="body" sz="quarter" idx="13" hasCustomPrompt="1"/>
          </p:nvPr>
        </p:nvSpPr>
        <p:spPr>
          <a:xfrm>
            <a:off x="461963" y="3587769"/>
            <a:ext cx="1726129" cy="291597"/>
          </a:xfrm>
        </p:spPr>
        <p:txBody>
          <a:bodyPr lIns="0" tIns="0" rIns="0" bIns="0">
            <a:normAutofit/>
          </a:bodyPr>
          <a:lstStyle>
            <a:lvl1pPr marL="0" indent="0">
              <a:buNone/>
              <a:defRPr sz="2000" b="1" i="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20XX-20XX</a:t>
            </a:r>
            <a:endParaRPr lang="ru-RU"/>
          </a:p>
        </p:txBody>
      </p:sp>
      <p:sp>
        <p:nvSpPr>
          <p:cNvPr id="9" name="Text Placeholder 7">
            <a:extLst>
              <a:ext uri="{FF2B5EF4-FFF2-40B4-BE49-F238E27FC236}">
                <a16:creationId xmlns:a16="http://schemas.microsoft.com/office/drawing/2014/main" id="{1F135EA3-D982-467F-B90A-B791DFDDA877}"/>
              </a:ext>
            </a:extLst>
          </p:cNvPr>
          <p:cNvSpPr>
            <a:spLocks noGrp="1"/>
          </p:cNvSpPr>
          <p:nvPr>
            <p:ph type="body" sz="quarter" idx="14" hasCustomPrompt="1"/>
          </p:nvPr>
        </p:nvSpPr>
        <p:spPr>
          <a:xfrm>
            <a:off x="461963" y="3927199"/>
            <a:ext cx="1726129" cy="378571"/>
          </a:xfrm>
        </p:spPr>
        <p:txBody>
          <a:bodyPr lIns="0" tIns="0" rIns="0" bIns="0">
            <a:normAutofit/>
          </a:bodyPr>
          <a:lstStyle>
            <a:lvl1pPr marL="0" indent="0">
              <a:buNone/>
              <a:defRPr sz="2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3 Years Plan</a:t>
            </a:r>
            <a:endParaRPr lang="ru-RU"/>
          </a:p>
        </p:txBody>
      </p:sp>
      <p:sp>
        <p:nvSpPr>
          <p:cNvPr id="106" name="Picture Placeholder 104">
            <a:extLst>
              <a:ext uri="{FF2B5EF4-FFF2-40B4-BE49-F238E27FC236}">
                <a16:creationId xmlns:a16="http://schemas.microsoft.com/office/drawing/2014/main" id="{4580320F-7723-4672-AB19-22C87ECD53D3}"/>
              </a:ext>
            </a:extLst>
          </p:cNvPr>
          <p:cNvSpPr>
            <a:spLocks noGrp="1"/>
          </p:cNvSpPr>
          <p:nvPr>
            <p:ph type="pic" sz="quarter" idx="56"/>
          </p:nvPr>
        </p:nvSpPr>
        <p:spPr>
          <a:xfrm>
            <a:off x="461963" y="5725379"/>
            <a:ext cx="950912" cy="685800"/>
          </a:xfrm>
          <a:ln w="3556">
            <a:solidFill>
              <a:srgbClr val="454D55"/>
            </a:solidFill>
          </a:ln>
        </p:spPr>
        <p:txBody>
          <a:bodyPr anchor="ctr" anchorCtr="0">
            <a:noAutofit/>
          </a:bodyPr>
          <a:lstStyle>
            <a:lvl1pPr marL="0" indent="0" algn="ctr">
              <a:buNone/>
              <a:defRPr sz="1200"/>
            </a:lvl1pPr>
          </a:lstStyle>
          <a:p>
            <a:r>
              <a:rPr lang="en-US"/>
              <a:t>Click icon to add picture</a:t>
            </a:r>
            <a:endParaRPr lang="ru-RU"/>
          </a:p>
        </p:txBody>
      </p:sp>
      <p:sp>
        <p:nvSpPr>
          <p:cNvPr id="108" name="Text Placeholder 42">
            <a:extLst>
              <a:ext uri="{FF2B5EF4-FFF2-40B4-BE49-F238E27FC236}">
                <a16:creationId xmlns:a16="http://schemas.microsoft.com/office/drawing/2014/main" id="{F6CA33C8-1786-4D07-8C52-AE1469894B67}"/>
              </a:ext>
            </a:extLst>
          </p:cNvPr>
          <p:cNvSpPr>
            <a:spLocks noGrp="1"/>
          </p:cNvSpPr>
          <p:nvPr>
            <p:ph type="body" sz="quarter" idx="57" hasCustomPrompt="1"/>
          </p:nvPr>
        </p:nvSpPr>
        <p:spPr>
          <a:xfrm>
            <a:off x="2565129" y="863644"/>
            <a:ext cx="1044000" cy="1044000"/>
          </a:xfrm>
          <a:prstGeom prst="ellipse">
            <a:avLst/>
          </a:prstGeom>
          <a:solidFill>
            <a:srgbClr val="BAC82F"/>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a:t>20XX</a:t>
            </a:r>
            <a:endParaRPr lang="ru-RU"/>
          </a:p>
        </p:txBody>
      </p:sp>
      <p:sp>
        <p:nvSpPr>
          <p:cNvPr id="44" name="Text Placeholder 42">
            <a:extLst>
              <a:ext uri="{FF2B5EF4-FFF2-40B4-BE49-F238E27FC236}">
                <a16:creationId xmlns:a16="http://schemas.microsoft.com/office/drawing/2014/main" id="{62E3BBD0-72BD-45D7-BE15-8B93AFB86258}"/>
              </a:ext>
            </a:extLst>
          </p:cNvPr>
          <p:cNvSpPr>
            <a:spLocks noGrp="1"/>
          </p:cNvSpPr>
          <p:nvPr>
            <p:ph type="body" sz="quarter" idx="15" hasCustomPrompt="1"/>
          </p:nvPr>
        </p:nvSpPr>
        <p:spPr>
          <a:xfrm>
            <a:off x="4414968" y="843980"/>
            <a:ext cx="1044000" cy="1044000"/>
          </a:xfrm>
          <a:prstGeom prst="ellipse">
            <a:avLst/>
          </a:prstGeom>
          <a:solidFill>
            <a:schemeClr val="bg1"/>
          </a:solidFill>
          <a:ln w="72390">
            <a:solidFill>
              <a:srgbClr val="BAC82F"/>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Q1</a:t>
            </a:r>
            <a:endParaRPr lang="ru-RU"/>
          </a:p>
        </p:txBody>
      </p:sp>
      <p:sp>
        <p:nvSpPr>
          <p:cNvPr id="80" name="Text Placeholder 7">
            <a:extLst>
              <a:ext uri="{FF2B5EF4-FFF2-40B4-BE49-F238E27FC236}">
                <a16:creationId xmlns:a16="http://schemas.microsoft.com/office/drawing/2014/main" id="{C695E72E-773D-407A-AFA4-EF90ADF9D131}"/>
              </a:ext>
            </a:extLst>
          </p:cNvPr>
          <p:cNvSpPr>
            <a:spLocks noGrp="1"/>
          </p:cNvSpPr>
          <p:nvPr>
            <p:ph type="body" sz="quarter" idx="32" hasCustomPrompt="1"/>
          </p:nvPr>
        </p:nvSpPr>
        <p:spPr>
          <a:xfrm>
            <a:off x="4078435" y="436306"/>
            <a:ext cx="1726129" cy="204276"/>
          </a:xfrm>
        </p:spPr>
        <p:txBody>
          <a:bodyPr lIns="0" tIns="0" rIns="0" bIns="0">
            <a:normAutofit/>
          </a:bodyPr>
          <a:lstStyle>
            <a:lvl1pPr marL="0" indent="0" algn="ctr">
              <a:buNone/>
              <a:defRPr sz="1500" b="0" i="0">
                <a:solidFill>
                  <a:srgbClr val="BAC82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81" name="Text Placeholder 7">
            <a:extLst>
              <a:ext uri="{FF2B5EF4-FFF2-40B4-BE49-F238E27FC236}">
                <a16:creationId xmlns:a16="http://schemas.microsoft.com/office/drawing/2014/main" id="{7463FB1C-AFEB-4EAE-B84D-A1613AF5BA7C}"/>
              </a:ext>
            </a:extLst>
          </p:cNvPr>
          <p:cNvSpPr>
            <a:spLocks noGrp="1"/>
          </p:cNvSpPr>
          <p:nvPr>
            <p:ph type="body" sz="quarter" idx="33" hasCustomPrompt="1"/>
          </p:nvPr>
        </p:nvSpPr>
        <p:spPr>
          <a:xfrm>
            <a:off x="4078434"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50" name="Text Placeholder 42">
            <a:extLst>
              <a:ext uri="{FF2B5EF4-FFF2-40B4-BE49-F238E27FC236}">
                <a16:creationId xmlns:a16="http://schemas.microsoft.com/office/drawing/2014/main" id="{12DFAD2F-3ED1-46BF-B662-2E96A42C48E7}"/>
              </a:ext>
            </a:extLst>
          </p:cNvPr>
          <p:cNvSpPr>
            <a:spLocks noGrp="1"/>
          </p:cNvSpPr>
          <p:nvPr>
            <p:ph type="body" sz="quarter" idx="17" hasCustomPrompt="1"/>
          </p:nvPr>
        </p:nvSpPr>
        <p:spPr>
          <a:xfrm>
            <a:off x="5759136" y="863644"/>
            <a:ext cx="1044000" cy="1044000"/>
          </a:xfrm>
          <a:prstGeom prst="ellipse">
            <a:avLst/>
          </a:prstGeom>
          <a:solidFill>
            <a:schemeClr val="bg1"/>
          </a:solidFill>
          <a:ln w="72390">
            <a:solidFill>
              <a:schemeClr val="accent2">
                <a:alpha val="60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2</a:t>
            </a:r>
          </a:p>
        </p:txBody>
      </p:sp>
      <p:sp>
        <p:nvSpPr>
          <p:cNvPr id="82" name="Text Placeholder 7">
            <a:extLst>
              <a:ext uri="{FF2B5EF4-FFF2-40B4-BE49-F238E27FC236}">
                <a16:creationId xmlns:a16="http://schemas.microsoft.com/office/drawing/2014/main" id="{622FB247-DB8F-4B67-B9EA-5741E1DDBEEE}"/>
              </a:ext>
            </a:extLst>
          </p:cNvPr>
          <p:cNvSpPr>
            <a:spLocks noGrp="1"/>
          </p:cNvSpPr>
          <p:nvPr>
            <p:ph type="body" sz="quarter" idx="34" hasCustomPrompt="1"/>
          </p:nvPr>
        </p:nvSpPr>
        <p:spPr>
          <a:xfrm>
            <a:off x="5422681" y="2025874"/>
            <a:ext cx="1726129" cy="204276"/>
          </a:xfrm>
        </p:spPr>
        <p:txBody>
          <a:bodyPr lIns="0" tIns="0" rIns="0" bIns="0">
            <a:normAutofit/>
          </a:bodyPr>
          <a:lstStyle>
            <a:lvl1pPr marL="0" indent="0" algn="ctr">
              <a:buNone/>
              <a:defRPr sz="1500" b="0" i="0">
                <a:solidFill>
                  <a:srgbClr val="81BF3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83" name="Text Placeholder 7">
            <a:extLst>
              <a:ext uri="{FF2B5EF4-FFF2-40B4-BE49-F238E27FC236}">
                <a16:creationId xmlns:a16="http://schemas.microsoft.com/office/drawing/2014/main" id="{CE2C8800-C93B-4E93-9AE2-9CBFC1E6D764}"/>
              </a:ext>
            </a:extLst>
          </p:cNvPr>
          <p:cNvSpPr>
            <a:spLocks noGrp="1"/>
          </p:cNvSpPr>
          <p:nvPr>
            <p:ph type="body" sz="quarter" idx="35" hasCustomPrompt="1"/>
          </p:nvPr>
        </p:nvSpPr>
        <p:spPr>
          <a:xfrm>
            <a:off x="5422680"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49" name="Text Placeholder 42">
            <a:extLst>
              <a:ext uri="{FF2B5EF4-FFF2-40B4-BE49-F238E27FC236}">
                <a16:creationId xmlns:a16="http://schemas.microsoft.com/office/drawing/2014/main" id="{CC1B1148-CFC2-4FF7-8B7C-9502EB650064}"/>
              </a:ext>
            </a:extLst>
          </p:cNvPr>
          <p:cNvSpPr>
            <a:spLocks noGrp="1"/>
          </p:cNvSpPr>
          <p:nvPr>
            <p:ph type="body" sz="quarter" idx="18" hasCustomPrompt="1"/>
          </p:nvPr>
        </p:nvSpPr>
        <p:spPr>
          <a:xfrm>
            <a:off x="7103304" y="863644"/>
            <a:ext cx="1044000" cy="1044000"/>
          </a:xfrm>
          <a:prstGeom prst="ellipse">
            <a:avLst/>
          </a:prstGeom>
          <a:solidFill>
            <a:schemeClr val="bg1"/>
          </a:solidFill>
          <a:ln w="72390">
            <a:solidFill>
              <a:schemeClr val="accent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3</a:t>
            </a:r>
          </a:p>
        </p:txBody>
      </p:sp>
      <p:sp>
        <p:nvSpPr>
          <p:cNvPr id="84" name="Text Placeholder 7">
            <a:extLst>
              <a:ext uri="{FF2B5EF4-FFF2-40B4-BE49-F238E27FC236}">
                <a16:creationId xmlns:a16="http://schemas.microsoft.com/office/drawing/2014/main" id="{60559160-7568-4A5B-88B4-DBB3C42D5D10}"/>
              </a:ext>
            </a:extLst>
          </p:cNvPr>
          <p:cNvSpPr>
            <a:spLocks noGrp="1"/>
          </p:cNvSpPr>
          <p:nvPr>
            <p:ph type="body" sz="quarter" idx="36" hasCustomPrompt="1"/>
          </p:nvPr>
        </p:nvSpPr>
        <p:spPr>
          <a:xfrm>
            <a:off x="6755391" y="437795"/>
            <a:ext cx="1726129" cy="204276"/>
          </a:xfrm>
        </p:spPr>
        <p:txBody>
          <a:bodyPr lIns="0" tIns="0" rIns="0" bIns="0">
            <a:normAutofit/>
          </a:bodyPr>
          <a:lstStyle>
            <a:lvl1pPr marL="0" indent="0" algn="ctr">
              <a:buNone/>
              <a:defRPr sz="1500" b="0" i="0">
                <a:solidFill>
                  <a:srgbClr val="2CA05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85" name="Text Placeholder 7">
            <a:extLst>
              <a:ext uri="{FF2B5EF4-FFF2-40B4-BE49-F238E27FC236}">
                <a16:creationId xmlns:a16="http://schemas.microsoft.com/office/drawing/2014/main" id="{AED30C6D-348A-4701-A27D-F10DFC175AC0}"/>
              </a:ext>
            </a:extLst>
          </p:cNvPr>
          <p:cNvSpPr>
            <a:spLocks noGrp="1"/>
          </p:cNvSpPr>
          <p:nvPr>
            <p:ph type="body" sz="quarter" idx="37" hasCustomPrompt="1"/>
          </p:nvPr>
        </p:nvSpPr>
        <p:spPr>
          <a:xfrm>
            <a:off x="6755390"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46" name="Text Placeholder 42">
            <a:extLst>
              <a:ext uri="{FF2B5EF4-FFF2-40B4-BE49-F238E27FC236}">
                <a16:creationId xmlns:a16="http://schemas.microsoft.com/office/drawing/2014/main" id="{DC934A70-FE40-4A89-9799-1A672346662A}"/>
              </a:ext>
            </a:extLst>
          </p:cNvPr>
          <p:cNvSpPr>
            <a:spLocks noGrp="1"/>
          </p:cNvSpPr>
          <p:nvPr>
            <p:ph type="body" sz="quarter" idx="16" hasCustomPrompt="1"/>
          </p:nvPr>
        </p:nvSpPr>
        <p:spPr>
          <a:xfrm>
            <a:off x="8447472" y="863644"/>
            <a:ext cx="1044000" cy="1044000"/>
          </a:xfrm>
          <a:prstGeom prst="ellipse">
            <a:avLst/>
          </a:prstGeom>
          <a:solidFill>
            <a:schemeClr val="bg1"/>
          </a:solidFill>
          <a:ln w="72390">
            <a:solidFill>
              <a:schemeClr val="accent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4</a:t>
            </a:r>
          </a:p>
        </p:txBody>
      </p:sp>
      <p:sp>
        <p:nvSpPr>
          <p:cNvPr id="86" name="Text Placeholder 7">
            <a:extLst>
              <a:ext uri="{FF2B5EF4-FFF2-40B4-BE49-F238E27FC236}">
                <a16:creationId xmlns:a16="http://schemas.microsoft.com/office/drawing/2014/main" id="{AB11D018-DEEE-4BCE-B5F0-2B33DD39A6B9}"/>
              </a:ext>
            </a:extLst>
          </p:cNvPr>
          <p:cNvSpPr>
            <a:spLocks noGrp="1"/>
          </p:cNvSpPr>
          <p:nvPr>
            <p:ph type="body" sz="quarter" idx="38" hasCustomPrompt="1"/>
          </p:nvPr>
        </p:nvSpPr>
        <p:spPr>
          <a:xfrm>
            <a:off x="8106873" y="2025874"/>
            <a:ext cx="1726129" cy="204276"/>
          </a:xfrm>
        </p:spPr>
        <p:txBody>
          <a:bodyPr lIns="0" tIns="0" rIns="0" bIns="0">
            <a:normAutofit/>
          </a:bodyPr>
          <a:lstStyle>
            <a:lvl1pPr marL="0" indent="0" algn="ctr">
              <a:buNone/>
              <a:defRPr sz="1500" b="0" i="0">
                <a:solidFill>
                  <a:srgbClr val="1B866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87" name="Text Placeholder 7">
            <a:extLst>
              <a:ext uri="{FF2B5EF4-FFF2-40B4-BE49-F238E27FC236}">
                <a16:creationId xmlns:a16="http://schemas.microsoft.com/office/drawing/2014/main" id="{085539ED-B933-484F-8ECB-700829A52CAB}"/>
              </a:ext>
            </a:extLst>
          </p:cNvPr>
          <p:cNvSpPr>
            <a:spLocks noGrp="1"/>
          </p:cNvSpPr>
          <p:nvPr>
            <p:ph type="body" sz="quarter" idx="39" hasCustomPrompt="1"/>
          </p:nvPr>
        </p:nvSpPr>
        <p:spPr>
          <a:xfrm>
            <a:off x="8106872"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73" name="Text Placeholder 42">
            <a:extLst>
              <a:ext uri="{FF2B5EF4-FFF2-40B4-BE49-F238E27FC236}">
                <a16:creationId xmlns:a16="http://schemas.microsoft.com/office/drawing/2014/main" id="{F3728A77-BAED-49CA-87A0-DFCB220B3A28}"/>
              </a:ext>
            </a:extLst>
          </p:cNvPr>
          <p:cNvSpPr>
            <a:spLocks noGrp="1"/>
          </p:cNvSpPr>
          <p:nvPr>
            <p:ph type="body" sz="quarter" idx="28" hasCustomPrompt="1"/>
          </p:nvPr>
        </p:nvSpPr>
        <p:spPr>
          <a:xfrm>
            <a:off x="10705088" y="1917406"/>
            <a:ext cx="1044000" cy="1044000"/>
          </a:xfrm>
          <a:prstGeom prst="ellipse">
            <a:avLst/>
          </a:prstGeom>
          <a:solidFill>
            <a:schemeClr val="tx1"/>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a:t>20XX</a:t>
            </a:r>
            <a:endParaRPr lang="ru-RU"/>
          </a:p>
        </p:txBody>
      </p:sp>
      <p:sp>
        <p:nvSpPr>
          <p:cNvPr id="57" name="Text Placeholder 42">
            <a:extLst>
              <a:ext uri="{FF2B5EF4-FFF2-40B4-BE49-F238E27FC236}">
                <a16:creationId xmlns:a16="http://schemas.microsoft.com/office/drawing/2014/main" id="{D7526F27-FC58-40E7-A76A-47A27D23255B}"/>
              </a:ext>
            </a:extLst>
          </p:cNvPr>
          <p:cNvSpPr>
            <a:spLocks noGrp="1"/>
          </p:cNvSpPr>
          <p:nvPr>
            <p:ph type="body" sz="quarter" idx="20" hasCustomPrompt="1"/>
          </p:nvPr>
        </p:nvSpPr>
        <p:spPr>
          <a:xfrm>
            <a:off x="8447472" y="2914158"/>
            <a:ext cx="1044000" cy="1044000"/>
          </a:xfrm>
          <a:prstGeom prst="ellipse">
            <a:avLst/>
          </a:prstGeom>
          <a:solidFill>
            <a:schemeClr val="bg1"/>
          </a:solidFill>
          <a:ln w="72390">
            <a:solidFill>
              <a:schemeClr val="bg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Q1</a:t>
            </a:r>
            <a:endParaRPr lang="ru-RU"/>
          </a:p>
        </p:txBody>
      </p:sp>
      <p:sp>
        <p:nvSpPr>
          <p:cNvPr id="94" name="Text Placeholder 7">
            <a:extLst>
              <a:ext uri="{FF2B5EF4-FFF2-40B4-BE49-F238E27FC236}">
                <a16:creationId xmlns:a16="http://schemas.microsoft.com/office/drawing/2014/main" id="{0D030018-A573-45D1-B6EF-210F3CF92D5F}"/>
              </a:ext>
            </a:extLst>
          </p:cNvPr>
          <p:cNvSpPr>
            <a:spLocks noGrp="1"/>
          </p:cNvSpPr>
          <p:nvPr>
            <p:ph type="body" sz="quarter" idx="46" hasCustomPrompt="1"/>
          </p:nvPr>
        </p:nvSpPr>
        <p:spPr>
          <a:xfrm>
            <a:off x="8105170" y="4073394"/>
            <a:ext cx="1726129" cy="204276"/>
          </a:xfrm>
        </p:spPr>
        <p:txBody>
          <a:bodyPr lIns="0" tIns="0" rIns="0" bIns="0">
            <a:normAutofit/>
          </a:bodyPr>
          <a:lstStyle>
            <a:lvl1pPr marL="0" indent="0" algn="ctr">
              <a:buNone/>
              <a:defRPr sz="1500" b="0" i="0">
                <a:solidFill>
                  <a:srgbClr val="0C6D8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95" name="Text Placeholder 7">
            <a:extLst>
              <a:ext uri="{FF2B5EF4-FFF2-40B4-BE49-F238E27FC236}">
                <a16:creationId xmlns:a16="http://schemas.microsoft.com/office/drawing/2014/main" id="{91FC8372-90CA-42B7-A237-0BC81F2687CB}"/>
              </a:ext>
            </a:extLst>
          </p:cNvPr>
          <p:cNvSpPr>
            <a:spLocks noGrp="1"/>
          </p:cNvSpPr>
          <p:nvPr>
            <p:ph type="body" sz="quarter" idx="47" hasCustomPrompt="1"/>
          </p:nvPr>
        </p:nvSpPr>
        <p:spPr>
          <a:xfrm>
            <a:off x="8105169"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58" name="Text Placeholder 42">
            <a:extLst>
              <a:ext uri="{FF2B5EF4-FFF2-40B4-BE49-F238E27FC236}">
                <a16:creationId xmlns:a16="http://schemas.microsoft.com/office/drawing/2014/main" id="{242D0BB2-4F17-4A8D-87A7-FADA2CAEC6F5}"/>
              </a:ext>
            </a:extLst>
          </p:cNvPr>
          <p:cNvSpPr>
            <a:spLocks noGrp="1"/>
          </p:cNvSpPr>
          <p:nvPr>
            <p:ph type="body" sz="quarter" idx="21" hasCustomPrompt="1"/>
          </p:nvPr>
        </p:nvSpPr>
        <p:spPr>
          <a:xfrm>
            <a:off x="7103304" y="2914158"/>
            <a:ext cx="1044000" cy="1044000"/>
          </a:xfrm>
          <a:prstGeom prst="ellipse">
            <a:avLst/>
          </a:prstGeom>
          <a:solidFill>
            <a:schemeClr val="bg1"/>
          </a:solidFill>
          <a:ln w="72390">
            <a:solidFill>
              <a:schemeClr val="bg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2</a:t>
            </a:r>
          </a:p>
        </p:txBody>
      </p:sp>
      <p:sp>
        <p:nvSpPr>
          <p:cNvPr id="90" name="Text Placeholder 7">
            <a:extLst>
              <a:ext uri="{FF2B5EF4-FFF2-40B4-BE49-F238E27FC236}">
                <a16:creationId xmlns:a16="http://schemas.microsoft.com/office/drawing/2014/main" id="{7F7CC596-D7AD-4DCE-B864-BB1A6A7C8B15}"/>
              </a:ext>
            </a:extLst>
          </p:cNvPr>
          <p:cNvSpPr>
            <a:spLocks noGrp="1"/>
          </p:cNvSpPr>
          <p:nvPr>
            <p:ph type="body" sz="quarter" idx="42" hasCustomPrompt="1"/>
          </p:nvPr>
        </p:nvSpPr>
        <p:spPr>
          <a:xfrm>
            <a:off x="6755390" y="2505648"/>
            <a:ext cx="1726129" cy="204276"/>
          </a:xfrm>
        </p:spPr>
        <p:txBody>
          <a:bodyPr lIns="0" tIns="0" rIns="0" bIns="0">
            <a:normAutofit/>
          </a:bodyPr>
          <a:lstStyle>
            <a:lvl1pPr marL="0" indent="0" algn="ctr">
              <a:buNone/>
              <a:defRPr sz="1500" b="0" i="0">
                <a:solidFill>
                  <a:srgbClr val="403474"/>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91" name="Text Placeholder 7">
            <a:extLst>
              <a:ext uri="{FF2B5EF4-FFF2-40B4-BE49-F238E27FC236}">
                <a16:creationId xmlns:a16="http://schemas.microsoft.com/office/drawing/2014/main" id="{28E66912-ACE9-4007-9A2B-050DC9408A24}"/>
              </a:ext>
            </a:extLst>
          </p:cNvPr>
          <p:cNvSpPr>
            <a:spLocks noGrp="1"/>
          </p:cNvSpPr>
          <p:nvPr>
            <p:ph type="body" sz="quarter" idx="43" hasCustomPrompt="1"/>
          </p:nvPr>
        </p:nvSpPr>
        <p:spPr>
          <a:xfrm>
            <a:off x="6755389"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59" name="Text Placeholder 42">
            <a:extLst>
              <a:ext uri="{FF2B5EF4-FFF2-40B4-BE49-F238E27FC236}">
                <a16:creationId xmlns:a16="http://schemas.microsoft.com/office/drawing/2014/main" id="{CC1EC2BE-5D73-4D49-B2F2-4DA2785D6EAD}"/>
              </a:ext>
            </a:extLst>
          </p:cNvPr>
          <p:cNvSpPr>
            <a:spLocks noGrp="1"/>
          </p:cNvSpPr>
          <p:nvPr>
            <p:ph type="body" sz="quarter" idx="22" hasCustomPrompt="1"/>
          </p:nvPr>
        </p:nvSpPr>
        <p:spPr>
          <a:xfrm>
            <a:off x="5759136" y="2914158"/>
            <a:ext cx="1044000" cy="1044000"/>
          </a:xfrm>
          <a:prstGeom prst="ellipse">
            <a:avLst/>
          </a:prstGeom>
          <a:solidFill>
            <a:schemeClr val="bg1"/>
          </a:solidFill>
          <a:ln w="72390">
            <a:solidFill>
              <a:schemeClr val="accent1">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3</a:t>
            </a:r>
          </a:p>
        </p:txBody>
      </p:sp>
      <p:sp>
        <p:nvSpPr>
          <p:cNvPr id="92" name="Text Placeholder 7">
            <a:extLst>
              <a:ext uri="{FF2B5EF4-FFF2-40B4-BE49-F238E27FC236}">
                <a16:creationId xmlns:a16="http://schemas.microsoft.com/office/drawing/2014/main" id="{441FE3C4-7737-4EB6-9280-FAD8852FB4B8}"/>
              </a:ext>
            </a:extLst>
          </p:cNvPr>
          <p:cNvSpPr>
            <a:spLocks noGrp="1"/>
          </p:cNvSpPr>
          <p:nvPr>
            <p:ph type="body" sz="quarter" idx="44" hasCustomPrompt="1"/>
          </p:nvPr>
        </p:nvSpPr>
        <p:spPr>
          <a:xfrm>
            <a:off x="5420978" y="4073394"/>
            <a:ext cx="1726129" cy="204276"/>
          </a:xfrm>
        </p:spPr>
        <p:txBody>
          <a:bodyPr lIns="0" tIns="0" rIns="0" bIns="0">
            <a:normAutofit/>
          </a:bodyPr>
          <a:lstStyle>
            <a:lvl1pPr marL="0" indent="0" algn="ctr">
              <a:buNone/>
              <a:defRPr sz="1500" b="0" i="0">
                <a:solidFill>
                  <a:srgbClr val="571B6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93" name="Text Placeholder 7">
            <a:extLst>
              <a:ext uri="{FF2B5EF4-FFF2-40B4-BE49-F238E27FC236}">
                <a16:creationId xmlns:a16="http://schemas.microsoft.com/office/drawing/2014/main" id="{70EF49EC-F8D8-463F-B786-F2C04C33AEE7}"/>
              </a:ext>
            </a:extLst>
          </p:cNvPr>
          <p:cNvSpPr>
            <a:spLocks noGrp="1"/>
          </p:cNvSpPr>
          <p:nvPr>
            <p:ph type="body" sz="quarter" idx="45" hasCustomPrompt="1"/>
          </p:nvPr>
        </p:nvSpPr>
        <p:spPr>
          <a:xfrm>
            <a:off x="5420977"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56" name="Text Placeholder 42">
            <a:extLst>
              <a:ext uri="{FF2B5EF4-FFF2-40B4-BE49-F238E27FC236}">
                <a16:creationId xmlns:a16="http://schemas.microsoft.com/office/drawing/2014/main" id="{997AC0B1-99FC-455E-A896-3C370BB38C53}"/>
              </a:ext>
            </a:extLst>
          </p:cNvPr>
          <p:cNvSpPr>
            <a:spLocks noGrp="1"/>
          </p:cNvSpPr>
          <p:nvPr>
            <p:ph type="body" sz="quarter" idx="19" hasCustomPrompt="1"/>
          </p:nvPr>
        </p:nvSpPr>
        <p:spPr>
          <a:xfrm>
            <a:off x="4414968" y="2914158"/>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4</a:t>
            </a:r>
          </a:p>
        </p:txBody>
      </p:sp>
      <p:sp>
        <p:nvSpPr>
          <p:cNvPr id="88" name="Text Placeholder 7">
            <a:extLst>
              <a:ext uri="{FF2B5EF4-FFF2-40B4-BE49-F238E27FC236}">
                <a16:creationId xmlns:a16="http://schemas.microsoft.com/office/drawing/2014/main" id="{D66EAED5-741C-44D6-840F-C90C1AF74A23}"/>
              </a:ext>
            </a:extLst>
          </p:cNvPr>
          <p:cNvSpPr>
            <a:spLocks noGrp="1"/>
          </p:cNvSpPr>
          <p:nvPr>
            <p:ph type="body" sz="quarter" idx="40" hasCustomPrompt="1"/>
          </p:nvPr>
        </p:nvSpPr>
        <p:spPr>
          <a:xfrm>
            <a:off x="4071198" y="2505648"/>
            <a:ext cx="1726129" cy="204276"/>
          </a:xfrm>
        </p:spPr>
        <p:txBody>
          <a:bodyPr lIns="0" tIns="0" rIns="0" bIns="0">
            <a:normAutofit/>
          </a:bodyPr>
          <a:lstStyle>
            <a:lvl1pPr marL="0" indent="0" algn="ctr">
              <a:buNone/>
              <a:defRPr sz="1500" b="0" i="0">
                <a:solidFill>
                  <a:srgbClr val="6F0066"/>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89" name="Text Placeholder 7">
            <a:extLst>
              <a:ext uri="{FF2B5EF4-FFF2-40B4-BE49-F238E27FC236}">
                <a16:creationId xmlns:a16="http://schemas.microsoft.com/office/drawing/2014/main" id="{7887B0FE-2AB8-455F-8EC7-C8F31FEA27CC}"/>
              </a:ext>
            </a:extLst>
          </p:cNvPr>
          <p:cNvSpPr>
            <a:spLocks noGrp="1"/>
          </p:cNvSpPr>
          <p:nvPr>
            <p:ph type="body" sz="quarter" idx="41" hasCustomPrompt="1"/>
          </p:nvPr>
        </p:nvSpPr>
        <p:spPr>
          <a:xfrm>
            <a:off x="4071197"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75" name="Text Placeholder 42">
            <a:extLst>
              <a:ext uri="{FF2B5EF4-FFF2-40B4-BE49-F238E27FC236}">
                <a16:creationId xmlns:a16="http://schemas.microsoft.com/office/drawing/2014/main" id="{6F1AC56E-6618-4728-A6EA-8B021EB6BCFB}"/>
              </a:ext>
            </a:extLst>
          </p:cNvPr>
          <p:cNvSpPr>
            <a:spLocks noGrp="1"/>
          </p:cNvSpPr>
          <p:nvPr>
            <p:ph type="body" sz="quarter" idx="29" hasCustomPrompt="1"/>
          </p:nvPr>
        </p:nvSpPr>
        <p:spPr>
          <a:xfrm>
            <a:off x="2188092" y="3979528"/>
            <a:ext cx="1044000" cy="1044000"/>
          </a:xfrm>
          <a:prstGeom prst="ellipse">
            <a:avLst/>
          </a:prstGeom>
          <a:solidFill>
            <a:schemeClr val="tx2"/>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a:t>20XX</a:t>
            </a:r>
            <a:endParaRPr lang="ru-RU"/>
          </a:p>
        </p:txBody>
      </p:sp>
      <p:sp>
        <p:nvSpPr>
          <p:cNvPr id="60" name="Text Placeholder 42">
            <a:extLst>
              <a:ext uri="{FF2B5EF4-FFF2-40B4-BE49-F238E27FC236}">
                <a16:creationId xmlns:a16="http://schemas.microsoft.com/office/drawing/2014/main" id="{DB4C9C65-90B1-4A40-BB7B-DE799076D1B1}"/>
              </a:ext>
            </a:extLst>
          </p:cNvPr>
          <p:cNvSpPr>
            <a:spLocks noGrp="1"/>
          </p:cNvSpPr>
          <p:nvPr>
            <p:ph type="body" sz="quarter" idx="23" hasCustomPrompt="1"/>
          </p:nvPr>
        </p:nvSpPr>
        <p:spPr>
          <a:xfrm>
            <a:off x="4414968" y="4970360"/>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Q1</a:t>
            </a:r>
            <a:endParaRPr lang="ru-RU"/>
          </a:p>
        </p:txBody>
      </p:sp>
      <p:sp>
        <p:nvSpPr>
          <p:cNvPr id="96" name="Text Placeholder 7">
            <a:extLst>
              <a:ext uri="{FF2B5EF4-FFF2-40B4-BE49-F238E27FC236}">
                <a16:creationId xmlns:a16="http://schemas.microsoft.com/office/drawing/2014/main" id="{E9ED50CB-058A-4C6B-A8E2-0536EC0E40DA}"/>
              </a:ext>
            </a:extLst>
          </p:cNvPr>
          <p:cNvSpPr>
            <a:spLocks noGrp="1"/>
          </p:cNvSpPr>
          <p:nvPr>
            <p:ph type="body" sz="quarter" idx="48" hasCustomPrompt="1"/>
          </p:nvPr>
        </p:nvSpPr>
        <p:spPr>
          <a:xfrm>
            <a:off x="4075657" y="4567759"/>
            <a:ext cx="1726129" cy="204276"/>
          </a:xfrm>
        </p:spPr>
        <p:txBody>
          <a:bodyPr lIns="0" tIns="0" rIns="0" bIns="0">
            <a:normAutofit/>
          </a:bodyPr>
          <a:lstStyle>
            <a:lvl1pPr marL="0" indent="0" algn="ctr">
              <a:buNone/>
              <a:defRPr sz="1500" b="0" i="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97" name="Text Placeholder 7">
            <a:extLst>
              <a:ext uri="{FF2B5EF4-FFF2-40B4-BE49-F238E27FC236}">
                <a16:creationId xmlns:a16="http://schemas.microsoft.com/office/drawing/2014/main" id="{04D14365-5F59-4F4F-B237-26A11A2DDDD1}"/>
              </a:ext>
            </a:extLst>
          </p:cNvPr>
          <p:cNvSpPr>
            <a:spLocks noGrp="1"/>
          </p:cNvSpPr>
          <p:nvPr>
            <p:ph type="body" sz="quarter" idx="49" hasCustomPrompt="1"/>
          </p:nvPr>
        </p:nvSpPr>
        <p:spPr>
          <a:xfrm>
            <a:off x="4075656"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63" name="Text Placeholder 42">
            <a:extLst>
              <a:ext uri="{FF2B5EF4-FFF2-40B4-BE49-F238E27FC236}">
                <a16:creationId xmlns:a16="http://schemas.microsoft.com/office/drawing/2014/main" id="{CFA7DBCF-F797-4B29-8C96-7AC1602BBC81}"/>
              </a:ext>
            </a:extLst>
          </p:cNvPr>
          <p:cNvSpPr>
            <a:spLocks noGrp="1"/>
          </p:cNvSpPr>
          <p:nvPr>
            <p:ph type="body" sz="quarter" idx="26" hasCustomPrompt="1"/>
          </p:nvPr>
        </p:nvSpPr>
        <p:spPr>
          <a:xfrm>
            <a:off x="5759136" y="4970360"/>
            <a:ext cx="1044000" cy="1044000"/>
          </a:xfrm>
          <a:prstGeom prst="ellipse">
            <a:avLst/>
          </a:prstGeom>
          <a:solidFill>
            <a:schemeClr val="bg1"/>
          </a:solidFill>
          <a:ln w="72390">
            <a:solidFill>
              <a:schemeClr val="accent3"/>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2</a:t>
            </a:r>
          </a:p>
        </p:txBody>
      </p:sp>
      <p:sp>
        <p:nvSpPr>
          <p:cNvPr id="100" name="Text Placeholder 7">
            <a:extLst>
              <a:ext uri="{FF2B5EF4-FFF2-40B4-BE49-F238E27FC236}">
                <a16:creationId xmlns:a16="http://schemas.microsoft.com/office/drawing/2014/main" id="{07524528-CBB1-40C1-A6F2-855A4D99478D}"/>
              </a:ext>
            </a:extLst>
          </p:cNvPr>
          <p:cNvSpPr>
            <a:spLocks noGrp="1"/>
          </p:cNvSpPr>
          <p:nvPr>
            <p:ph type="body" sz="quarter" idx="52" hasCustomPrompt="1"/>
          </p:nvPr>
        </p:nvSpPr>
        <p:spPr>
          <a:xfrm>
            <a:off x="5423464" y="6121335"/>
            <a:ext cx="1726129" cy="204276"/>
          </a:xfrm>
        </p:spPr>
        <p:txBody>
          <a:bodyPr lIns="0" tIns="0" rIns="0" bIns="0">
            <a:normAutofit/>
          </a:bodyPr>
          <a:lstStyle>
            <a:lvl1pPr marL="0" indent="0" algn="ctr">
              <a:buNone/>
              <a:defRPr sz="1500" b="0" i="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101" name="Text Placeholder 7">
            <a:extLst>
              <a:ext uri="{FF2B5EF4-FFF2-40B4-BE49-F238E27FC236}">
                <a16:creationId xmlns:a16="http://schemas.microsoft.com/office/drawing/2014/main" id="{41F799BD-659E-472B-98A7-7C06C2F7458C}"/>
              </a:ext>
            </a:extLst>
          </p:cNvPr>
          <p:cNvSpPr>
            <a:spLocks noGrp="1"/>
          </p:cNvSpPr>
          <p:nvPr>
            <p:ph type="body" sz="quarter" idx="53" hasCustomPrompt="1"/>
          </p:nvPr>
        </p:nvSpPr>
        <p:spPr>
          <a:xfrm>
            <a:off x="5423463"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62" name="Text Placeholder 42">
            <a:extLst>
              <a:ext uri="{FF2B5EF4-FFF2-40B4-BE49-F238E27FC236}">
                <a16:creationId xmlns:a16="http://schemas.microsoft.com/office/drawing/2014/main" id="{113ADCA9-C0A6-4FAB-A09E-4DECBD41D738}"/>
              </a:ext>
            </a:extLst>
          </p:cNvPr>
          <p:cNvSpPr>
            <a:spLocks noGrp="1"/>
          </p:cNvSpPr>
          <p:nvPr>
            <p:ph type="body" sz="quarter" idx="25" hasCustomPrompt="1"/>
          </p:nvPr>
        </p:nvSpPr>
        <p:spPr>
          <a:xfrm>
            <a:off x="7103304" y="4970360"/>
            <a:ext cx="1044000" cy="1044000"/>
          </a:xfrm>
          <a:prstGeom prst="ellipse">
            <a:avLst/>
          </a:prstGeom>
          <a:solidFill>
            <a:schemeClr val="bg1"/>
          </a:solidFill>
          <a:ln w="72390">
            <a:solidFill>
              <a:schemeClr val="accent4"/>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3</a:t>
            </a:r>
          </a:p>
        </p:txBody>
      </p:sp>
      <p:sp>
        <p:nvSpPr>
          <p:cNvPr id="98" name="Text Placeholder 7">
            <a:extLst>
              <a:ext uri="{FF2B5EF4-FFF2-40B4-BE49-F238E27FC236}">
                <a16:creationId xmlns:a16="http://schemas.microsoft.com/office/drawing/2014/main" id="{3EC66011-3B65-49CC-8886-E2CCFBFFABD7}"/>
              </a:ext>
            </a:extLst>
          </p:cNvPr>
          <p:cNvSpPr>
            <a:spLocks noGrp="1"/>
          </p:cNvSpPr>
          <p:nvPr>
            <p:ph type="body" sz="quarter" idx="50" hasCustomPrompt="1"/>
          </p:nvPr>
        </p:nvSpPr>
        <p:spPr>
          <a:xfrm>
            <a:off x="6759849" y="4567759"/>
            <a:ext cx="1726129" cy="204276"/>
          </a:xfrm>
        </p:spPr>
        <p:txBody>
          <a:bodyPr lIns="0" tIns="0" rIns="0" bIns="0">
            <a:normAutofit/>
          </a:bodyPr>
          <a:lstStyle>
            <a:lvl1pPr marL="0" indent="0" algn="ctr">
              <a:buNone/>
              <a:defRPr sz="1500" b="0" i="0">
                <a:solidFill>
                  <a:srgbClr val="E8611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99" name="Text Placeholder 7">
            <a:extLst>
              <a:ext uri="{FF2B5EF4-FFF2-40B4-BE49-F238E27FC236}">
                <a16:creationId xmlns:a16="http://schemas.microsoft.com/office/drawing/2014/main" id="{3B2B5959-E5CC-42A7-B797-463098BE6290}"/>
              </a:ext>
            </a:extLst>
          </p:cNvPr>
          <p:cNvSpPr>
            <a:spLocks noGrp="1"/>
          </p:cNvSpPr>
          <p:nvPr>
            <p:ph type="body" sz="quarter" idx="51" hasCustomPrompt="1"/>
          </p:nvPr>
        </p:nvSpPr>
        <p:spPr>
          <a:xfrm>
            <a:off x="6759848"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61" name="Text Placeholder 42">
            <a:extLst>
              <a:ext uri="{FF2B5EF4-FFF2-40B4-BE49-F238E27FC236}">
                <a16:creationId xmlns:a16="http://schemas.microsoft.com/office/drawing/2014/main" id="{91E8A179-36A3-4D0A-96E7-689F93F9B8F2}"/>
              </a:ext>
            </a:extLst>
          </p:cNvPr>
          <p:cNvSpPr>
            <a:spLocks noGrp="1"/>
          </p:cNvSpPr>
          <p:nvPr>
            <p:ph type="body" sz="quarter" idx="24" hasCustomPrompt="1"/>
          </p:nvPr>
        </p:nvSpPr>
        <p:spPr>
          <a:xfrm>
            <a:off x="8447472" y="4970360"/>
            <a:ext cx="1044000" cy="1044000"/>
          </a:xfrm>
          <a:prstGeom prst="ellipse">
            <a:avLst/>
          </a:prstGeom>
          <a:solidFill>
            <a:schemeClr val="bg1"/>
          </a:solidFill>
          <a:ln w="72390">
            <a:solidFill>
              <a:schemeClr val="accent5"/>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a:t>Q</a:t>
            </a:r>
            <a:r>
              <a:rPr lang="ru-RU"/>
              <a:t>4</a:t>
            </a:r>
          </a:p>
        </p:txBody>
      </p:sp>
      <p:sp>
        <p:nvSpPr>
          <p:cNvPr id="102" name="Text Placeholder 7">
            <a:extLst>
              <a:ext uri="{FF2B5EF4-FFF2-40B4-BE49-F238E27FC236}">
                <a16:creationId xmlns:a16="http://schemas.microsoft.com/office/drawing/2014/main" id="{9FDC66A0-D1C5-4C83-BBEE-D079881FADA3}"/>
              </a:ext>
            </a:extLst>
          </p:cNvPr>
          <p:cNvSpPr>
            <a:spLocks noGrp="1"/>
          </p:cNvSpPr>
          <p:nvPr>
            <p:ph type="body" sz="quarter" idx="54" hasCustomPrompt="1"/>
          </p:nvPr>
        </p:nvSpPr>
        <p:spPr>
          <a:xfrm>
            <a:off x="8107656" y="6121335"/>
            <a:ext cx="1726129" cy="204276"/>
          </a:xfrm>
        </p:spPr>
        <p:txBody>
          <a:bodyPr lIns="0" tIns="0" rIns="0" bIns="0">
            <a:normAutofit/>
          </a:bodyPr>
          <a:lstStyle>
            <a:lvl1pPr marL="0" indent="0" algn="ctr">
              <a:buNone/>
              <a:defRPr sz="1500" b="0" i="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TITLE</a:t>
            </a:r>
            <a:endParaRPr lang="ru-RU"/>
          </a:p>
        </p:txBody>
      </p:sp>
      <p:sp>
        <p:nvSpPr>
          <p:cNvPr id="103" name="Text Placeholder 7">
            <a:extLst>
              <a:ext uri="{FF2B5EF4-FFF2-40B4-BE49-F238E27FC236}">
                <a16:creationId xmlns:a16="http://schemas.microsoft.com/office/drawing/2014/main" id="{E4E5E736-BFFC-4245-916F-586110128844}"/>
              </a:ext>
            </a:extLst>
          </p:cNvPr>
          <p:cNvSpPr>
            <a:spLocks noGrp="1"/>
          </p:cNvSpPr>
          <p:nvPr>
            <p:ph type="body" sz="quarter" idx="55" hasCustomPrompt="1"/>
          </p:nvPr>
        </p:nvSpPr>
        <p:spPr>
          <a:xfrm>
            <a:off x="8107655"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Milestone description</a:t>
            </a:r>
            <a:endParaRPr lang="ru-RU"/>
          </a:p>
        </p:txBody>
      </p:sp>
      <p:sp>
        <p:nvSpPr>
          <p:cNvPr id="110" name="Text Placeholder 42">
            <a:extLst>
              <a:ext uri="{FF2B5EF4-FFF2-40B4-BE49-F238E27FC236}">
                <a16:creationId xmlns:a16="http://schemas.microsoft.com/office/drawing/2014/main" id="{74922A2C-30D3-4ED0-8443-C57494EB4287}"/>
              </a:ext>
            </a:extLst>
          </p:cNvPr>
          <p:cNvSpPr>
            <a:spLocks noGrp="1"/>
          </p:cNvSpPr>
          <p:nvPr>
            <p:ph type="body" sz="quarter" idx="58" hasCustomPrompt="1"/>
          </p:nvPr>
        </p:nvSpPr>
        <p:spPr>
          <a:xfrm>
            <a:off x="10293432" y="4973439"/>
            <a:ext cx="1044000" cy="1044000"/>
          </a:xfrm>
          <a:prstGeom prst="ellipse">
            <a:avLst/>
          </a:prstGeom>
          <a:solidFill>
            <a:schemeClr val="accent5"/>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a:t>20XX</a:t>
            </a:r>
            <a:endParaRPr lang="ru-RU"/>
          </a:p>
        </p:txBody>
      </p:sp>
      <p:sp>
        <p:nvSpPr>
          <p:cNvPr id="5" name="Footer Placeholder 4">
            <a:extLst>
              <a:ext uri="{FF2B5EF4-FFF2-40B4-BE49-F238E27FC236}">
                <a16:creationId xmlns:a16="http://schemas.microsoft.com/office/drawing/2014/main" id="{4953E081-530B-464A-B47C-C858A60EB2EA}"/>
              </a:ext>
            </a:extLst>
          </p:cNvPr>
          <p:cNvSpPr>
            <a:spLocks noGrp="1"/>
          </p:cNvSpPr>
          <p:nvPr>
            <p:ph type="ftr" sz="quarter" idx="11"/>
          </p:nvPr>
        </p:nvSpPr>
        <p:spPr/>
        <p:txBody>
          <a:bodyPr/>
          <a:lstStyle/>
          <a:p>
            <a:r>
              <a:rPr lang="en-US"/>
              <a:t>Cyber Crime Laws in Pakistan</a:t>
            </a:r>
            <a:endParaRPr lang="ru-RU"/>
          </a:p>
        </p:txBody>
      </p:sp>
      <p:sp>
        <p:nvSpPr>
          <p:cNvPr id="4" name="Date Placeholder 3">
            <a:extLst>
              <a:ext uri="{FF2B5EF4-FFF2-40B4-BE49-F238E27FC236}">
                <a16:creationId xmlns:a16="http://schemas.microsoft.com/office/drawing/2014/main" id="{7C0373A1-F9A6-4E7C-A04F-22454F3A60CF}"/>
              </a:ext>
            </a:extLst>
          </p:cNvPr>
          <p:cNvSpPr>
            <a:spLocks noGrp="1"/>
          </p:cNvSpPr>
          <p:nvPr>
            <p:ph type="dt" sz="half" idx="10"/>
          </p:nvPr>
        </p:nvSpPr>
        <p:spPr>
          <a:xfrm>
            <a:off x="9005888" y="550858"/>
            <a:ext cx="2743200" cy="176716"/>
          </a:xfrm>
          <a:prstGeom prst="rect">
            <a:avLst/>
          </a:prstGeom>
        </p:spPr>
        <p:txBody>
          <a:bodyPr/>
          <a:lstStyle/>
          <a:p>
            <a:fld id="{7DD87C05-2605-427C-B9CD-C275AF966122}" type="datetime1">
              <a:rPr lang="en-US" smtClean="0"/>
              <a:t>11/23/2020</a:t>
            </a:fld>
            <a:endParaRPr lang="ru-RU"/>
          </a:p>
        </p:txBody>
      </p:sp>
      <p:sp>
        <p:nvSpPr>
          <p:cNvPr id="6" name="Slide Number Placeholder 5">
            <a:extLst>
              <a:ext uri="{FF2B5EF4-FFF2-40B4-BE49-F238E27FC236}">
                <a16:creationId xmlns:a16="http://schemas.microsoft.com/office/drawing/2014/main" id="{B09BF57F-FEA7-4D09-AA29-F32AA5577A04}"/>
              </a:ext>
            </a:extLst>
          </p:cNvPr>
          <p:cNvSpPr>
            <a:spLocks noGrp="1"/>
          </p:cNvSpPr>
          <p:nvPr>
            <p:ph type="sldNum" sz="quarter" idx="12"/>
          </p:nvPr>
        </p:nvSpPr>
        <p:spPr/>
        <p:txBody>
          <a:bodyPr/>
          <a:lstStyle/>
          <a:p>
            <a:fld id="{93C1428B-5ACF-4E79-A091-05E2328DA75D}" type="slidenum">
              <a:rPr lang="ru-RU" smtClean="0"/>
              <a:t>‹#›</a:t>
            </a:fld>
            <a:endParaRPr lang="ru-RU"/>
          </a:p>
        </p:txBody>
      </p:sp>
    </p:spTree>
    <p:extLst>
      <p:ext uri="{BB962C8B-B14F-4D97-AF65-F5344CB8AC3E}">
        <p14:creationId xmlns:p14="http://schemas.microsoft.com/office/powerpoint/2010/main" val="405046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9A7C-4AC2-4091-BDB8-C71A62DD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E2DA-AC8B-4F9A-880E-94A1C6EA0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4FAB8-038F-4818-A7AC-8B41DD79D1B0}"/>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5" name="Footer Placeholder 4">
            <a:extLst>
              <a:ext uri="{FF2B5EF4-FFF2-40B4-BE49-F238E27FC236}">
                <a16:creationId xmlns:a16="http://schemas.microsoft.com/office/drawing/2014/main" id="{D56CA01E-8804-4E1B-844E-044919E33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334F7-F55D-46BC-9957-D415BD1BF05E}"/>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51141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B92A-F742-4800-8436-A1EC2A724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FC47F-9DBE-44EA-A930-D66E6B83D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BE9F5-361D-4B13-8056-FD980EBBC2E1}"/>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5" name="Footer Placeholder 4">
            <a:extLst>
              <a:ext uri="{FF2B5EF4-FFF2-40B4-BE49-F238E27FC236}">
                <a16:creationId xmlns:a16="http://schemas.microsoft.com/office/drawing/2014/main" id="{ADF0840B-E2DD-4B00-A241-C409B38EE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7B0B7-843C-4B41-9215-D756A8D9D20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41520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C847-3511-4B20-B60A-07E6A5753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19832-9C17-4241-892B-FB19751F8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D86C9-C99D-4836-B452-F0484AEEC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64ABC-4983-4E50-8D33-1C5FC00B5773}"/>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6" name="Footer Placeholder 5">
            <a:extLst>
              <a:ext uri="{FF2B5EF4-FFF2-40B4-BE49-F238E27FC236}">
                <a16:creationId xmlns:a16="http://schemas.microsoft.com/office/drawing/2014/main" id="{38E23E08-570B-47F7-9490-E633AA941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02BBC-6CE2-4A97-832D-E6FD5B8D966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9779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FAF8-0808-486D-A504-A10F966A7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F9A94-B36A-4827-9055-C5EDA078F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3D1F2-80DC-4054-876F-0ECF1807A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3669C8-2ED0-41CD-9FB1-6415645F6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56583-7FE6-428D-A1AE-8234B189B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2F71D-2197-478D-A5E5-50F9F9397AE8}"/>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8" name="Footer Placeholder 7">
            <a:extLst>
              <a:ext uri="{FF2B5EF4-FFF2-40B4-BE49-F238E27FC236}">
                <a16:creationId xmlns:a16="http://schemas.microsoft.com/office/drawing/2014/main" id="{50B425B3-D2A3-468A-A113-D4666942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C9B8E-7409-4167-A402-7ED7D2D8C25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35353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AD6A-A343-4006-B7DE-0A31661C2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9C3A0-BEE9-43DA-96F0-DCD24E6BF317}"/>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4" name="Footer Placeholder 3">
            <a:extLst>
              <a:ext uri="{FF2B5EF4-FFF2-40B4-BE49-F238E27FC236}">
                <a16:creationId xmlns:a16="http://schemas.microsoft.com/office/drawing/2014/main" id="{FEB4226B-37E6-4EB6-AFD8-9EB36D784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D0AA4-0FBF-40DF-8016-9480A274B2E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06128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5ED56-BF58-4ECE-A462-9BA54753E67B}"/>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3" name="Footer Placeholder 2">
            <a:extLst>
              <a:ext uri="{FF2B5EF4-FFF2-40B4-BE49-F238E27FC236}">
                <a16:creationId xmlns:a16="http://schemas.microsoft.com/office/drawing/2014/main" id="{77DE8C6E-AAF4-4A18-B385-8FA9940C3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23246-A526-4280-BDFD-7C02B4D980B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60788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15-5497-4567-AAB5-9FB8DED1A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7D716-D64B-421F-BD6D-1273D3983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33BF0-C627-471E-A9FD-25DC3F06A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DC811-0631-47E6-B977-64256D5FB076}"/>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6" name="Footer Placeholder 5">
            <a:extLst>
              <a:ext uri="{FF2B5EF4-FFF2-40B4-BE49-F238E27FC236}">
                <a16:creationId xmlns:a16="http://schemas.microsoft.com/office/drawing/2014/main" id="{78DFDCFC-465B-4231-9E55-1EA10614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E80EA-CBC8-49F9-9552-0D1B42F591D8}"/>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58973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DDD2-4150-479D-A79F-5BBF2E4C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A9268-D045-42E3-B8F6-57A81CAF3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917D2-3512-4538-9253-5F7642703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A091B-0C93-4653-B7BB-E586C66A800F}"/>
              </a:ext>
            </a:extLst>
          </p:cNvPr>
          <p:cNvSpPr>
            <a:spLocks noGrp="1"/>
          </p:cNvSpPr>
          <p:nvPr>
            <p:ph type="dt" sz="half" idx="10"/>
          </p:nvPr>
        </p:nvSpPr>
        <p:spPr/>
        <p:txBody>
          <a:bodyPr/>
          <a:lstStyle/>
          <a:p>
            <a:fld id="{81FDE6A5-66C0-463F-95AA-52CD272E95EF}" type="datetimeFigureOut">
              <a:rPr lang="en-US" smtClean="0"/>
              <a:t>11/23/2020</a:t>
            </a:fld>
            <a:endParaRPr lang="en-US"/>
          </a:p>
        </p:txBody>
      </p:sp>
      <p:sp>
        <p:nvSpPr>
          <p:cNvPr id="6" name="Footer Placeholder 5">
            <a:extLst>
              <a:ext uri="{FF2B5EF4-FFF2-40B4-BE49-F238E27FC236}">
                <a16:creationId xmlns:a16="http://schemas.microsoft.com/office/drawing/2014/main" id="{9484411A-D380-4710-8B4A-0DE741C18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E118F-9389-40E3-93E7-1CF5794B13D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74887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3E5E1-8E89-4901-BA17-CA5BB4206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5AE81-B435-41EA-9C87-49190B940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41449-4C70-428B-B57C-3703C7A0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DE6A5-66C0-463F-95AA-52CD272E95EF}" type="datetimeFigureOut">
              <a:rPr lang="en-US" smtClean="0"/>
              <a:t>11/23/2020</a:t>
            </a:fld>
            <a:endParaRPr lang="en-US"/>
          </a:p>
        </p:txBody>
      </p:sp>
      <p:sp>
        <p:nvSpPr>
          <p:cNvPr id="5" name="Footer Placeholder 4">
            <a:extLst>
              <a:ext uri="{FF2B5EF4-FFF2-40B4-BE49-F238E27FC236}">
                <a16:creationId xmlns:a16="http://schemas.microsoft.com/office/drawing/2014/main" id="{5E785236-3377-4957-BFD8-CF3E7723B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8ED2F-74BE-407C-9F44-36C107260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A678-4DD5-4F71-8709-73BBACFDCB2E}" type="slidenum">
              <a:rPr lang="en-US" smtClean="0"/>
              <a:t>‹#›</a:t>
            </a:fld>
            <a:endParaRPr lang="en-US"/>
          </a:p>
        </p:txBody>
      </p:sp>
    </p:spTree>
    <p:extLst>
      <p:ext uri="{BB962C8B-B14F-4D97-AF65-F5344CB8AC3E}">
        <p14:creationId xmlns:p14="http://schemas.microsoft.com/office/powerpoint/2010/main" val="139783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wn.com/news/1440854" TargetMode="Externa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unodc.org/documents/organized-crime/UNODC_CCPCJ_EG.4_2013/CYBERCRIME_STUDY_210213.pdf"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unodc.org/documents/organized-crime/UNODC_CCPCJ_EG.4_2013/CYBERCRIME_STUDY_210213.pdf"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unodc.org/documents/organized-crime/UNODC_CCPCJ_EG.4_2013/CYBERCRIME_STUDY_210213.pdf"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7516-F93F-49B4-B5B6-373E6F190658}"/>
              </a:ext>
            </a:extLst>
          </p:cNvPr>
          <p:cNvSpPr>
            <a:spLocks noGrp="1"/>
          </p:cNvSpPr>
          <p:nvPr>
            <p:ph type="title"/>
          </p:nvPr>
        </p:nvSpPr>
        <p:spPr>
          <a:xfrm>
            <a:off x="535194" y="1736726"/>
            <a:ext cx="11121611" cy="2852737"/>
          </a:xfrm>
        </p:spPr>
        <p:txBody>
          <a:bodyPr>
            <a:normAutofit fontScale="90000"/>
          </a:bodyPr>
          <a:lstStyle/>
          <a:p>
            <a:pPr algn="ctr"/>
            <a:r>
              <a:rPr lang="en-US" dirty="0"/>
              <a:t>CS 110 - Professional Practices in IT</a:t>
            </a:r>
            <a:br>
              <a:rPr lang="en-US" dirty="0"/>
            </a:br>
            <a:br>
              <a:rPr lang="en-US" dirty="0"/>
            </a:b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597790-9F3A-44D3-B846-5A52E90A4071}"/>
              </a:ext>
            </a:extLst>
          </p:cNvPr>
          <p:cNvPicPr>
            <a:picLocks noChangeAspect="1"/>
          </p:cNvPicPr>
          <p:nvPr/>
        </p:nvPicPr>
        <p:blipFill>
          <a:blip r:embed="rId2"/>
          <a:stretch>
            <a:fillRect/>
          </a:stretch>
        </p:blipFill>
        <p:spPr>
          <a:xfrm>
            <a:off x="643467" y="1166198"/>
            <a:ext cx="10905066" cy="4525604"/>
          </a:xfrm>
          <a:prstGeom prst="rect">
            <a:avLst/>
          </a:prstGeom>
        </p:spPr>
      </p:pic>
      <p:sp>
        <p:nvSpPr>
          <p:cNvPr id="4" name="Slide Number Placeholder 3">
            <a:extLst>
              <a:ext uri="{FF2B5EF4-FFF2-40B4-BE49-F238E27FC236}">
                <a16:creationId xmlns:a16="http://schemas.microsoft.com/office/drawing/2014/main" id="{4AE9933F-EDCB-41B2-9EB8-329D91121B8C}"/>
              </a:ext>
            </a:extLst>
          </p:cNvPr>
          <p:cNvSpPr>
            <a:spLocks noGrp="1"/>
          </p:cNvSpPr>
          <p:nvPr>
            <p:ph type="sldNum" sz="quarter" idx="12"/>
          </p:nvPr>
        </p:nvSpPr>
        <p:spPr>
          <a:xfrm>
            <a:off x="8610600" y="6356350"/>
            <a:ext cx="2743200" cy="365125"/>
          </a:xfrm>
        </p:spPr>
        <p:txBody>
          <a:bodyPr>
            <a:normAutofit/>
          </a:bodyPr>
          <a:lstStyle/>
          <a:p>
            <a:pPr>
              <a:spcAft>
                <a:spcPts val="600"/>
              </a:spcAft>
            </a:pPr>
            <a:fld id="{7D01C3BF-E179-47A1-B723-95B8634032E6}" type="slidenum">
              <a:rPr lang="en-US"/>
              <a:pPr>
                <a:spcAft>
                  <a:spcPts val="600"/>
                </a:spcAft>
              </a:pPr>
              <a:t>10</a:t>
            </a:fld>
            <a:endParaRPr lang="en-US"/>
          </a:p>
        </p:txBody>
      </p:sp>
      <p:sp>
        <p:nvSpPr>
          <p:cNvPr id="15" name="Rectangle 14">
            <a:extLst>
              <a:ext uri="{FF2B5EF4-FFF2-40B4-BE49-F238E27FC236}">
                <a16:creationId xmlns:a16="http://schemas.microsoft.com/office/drawing/2014/main" id="{EFEC3348-8124-4722-B76F-53814F390960}"/>
              </a:ext>
            </a:extLst>
          </p:cNvPr>
          <p:cNvSpPr/>
          <p:nvPr/>
        </p:nvSpPr>
        <p:spPr>
          <a:xfrm>
            <a:off x="477012" y="55364"/>
            <a:ext cx="5093959" cy="369332"/>
          </a:xfrm>
          <a:prstGeom prst="rect">
            <a:avLst/>
          </a:prstGeom>
        </p:spPr>
        <p:txBody>
          <a:bodyPr wrap="none">
            <a:spAutoFit/>
          </a:bodyPr>
          <a:lstStyle/>
          <a:p>
            <a:r>
              <a:rPr lang="en-US" dirty="0">
                <a:solidFill>
                  <a:srgbClr val="FF0000"/>
                </a:solidFill>
                <a:highlight>
                  <a:srgbClr val="FFFF00"/>
                </a:highlight>
              </a:rPr>
              <a:t>FIR/Cases Registered Category wise by NR3C in 2016</a:t>
            </a:r>
          </a:p>
        </p:txBody>
      </p:sp>
    </p:spTree>
    <p:extLst>
      <p:ext uri="{BB962C8B-B14F-4D97-AF65-F5344CB8AC3E}">
        <p14:creationId xmlns:p14="http://schemas.microsoft.com/office/powerpoint/2010/main" val="1258083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E65502-DBA2-4063-8F64-0C335A41B37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7D01C3BF-E179-47A1-B723-95B8634032E6}" type="slidenum">
              <a:rPr lang="en-US"/>
              <a:pPr defTabSz="914400">
                <a:spcAft>
                  <a:spcPts val="600"/>
                </a:spcAft>
              </a:pPr>
              <a:t>11</a:t>
            </a:fld>
            <a:endParaRPr lang="en-US"/>
          </a:p>
        </p:txBody>
      </p:sp>
      <p:graphicFrame>
        <p:nvGraphicFramePr>
          <p:cNvPr id="19" name="Chart 18">
            <a:extLst>
              <a:ext uri="{FF2B5EF4-FFF2-40B4-BE49-F238E27FC236}">
                <a16:creationId xmlns:a16="http://schemas.microsoft.com/office/drawing/2014/main" id="{429FA1DF-2201-4A15-A11F-3DF94C6B14AF}"/>
              </a:ext>
            </a:extLst>
          </p:cNvPr>
          <p:cNvGraphicFramePr/>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19">
            <a:extLst>
              <a:ext uri="{FF2B5EF4-FFF2-40B4-BE49-F238E27FC236}">
                <a16:creationId xmlns:a16="http://schemas.microsoft.com/office/drawing/2014/main" id="{237A2DC1-E1CD-4B98-B3F5-E0EE57C29F54}"/>
              </a:ext>
            </a:extLst>
          </p:cNvPr>
          <p:cNvSpPr/>
          <p:nvPr/>
        </p:nvSpPr>
        <p:spPr>
          <a:xfrm>
            <a:off x="477012" y="55364"/>
            <a:ext cx="3912674" cy="369332"/>
          </a:xfrm>
          <a:prstGeom prst="rect">
            <a:avLst/>
          </a:prstGeom>
        </p:spPr>
        <p:txBody>
          <a:bodyPr wrap="none">
            <a:spAutoFit/>
          </a:bodyPr>
          <a:lstStyle/>
          <a:p>
            <a:r>
              <a:rPr lang="en-US" dirty="0">
                <a:solidFill>
                  <a:srgbClr val="FF0000"/>
                </a:solidFill>
                <a:highlight>
                  <a:srgbClr val="FFFF00"/>
                </a:highlight>
                <a:hlinkClick r:id="rId3">
                  <a:extLst>
                    <a:ext uri="{A12FA001-AC4F-418D-AE19-62706E023703}">
                      <ahyp:hlinkClr xmlns:ahyp="http://schemas.microsoft.com/office/drawing/2018/hyperlinkcolor" val="tx"/>
                    </a:ext>
                  </a:extLst>
                </a:hlinkClick>
              </a:rPr>
              <a:t>https://www.dawn.com/news/1440854</a:t>
            </a:r>
            <a:endParaRPr lang="en-US" dirty="0">
              <a:solidFill>
                <a:srgbClr val="FF0000"/>
              </a:solidFill>
              <a:highlight>
                <a:srgbClr val="FFFF00"/>
              </a:highlight>
            </a:endParaRPr>
          </a:p>
        </p:txBody>
      </p:sp>
    </p:spTree>
    <p:extLst>
      <p:ext uri="{BB962C8B-B14F-4D97-AF65-F5344CB8AC3E}">
        <p14:creationId xmlns:p14="http://schemas.microsoft.com/office/powerpoint/2010/main" val="18946394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918C2D-4A89-4F4C-97FC-8F6F9DFF4BE4}"/>
              </a:ext>
            </a:extLst>
          </p:cNvPr>
          <p:cNvSpPr>
            <a:spLocks noGrp="1"/>
          </p:cNvSpPr>
          <p:nvPr>
            <p:ph type="title"/>
          </p:nvPr>
        </p:nvSpPr>
        <p:spPr/>
        <p:txBody>
          <a:bodyPr/>
          <a:lstStyle/>
          <a:p>
            <a:r>
              <a:rPr lang="en-US" dirty="0"/>
              <a:t>Blasphemous/Obscene Content </a:t>
            </a:r>
          </a:p>
        </p:txBody>
      </p:sp>
      <p:graphicFrame>
        <p:nvGraphicFramePr>
          <p:cNvPr id="8" name="Content Placeholder 7">
            <a:extLst>
              <a:ext uri="{FF2B5EF4-FFF2-40B4-BE49-F238E27FC236}">
                <a16:creationId xmlns:a16="http://schemas.microsoft.com/office/drawing/2014/main" id="{03D170AF-F3DF-41AA-B4D9-75DA41959E23}"/>
              </a:ext>
            </a:extLst>
          </p:cNvPr>
          <p:cNvGraphicFramePr>
            <a:graphicFrameLocks noGrp="1"/>
          </p:cNvGraphicFramePr>
          <p:nvPr>
            <p:ph idx="1"/>
          </p:nvPr>
        </p:nvGraphicFramePr>
        <p:xfrm>
          <a:off x="838200" y="1990117"/>
          <a:ext cx="10515600" cy="973362"/>
        </p:xfrm>
        <a:graphic>
          <a:graphicData uri="http://schemas.openxmlformats.org/drawingml/2006/table">
            <a:tbl>
              <a:tblPr firstRow="1" firstCol="1" bandRow="1">
                <a:tableStyleId>{5C22544A-7EE6-4342-B048-85BDC9FD1C3A}</a:tableStyleId>
              </a:tblPr>
              <a:tblGrid>
                <a:gridCol w="905354">
                  <a:extLst>
                    <a:ext uri="{9D8B030D-6E8A-4147-A177-3AD203B41FA5}">
                      <a16:colId xmlns:a16="http://schemas.microsoft.com/office/drawing/2014/main" val="588900525"/>
                    </a:ext>
                  </a:extLst>
                </a:gridCol>
                <a:gridCol w="6104671">
                  <a:extLst>
                    <a:ext uri="{9D8B030D-6E8A-4147-A177-3AD203B41FA5}">
                      <a16:colId xmlns:a16="http://schemas.microsoft.com/office/drawing/2014/main" val="772337233"/>
                    </a:ext>
                  </a:extLst>
                </a:gridCol>
                <a:gridCol w="3505575">
                  <a:extLst>
                    <a:ext uri="{9D8B030D-6E8A-4147-A177-3AD203B41FA5}">
                      <a16:colId xmlns:a16="http://schemas.microsoft.com/office/drawing/2014/main" val="3521419145"/>
                    </a:ext>
                  </a:extLst>
                </a:gridCol>
              </a:tblGrid>
              <a:tr h="486681">
                <a:tc>
                  <a:txBody>
                    <a:bodyPr/>
                    <a:lstStyle/>
                    <a:p>
                      <a:pPr marL="0" marR="0" algn="just">
                        <a:lnSpc>
                          <a:spcPct val="150000"/>
                        </a:lnSpc>
                        <a:spcBef>
                          <a:spcPts val="600"/>
                        </a:spcBef>
                        <a:spcAft>
                          <a:spcPts val="600"/>
                        </a:spcAft>
                      </a:pPr>
                      <a:r>
                        <a:rPr lang="en-US" sz="1800">
                          <a:effectLst/>
                        </a:rPr>
                        <a:t>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600"/>
                        </a:spcBef>
                        <a:spcAft>
                          <a:spcPts val="600"/>
                        </a:spcAft>
                      </a:pPr>
                      <a:r>
                        <a:rPr lang="en-US" sz="1800">
                          <a:effectLst/>
                        </a:rPr>
                        <a:t>Blocked URLs with blasphemous material by PTA</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a:effectLst/>
                        </a:rPr>
                        <a:t>50,000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20499772"/>
                  </a:ext>
                </a:extLst>
              </a:tr>
              <a:tr h="486681">
                <a:tc>
                  <a:txBody>
                    <a:bodyPr/>
                    <a:lstStyle/>
                    <a:p>
                      <a:pPr marL="0" marR="0" algn="just">
                        <a:lnSpc>
                          <a:spcPct val="150000"/>
                        </a:lnSpc>
                        <a:spcBef>
                          <a:spcPts val="600"/>
                        </a:spcBef>
                        <a:spcAft>
                          <a:spcPts val="600"/>
                        </a:spcAft>
                      </a:pPr>
                      <a:r>
                        <a:rPr lang="en-US" sz="1800">
                          <a:effectLst/>
                        </a:rPr>
                        <a:t>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a:effectLst/>
                        </a:rPr>
                        <a:t>Total Blocked URLs (Mostly Porn Sites)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dirty="0">
                          <a:effectLst/>
                        </a:rPr>
                        <a:t>850,000</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2240704"/>
                  </a:ext>
                </a:extLst>
              </a:tr>
            </a:tbl>
          </a:graphicData>
        </a:graphic>
      </p:graphicFrame>
      <p:sp>
        <p:nvSpPr>
          <p:cNvPr id="5" name="Slide Number Placeholder 4">
            <a:extLst>
              <a:ext uri="{FF2B5EF4-FFF2-40B4-BE49-F238E27FC236}">
                <a16:creationId xmlns:a16="http://schemas.microsoft.com/office/drawing/2014/main" id="{A63E1DC6-BA82-4BA6-B715-E11DB2B578F7}"/>
              </a:ext>
            </a:extLst>
          </p:cNvPr>
          <p:cNvSpPr>
            <a:spLocks noGrp="1"/>
          </p:cNvSpPr>
          <p:nvPr>
            <p:ph type="sldNum" sz="quarter" idx="12"/>
          </p:nvPr>
        </p:nvSpPr>
        <p:spPr/>
        <p:txBody>
          <a:bodyPr/>
          <a:lstStyle/>
          <a:p>
            <a:fld id="{7D01C3BF-E179-47A1-B723-95B8634032E6}" type="slidenum">
              <a:rPr lang="en-US" smtClean="0"/>
              <a:t>12</a:t>
            </a:fld>
            <a:endParaRPr lang="en-US"/>
          </a:p>
        </p:txBody>
      </p:sp>
      <p:graphicFrame>
        <p:nvGraphicFramePr>
          <p:cNvPr id="9" name="Table 8">
            <a:extLst>
              <a:ext uri="{FF2B5EF4-FFF2-40B4-BE49-F238E27FC236}">
                <a16:creationId xmlns:a16="http://schemas.microsoft.com/office/drawing/2014/main" id="{5A0E2AB3-BBAD-4603-ACFE-B9646D8E5C6D}"/>
              </a:ext>
            </a:extLst>
          </p:cNvPr>
          <p:cNvGraphicFramePr>
            <a:graphicFrameLocks noGrp="1"/>
          </p:cNvGraphicFramePr>
          <p:nvPr/>
        </p:nvGraphicFramePr>
        <p:xfrm>
          <a:off x="838200" y="3118148"/>
          <a:ext cx="10515600" cy="2596852"/>
        </p:xfrm>
        <a:graphic>
          <a:graphicData uri="http://schemas.openxmlformats.org/drawingml/2006/table">
            <a:tbl>
              <a:tblPr firstRow="1" firstCol="1" bandRow="1">
                <a:tableStyleId>{5C22544A-7EE6-4342-B048-85BDC9FD1C3A}</a:tableStyleId>
              </a:tblPr>
              <a:tblGrid>
                <a:gridCol w="905354">
                  <a:extLst>
                    <a:ext uri="{9D8B030D-6E8A-4147-A177-3AD203B41FA5}">
                      <a16:colId xmlns:a16="http://schemas.microsoft.com/office/drawing/2014/main" val="12236098"/>
                    </a:ext>
                  </a:extLst>
                </a:gridCol>
                <a:gridCol w="6104671">
                  <a:extLst>
                    <a:ext uri="{9D8B030D-6E8A-4147-A177-3AD203B41FA5}">
                      <a16:colId xmlns:a16="http://schemas.microsoft.com/office/drawing/2014/main" val="509904919"/>
                    </a:ext>
                  </a:extLst>
                </a:gridCol>
                <a:gridCol w="3505575">
                  <a:extLst>
                    <a:ext uri="{9D8B030D-6E8A-4147-A177-3AD203B41FA5}">
                      <a16:colId xmlns:a16="http://schemas.microsoft.com/office/drawing/2014/main" val="3045287494"/>
                    </a:ext>
                  </a:extLst>
                </a:gridCol>
              </a:tblGrid>
              <a:tr h="649213">
                <a:tc>
                  <a:txBody>
                    <a:bodyPr/>
                    <a:lstStyle/>
                    <a:p>
                      <a:pPr marL="0" marR="0" algn="just">
                        <a:lnSpc>
                          <a:spcPct val="150000"/>
                        </a:lnSpc>
                        <a:spcBef>
                          <a:spcPts val="600"/>
                        </a:spcBef>
                        <a:spcAft>
                          <a:spcPts val="60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50000"/>
                        </a:lnSpc>
                        <a:spcBef>
                          <a:spcPts val="600"/>
                        </a:spcBef>
                        <a:spcAft>
                          <a:spcPts val="600"/>
                        </a:spcAft>
                      </a:pPr>
                      <a:r>
                        <a:rPr lang="en-US" sz="1800">
                          <a:effectLst/>
                        </a:rPr>
                        <a:t>Dailymotion URLs Blocked</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a:effectLst/>
                        </a:rPr>
                        <a:t>230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5528731"/>
                  </a:ext>
                </a:extLst>
              </a:tr>
              <a:tr h="649213">
                <a:tc>
                  <a:txBody>
                    <a:bodyPr/>
                    <a:lstStyle/>
                    <a:p>
                      <a:pPr marL="0" marR="0" algn="just">
                        <a:lnSpc>
                          <a:spcPct val="150000"/>
                        </a:lnSpc>
                        <a:spcBef>
                          <a:spcPts val="600"/>
                        </a:spcBef>
                        <a:spcAft>
                          <a:spcPts val="600"/>
                        </a:spcAft>
                      </a:pPr>
                      <a:r>
                        <a:rPr lang="en-US" sz="1800">
                          <a:effectLst/>
                        </a:rPr>
                        <a:t>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a:effectLst/>
                        </a:rPr>
                        <a:t>Facebook URLs Blocked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a:effectLst/>
                        </a:rPr>
                        <a:t>15,800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04540483"/>
                  </a:ext>
                </a:extLst>
              </a:tr>
              <a:tr h="649213">
                <a:tc>
                  <a:txBody>
                    <a:bodyPr/>
                    <a:lstStyle/>
                    <a:p>
                      <a:pPr marL="0" marR="0" algn="just">
                        <a:lnSpc>
                          <a:spcPct val="150000"/>
                        </a:lnSpc>
                        <a:spcBef>
                          <a:spcPts val="600"/>
                        </a:spcBef>
                        <a:spcAft>
                          <a:spcPts val="600"/>
                        </a:spcAft>
                      </a:pPr>
                      <a:r>
                        <a:rPr lang="en-US" sz="1800">
                          <a:effectLst/>
                        </a:rPr>
                        <a:t>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a:effectLst/>
                        </a:rPr>
                        <a:t>YouTube URLs Blocked</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a:effectLst/>
                        </a:rPr>
                        <a:t>6,624</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50200186"/>
                  </a:ext>
                </a:extLst>
              </a:tr>
              <a:tr h="649213">
                <a:tc>
                  <a:txBody>
                    <a:bodyPr/>
                    <a:lstStyle/>
                    <a:p>
                      <a:pPr marL="0" marR="0" algn="just">
                        <a:lnSpc>
                          <a:spcPct val="150000"/>
                        </a:lnSpc>
                        <a:spcBef>
                          <a:spcPts val="600"/>
                        </a:spcBef>
                        <a:spcAft>
                          <a:spcPts val="600"/>
                        </a:spcAft>
                      </a:pPr>
                      <a:r>
                        <a:rPr lang="en-US" sz="1800">
                          <a:effectLst/>
                        </a:rPr>
                        <a:t>4</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a:effectLst/>
                        </a:rPr>
                        <a:t>Other Platforms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600"/>
                        </a:spcBef>
                        <a:spcAft>
                          <a:spcPts val="600"/>
                        </a:spcAft>
                      </a:pPr>
                      <a:r>
                        <a:rPr lang="en-US" sz="1800" dirty="0">
                          <a:effectLst/>
                        </a:rPr>
                        <a:t>22,000</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10358623"/>
                  </a:ext>
                </a:extLst>
              </a:tr>
            </a:tbl>
          </a:graphicData>
        </a:graphic>
      </p:graphicFrame>
    </p:spTree>
    <p:extLst>
      <p:ext uri="{BB962C8B-B14F-4D97-AF65-F5344CB8AC3E}">
        <p14:creationId xmlns:p14="http://schemas.microsoft.com/office/powerpoint/2010/main" val="37564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22525"/>
            <a:ext cx="10515600" cy="1325563"/>
          </a:xfrm>
        </p:spPr>
        <p:txBody>
          <a:bodyPr/>
          <a:lstStyle/>
          <a:p>
            <a:pPr algn="ctr"/>
            <a:r>
              <a:rPr lang="en-US" dirty="0"/>
              <a:t>Evolution of Cyber Crime Laws in Pakistan</a:t>
            </a:r>
            <a:br>
              <a:rPr lang="en-US" dirty="0"/>
            </a:br>
            <a:r>
              <a:rPr lang="en-US" dirty="0"/>
              <a:t>(1985-2019)</a:t>
            </a:r>
          </a:p>
        </p:txBody>
      </p:sp>
    </p:spTree>
    <p:extLst>
      <p:ext uri="{BB962C8B-B14F-4D97-AF65-F5344CB8AC3E}">
        <p14:creationId xmlns:p14="http://schemas.microsoft.com/office/powerpoint/2010/main" val="25451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CB4C-B5E1-4756-815D-BC6EC8E787FB}"/>
              </a:ext>
            </a:extLst>
          </p:cNvPr>
          <p:cNvSpPr>
            <a:spLocks noGrp="1"/>
          </p:cNvSpPr>
          <p:nvPr>
            <p:ph type="title"/>
          </p:nvPr>
        </p:nvSpPr>
        <p:spPr/>
        <p:txBody>
          <a:bodyPr/>
          <a:lstStyle/>
          <a:p>
            <a:r>
              <a:rPr lang="en-US"/>
              <a:t>ELECTRONIC CRIME LAWS</a:t>
            </a:r>
            <a:endParaRPr lang="ru-RU"/>
          </a:p>
        </p:txBody>
      </p:sp>
      <p:sp>
        <p:nvSpPr>
          <p:cNvPr id="6" name="Text Placeholder 5">
            <a:extLst>
              <a:ext uri="{FF2B5EF4-FFF2-40B4-BE49-F238E27FC236}">
                <a16:creationId xmlns:a16="http://schemas.microsoft.com/office/drawing/2014/main" id="{BCD4784F-41FE-47AC-B617-00EA570D30E9}"/>
              </a:ext>
            </a:extLst>
          </p:cNvPr>
          <p:cNvSpPr>
            <a:spLocks noGrp="1"/>
          </p:cNvSpPr>
          <p:nvPr>
            <p:ph type="body" sz="quarter" idx="13"/>
          </p:nvPr>
        </p:nvSpPr>
        <p:spPr/>
        <p:txBody>
          <a:bodyPr/>
          <a:lstStyle/>
          <a:p>
            <a:r>
              <a:rPr lang="en-US"/>
              <a:t>1885-2016</a:t>
            </a:r>
            <a:endParaRPr lang="ru-RU"/>
          </a:p>
        </p:txBody>
      </p:sp>
      <p:sp>
        <p:nvSpPr>
          <p:cNvPr id="8" name="Text Placeholder 7">
            <a:extLst>
              <a:ext uri="{FF2B5EF4-FFF2-40B4-BE49-F238E27FC236}">
                <a16:creationId xmlns:a16="http://schemas.microsoft.com/office/drawing/2014/main" id="{80A9E837-1CF3-4923-8E30-94AB8B4C216B}"/>
              </a:ext>
            </a:extLst>
          </p:cNvPr>
          <p:cNvSpPr>
            <a:spLocks noGrp="1"/>
          </p:cNvSpPr>
          <p:nvPr>
            <p:ph type="body" sz="quarter" idx="15"/>
          </p:nvPr>
        </p:nvSpPr>
        <p:spPr>
          <a:xfrm>
            <a:off x="2898094" y="864243"/>
            <a:ext cx="1044000" cy="1044000"/>
          </a:xfrm>
        </p:spPr>
        <p:txBody>
          <a:bodyPr>
            <a:normAutofit/>
          </a:bodyPr>
          <a:lstStyle/>
          <a:p>
            <a:r>
              <a:rPr lang="en-US" sz="2400"/>
              <a:t>1957</a:t>
            </a:r>
            <a:endParaRPr lang="ru-RU" sz="2400"/>
          </a:p>
        </p:txBody>
      </p:sp>
      <p:sp>
        <p:nvSpPr>
          <p:cNvPr id="21" name="Text Placeholder 20">
            <a:extLst>
              <a:ext uri="{FF2B5EF4-FFF2-40B4-BE49-F238E27FC236}">
                <a16:creationId xmlns:a16="http://schemas.microsoft.com/office/drawing/2014/main" id="{954842DC-5569-4421-BEE9-EC5D80DF6E5C}"/>
              </a:ext>
            </a:extLst>
          </p:cNvPr>
          <p:cNvSpPr>
            <a:spLocks noGrp="1"/>
          </p:cNvSpPr>
          <p:nvPr>
            <p:ph type="body" sz="quarter" idx="32"/>
          </p:nvPr>
        </p:nvSpPr>
        <p:spPr>
          <a:xfrm>
            <a:off x="2557029" y="2016468"/>
            <a:ext cx="1726129" cy="353911"/>
          </a:xfrm>
        </p:spPr>
        <p:txBody>
          <a:bodyPr>
            <a:noAutofit/>
          </a:bodyPr>
          <a:lstStyle/>
          <a:p>
            <a:r>
              <a:rPr lang="en-US" sz="1200"/>
              <a:t>The Wireless Telegraphy (Possession) Rules</a:t>
            </a:r>
            <a:endParaRPr lang="ru-RU" sz="1200"/>
          </a:p>
        </p:txBody>
      </p:sp>
      <p:sp>
        <p:nvSpPr>
          <p:cNvPr id="11" name="Text Placeholder 10">
            <a:extLst>
              <a:ext uri="{FF2B5EF4-FFF2-40B4-BE49-F238E27FC236}">
                <a16:creationId xmlns:a16="http://schemas.microsoft.com/office/drawing/2014/main" id="{3E894C19-9FAB-43B1-85B9-CB0B890E7C0D}"/>
              </a:ext>
            </a:extLst>
          </p:cNvPr>
          <p:cNvSpPr>
            <a:spLocks noGrp="1"/>
          </p:cNvSpPr>
          <p:nvPr>
            <p:ph type="body" sz="quarter" idx="17"/>
          </p:nvPr>
        </p:nvSpPr>
        <p:spPr/>
        <p:txBody>
          <a:bodyPr>
            <a:normAutofit/>
          </a:bodyPr>
          <a:lstStyle/>
          <a:p>
            <a:r>
              <a:rPr lang="en-US" sz="2400"/>
              <a:t>1974</a:t>
            </a:r>
            <a:endParaRPr lang="ru-RU" sz="2400"/>
          </a:p>
        </p:txBody>
      </p:sp>
      <p:sp>
        <p:nvSpPr>
          <p:cNvPr id="23" name="Text Placeholder 22">
            <a:extLst>
              <a:ext uri="{FF2B5EF4-FFF2-40B4-BE49-F238E27FC236}">
                <a16:creationId xmlns:a16="http://schemas.microsoft.com/office/drawing/2014/main" id="{6368F96B-C4DE-44C0-B817-D7856E67522E}"/>
              </a:ext>
            </a:extLst>
          </p:cNvPr>
          <p:cNvSpPr>
            <a:spLocks noGrp="1"/>
          </p:cNvSpPr>
          <p:nvPr>
            <p:ph type="body" sz="quarter" idx="34"/>
          </p:nvPr>
        </p:nvSpPr>
        <p:spPr>
          <a:xfrm>
            <a:off x="5422681" y="2025874"/>
            <a:ext cx="1726129" cy="343906"/>
          </a:xfrm>
        </p:spPr>
        <p:txBody>
          <a:bodyPr>
            <a:normAutofit/>
          </a:bodyPr>
          <a:lstStyle/>
          <a:p>
            <a:r>
              <a:rPr lang="en-US" sz="1200"/>
              <a:t>The Federal Investigation Agency Act - 1974</a:t>
            </a:r>
            <a:endParaRPr lang="ru-RU" sz="1200"/>
          </a:p>
          <a:p>
            <a:endParaRPr lang="ru-RU" sz="1200"/>
          </a:p>
        </p:txBody>
      </p:sp>
      <p:sp>
        <p:nvSpPr>
          <p:cNvPr id="10" name="Text Placeholder 9">
            <a:extLst>
              <a:ext uri="{FF2B5EF4-FFF2-40B4-BE49-F238E27FC236}">
                <a16:creationId xmlns:a16="http://schemas.microsoft.com/office/drawing/2014/main" id="{B71962F0-0A0F-4FC2-9E69-6265A830C45E}"/>
              </a:ext>
            </a:extLst>
          </p:cNvPr>
          <p:cNvSpPr>
            <a:spLocks noGrp="1"/>
          </p:cNvSpPr>
          <p:nvPr>
            <p:ph type="body" sz="quarter" idx="18"/>
          </p:nvPr>
        </p:nvSpPr>
        <p:spPr>
          <a:xfrm>
            <a:off x="7182782" y="843758"/>
            <a:ext cx="1044000" cy="1044000"/>
          </a:xfrm>
        </p:spPr>
        <p:txBody>
          <a:bodyPr>
            <a:normAutofit/>
          </a:bodyPr>
          <a:lstStyle/>
          <a:p>
            <a:r>
              <a:rPr lang="en-US" sz="2400"/>
              <a:t>1993</a:t>
            </a:r>
            <a:endParaRPr lang="ru-RU" sz="2400"/>
          </a:p>
        </p:txBody>
      </p:sp>
      <p:sp>
        <p:nvSpPr>
          <p:cNvPr id="25" name="Text Placeholder 24">
            <a:extLst>
              <a:ext uri="{FF2B5EF4-FFF2-40B4-BE49-F238E27FC236}">
                <a16:creationId xmlns:a16="http://schemas.microsoft.com/office/drawing/2014/main" id="{2B193253-F94A-4164-AE5D-6B3931AE17CC}"/>
              </a:ext>
            </a:extLst>
          </p:cNvPr>
          <p:cNvSpPr>
            <a:spLocks noGrp="1"/>
          </p:cNvSpPr>
          <p:nvPr>
            <p:ph type="body" sz="quarter" idx="36"/>
          </p:nvPr>
        </p:nvSpPr>
        <p:spPr>
          <a:xfrm>
            <a:off x="6803137" y="417909"/>
            <a:ext cx="1823844" cy="375836"/>
          </a:xfrm>
        </p:spPr>
        <p:txBody>
          <a:bodyPr>
            <a:noAutofit/>
          </a:bodyPr>
          <a:lstStyle/>
          <a:p>
            <a:r>
              <a:rPr lang="en-US" sz="1200"/>
              <a:t>The Wireless Telegraphy Act</a:t>
            </a:r>
            <a:endParaRPr lang="ru-RU" sz="1200"/>
          </a:p>
        </p:txBody>
      </p:sp>
      <p:sp>
        <p:nvSpPr>
          <p:cNvPr id="9" name="Text Placeholder 8">
            <a:extLst>
              <a:ext uri="{FF2B5EF4-FFF2-40B4-BE49-F238E27FC236}">
                <a16:creationId xmlns:a16="http://schemas.microsoft.com/office/drawing/2014/main" id="{106E260A-6B73-4483-8F8B-5B22E648BFDF}"/>
              </a:ext>
            </a:extLst>
          </p:cNvPr>
          <p:cNvSpPr>
            <a:spLocks noGrp="1"/>
          </p:cNvSpPr>
          <p:nvPr>
            <p:ph type="body" sz="quarter" idx="16"/>
          </p:nvPr>
        </p:nvSpPr>
        <p:spPr>
          <a:xfrm>
            <a:off x="8626981" y="854611"/>
            <a:ext cx="1044000" cy="1044000"/>
          </a:xfrm>
        </p:spPr>
        <p:txBody>
          <a:bodyPr>
            <a:normAutofit/>
          </a:bodyPr>
          <a:lstStyle/>
          <a:p>
            <a:r>
              <a:rPr lang="en-US" sz="2400"/>
              <a:t>1996</a:t>
            </a:r>
            <a:endParaRPr lang="ru-RU" sz="2400"/>
          </a:p>
        </p:txBody>
      </p:sp>
      <p:sp>
        <p:nvSpPr>
          <p:cNvPr id="27" name="Text Placeholder 26">
            <a:extLst>
              <a:ext uri="{FF2B5EF4-FFF2-40B4-BE49-F238E27FC236}">
                <a16:creationId xmlns:a16="http://schemas.microsoft.com/office/drawing/2014/main" id="{84F2613F-DCC0-4A1F-9B48-C279DDE0C201}"/>
              </a:ext>
            </a:extLst>
          </p:cNvPr>
          <p:cNvSpPr>
            <a:spLocks noGrp="1"/>
          </p:cNvSpPr>
          <p:nvPr>
            <p:ph type="body" sz="quarter" idx="38"/>
          </p:nvPr>
        </p:nvSpPr>
        <p:spPr>
          <a:xfrm>
            <a:off x="8147304" y="2016841"/>
            <a:ext cx="2146128" cy="343906"/>
          </a:xfrm>
        </p:spPr>
        <p:txBody>
          <a:bodyPr>
            <a:noAutofit/>
          </a:bodyPr>
          <a:lstStyle/>
          <a:p>
            <a:r>
              <a:rPr lang="en-US" sz="1200"/>
              <a:t>The Pakistan Telecommunication Act - 1996</a:t>
            </a:r>
            <a:endParaRPr lang="ru-RU" sz="1200"/>
          </a:p>
        </p:txBody>
      </p:sp>
      <p:sp>
        <p:nvSpPr>
          <p:cNvPr id="13" name="Text Placeholder 12">
            <a:extLst>
              <a:ext uri="{FF2B5EF4-FFF2-40B4-BE49-F238E27FC236}">
                <a16:creationId xmlns:a16="http://schemas.microsoft.com/office/drawing/2014/main" id="{04306A44-50E7-4C10-ABF1-71CE55A094F5}"/>
              </a:ext>
            </a:extLst>
          </p:cNvPr>
          <p:cNvSpPr>
            <a:spLocks noGrp="1"/>
          </p:cNvSpPr>
          <p:nvPr>
            <p:ph type="body" sz="quarter" idx="20"/>
          </p:nvPr>
        </p:nvSpPr>
        <p:spPr/>
        <p:txBody>
          <a:bodyPr>
            <a:normAutofit/>
          </a:bodyPr>
          <a:lstStyle/>
          <a:p>
            <a:r>
              <a:rPr lang="en-US" sz="2400"/>
              <a:t>2002</a:t>
            </a:r>
            <a:endParaRPr lang="ru-RU" sz="2400"/>
          </a:p>
        </p:txBody>
      </p:sp>
      <p:sp>
        <p:nvSpPr>
          <p:cNvPr id="35" name="Text Placeholder 34">
            <a:extLst>
              <a:ext uri="{FF2B5EF4-FFF2-40B4-BE49-F238E27FC236}">
                <a16:creationId xmlns:a16="http://schemas.microsoft.com/office/drawing/2014/main" id="{25D376EC-609C-46F1-A4A6-22B3BCBA9777}"/>
              </a:ext>
            </a:extLst>
          </p:cNvPr>
          <p:cNvSpPr>
            <a:spLocks noGrp="1"/>
          </p:cNvSpPr>
          <p:nvPr>
            <p:ph type="body" sz="quarter" idx="46"/>
          </p:nvPr>
        </p:nvSpPr>
        <p:spPr>
          <a:xfrm>
            <a:off x="8105170" y="4073393"/>
            <a:ext cx="1726129" cy="358497"/>
          </a:xfrm>
        </p:spPr>
        <p:txBody>
          <a:bodyPr>
            <a:normAutofit fontScale="85000" lnSpcReduction="10000"/>
          </a:bodyPr>
          <a:lstStyle/>
          <a:p>
            <a:r>
              <a:rPr lang="en-US"/>
              <a:t>The Federal Investigation Agency Rules</a:t>
            </a:r>
            <a:endParaRPr lang="ru-RU" sz="1200"/>
          </a:p>
        </p:txBody>
      </p:sp>
      <p:sp>
        <p:nvSpPr>
          <p:cNvPr id="14" name="Text Placeholder 13">
            <a:extLst>
              <a:ext uri="{FF2B5EF4-FFF2-40B4-BE49-F238E27FC236}">
                <a16:creationId xmlns:a16="http://schemas.microsoft.com/office/drawing/2014/main" id="{18BD9AA2-DFE1-412D-BB95-7989BA1E6039}"/>
              </a:ext>
            </a:extLst>
          </p:cNvPr>
          <p:cNvSpPr>
            <a:spLocks noGrp="1"/>
          </p:cNvSpPr>
          <p:nvPr>
            <p:ph type="body" sz="quarter" idx="21"/>
          </p:nvPr>
        </p:nvSpPr>
        <p:spPr/>
        <p:txBody>
          <a:bodyPr>
            <a:normAutofit/>
          </a:bodyPr>
          <a:lstStyle/>
          <a:p>
            <a:r>
              <a:rPr lang="en-US" sz="2400"/>
              <a:t>2004</a:t>
            </a:r>
            <a:endParaRPr lang="ru-RU" sz="2400"/>
          </a:p>
        </p:txBody>
      </p:sp>
      <p:sp>
        <p:nvSpPr>
          <p:cNvPr id="31" name="Text Placeholder 30">
            <a:extLst>
              <a:ext uri="{FF2B5EF4-FFF2-40B4-BE49-F238E27FC236}">
                <a16:creationId xmlns:a16="http://schemas.microsoft.com/office/drawing/2014/main" id="{BB5D9C5D-1FCA-4D88-ADCB-481D203B8465}"/>
              </a:ext>
            </a:extLst>
          </p:cNvPr>
          <p:cNvSpPr>
            <a:spLocks noGrp="1"/>
          </p:cNvSpPr>
          <p:nvPr>
            <p:ph type="body" sz="quarter" idx="42"/>
          </p:nvPr>
        </p:nvSpPr>
        <p:spPr>
          <a:xfrm>
            <a:off x="6460436" y="2505647"/>
            <a:ext cx="2456966" cy="358497"/>
          </a:xfrm>
        </p:spPr>
        <p:txBody>
          <a:bodyPr>
            <a:noAutofit/>
          </a:bodyPr>
          <a:lstStyle/>
          <a:p>
            <a:r>
              <a:rPr lang="en-US" sz="1200">
                <a:solidFill>
                  <a:srgbClr val="0C6D82"/>
                </a:solidFill>
              </a:rPr>
              <a:t>The Certification Council Transaction of Business Regulations</a:t>
            </a:r>
            <a:endParaRPr lang="ru-RU" sz="1200">
              <a:solidFill>
                <a:srgbClr val="0C6D82"/>
              </a:solidFill>
            </a:endParaRPr>
          </a:p>
        </p:txBody>
      </p:sp>
      <p:sp>
        <p:nvSpPr>
          <p:cNvPr id="15" name="Text Placeholder 14">
            <a:extLst>
              <a:ext uri="{FF2B5EF4-FFF2-40B4-BE49-F238E27FC236}">
                <a16:creationId xmlns:a16="http://schemas.microsoft.com/office/drawing/2014/main" id="{CDDFF132-912B-4B2B-B3E5-D1AB199B58C1}"/>
              </a:ext>
            </a:extLst>
          </p:cNvPr>
          <p:cNvSpPr>
            <a:spLocks noGrp="1"/>
          </p:cNvSpPr>
          <p:nvPr>
            <p:ph type="body" sz="quarter" idx="22"/>
          </p:nvPr>
        </p:nvSpPr>
        <p:spPr/>
        <p:txBody>
          <a:bodyPr>
            <a:normAutofit/>
          </a:bodyPr>
          <a:lstStyle/>
          <a:p>
            <a:r>
              <a:rPr lang="en-US" sz="2400"/>
              <a:t>2008</a:t>
            </a:r>
            <a:endParaRPr lang="ru-RU" sz="2400"/>
          </a:p>
        </p:txBody>
      </p:sp>
      <p:sp>
        <p:nvSpPr>
          <p:cNvPr id="33" name="Text Placeholder 32">
            <a:extLst>
              <a:ext uri="{FF2B5EF4-FFF2-40B4-BE49-F238E27FC236}">
                <a16:creationId xmlns:a16="http://schemas.microsoft.com/office/drawing/2014/main" id="{97AEBAB8-BDEB-4E4A-B443-829D3C340CA6}"/>
              </a:ext>
            </a:extLst>
          </p:cNvPr>
          <p:cNvSpPr>
            <a:spLocks noGrp="1"/>
          </p:cNvSpPr>
          <p:nvPr>
            <p:ph type="body" sz="quarter" idx="44"/>
          </p:nvPr>
        </p:nvSpPr>
        <p:spPr>
          <a:xfrm>
            <a:off x="5039139" y="4073394"/>
            <a:ext cx="2425149" cy="358496"/>
          </a:xfrm>
        </p:spPr>
        <p:txBody>
          <a:bodyPr>
            <a:noAutofit/>
          </a:bodyPr>
          <a:lstStyle/>
          <a:p>
            <a:r>
              <a:rPr lang="en-US" sz="1200"/>
              <a:t>The Certification Service Providers' Accreditation Regulations</a:t>
            </a:r>
            <a:endParaRPr lang="ru-RU" sz="1200"/>
          </a:p>
        </p:txBody>
      </p:sp>
      <p:sp>
        <p:nvSpPr>
          <p:cNvPr id="12" name="Text Placeholder 11">
            <a:extLst>
              <a:ext uri="{FF2B5EF4-FFF2-40B4-BE49-F238E27FC236}">
                <a16:creationId xmlns:a16="http://schemas.microsoft.com/office/drawing/2014/main" id="{0950DBC3-6438-47ED-BA7E-BBD7E08290D1}"/>
              </a:ext>
            </a:extLst>
          </p:cNvPr>
          <p:cNvSpPr>
            <a:spLocks noGrp="1"/>
          </p:cNvSpPr>
          <p:nvPr>
            <p:ph type="body" sz="quarter" idx="19"/>
          </p:nvPr>
        </p:nvSpPr>
        <p:spPr/>
        <p:txBody>
          <a:bodyPr>
            <a:normAutofit/>
          </a:bodyPr>
          <a:lstStyle/>
          <a:p>
            <a:r>
              <a:rPr lang="en-US" sz="2400"/>
              <a:t>2008</a:t>
            </a:r>
            <a:endParaRPr lang="ru-RU" sz="2400"/>
          </a:p>
        </p:txBody>
      </p:sp>
      <p:sp>
        <p:nvSpPr>
          <p:cNvPr id="29" name="Text Placeholder 28">
            <a:extLst>
              <a:ext uri="{FF2B5EF4-FFF2-40B4-BE49-F238E27FC236}">
                <a16:creationId xmlns:a16="http://schemas.microsoft.com/office/drawing/2014/main" id="{71435C51-CB8E-41E5-8C00-34ADCC273A32}"/>
              </a:ext>
            </a:extLst>
          </p:cNvPr>
          <p:cNvSpPr>
            <a:spLocks noGrp="1"/>
          </p:cNvSpPr>
          <p:nvPr>
            <p:ph type="body" sz="quarter" idx="40"/>
          </p:nvPr>
        </p:nvSpPr>
        <p:spPr>
          <a:xfrm>
            <a:off x="3514725" y="2505648"/>
            <a:ext cx="2463963" cy="358496"/>
          </a:xfrm>
        </p:spPr>
        <p:txBody>
          <a:bodyPr>
            <a:noAutofit/>
          </a:bodyPr>
          <a:lstStyle/>
          <a:p>
            <a:r>
              <a:rPr lang="en-US" sz="1200"/>
              <a:t>The Accredited Certification Service Provider's Audit Regulations</a:t>
            </a:r>
            <a:endParaRPr lang="ru-RU" sz="1200"/>
          </a:p>
        </p:txBody>
      </p:sp>
      <p:sp>
        <p:nvSpPr>
          <p:cNvPr id="16" name="Text Placeholder 15">
            <a:extLst>
              <a:ext uri="{FF2B5EF4-FFF2-40B4-BE49-F238E27FC236}">
                <a16:creationId xmlns:a16="http://schemas.microsoft.com/office/drawing/2014/main" id="{5E0624EF-8210-444B-9BC7-2C144038C2FB}"/>
              </a:ext>
            </a:extLst>
          </p:cNvPr>
          <p:cNvSpPr>
            <a:spLocks noGrp="1"/>
          </p:cNvSpPr>
          <p:nvPr>
            <p:ph type="body" sz="quarter" idx="23"/>
          </p:nvPr>
        </p:nvSpPr>
        <p:spPr/>
        <p:txBody>
          <a:bodyPr>
            <a:normAutofit/>
          </a:bodyPr>
          <a:lstStyle/>
          <a:p>
            <a:r>
              <a:rPr lang="en-US" sz="2400"/>
              <a:t>2009</a:t>
            </a:r>
            <a:endParaRPr lang="ru-RU" sz="2400"/>
          </a:p>
        </p:txBody>
      </p:sp>
      <p:sp>
        <p:nvSpPr>
          <p:cNvPr id="37" name="Text Placeholder 36">
            <a:extLst>
              <a:ext uri="{FF2B5EF4-FFF2-40B4-BE49-F238E27FC236}">
                <a16:creationId xmlns:a16="http://schemas.microsoft.com/office/drawing/2014/main" id="{DF4A9D67-1B01-4CF8-AC0D-C7E518691F63}"/>
              </a:ext>
            </a:extLst>
          </p:cNvPr>
          <p:cNvSpPr>
            <a:spLocks noGrp="1"/>
          </p:cNvSpPr>
          <p:nvPr>
            <p:ph type="body" sz="quarter" idx="48"/>
          </p:nvPr>
        </p:nvSpPr>
        <p:spPr>
          <a:xfrm>
            <a:off x="3272440" y="4567759"/>
            <a:ext cx="3366898" cy="295626"/>
          </a:xfrm>
        </p:spPr>
        <p:txBody>
          <a:bodyPr>
            <a:noAutofit/>
          </a:bodyPr>
          <a:lstStyle/>
          <a:p>
            <a:r>
              <a:rPr lang="en-US" sz="1200"/>
              <a:t>The Protection from Spam, Unsolicited Fraudulent and Obnoxious Communication Regulations</a:t>
            </a:r>
            <a:endParaRPr lang="ru-RU" sz="1200"/>
          </a:p>
        </p:txBody>
      </p:sp>
      <p:sp>
        <p:nvSpPr>
          <p:cNvPr id="18" name="Text Placeholder 17">
            <a:extLst>
              <a:ext uri="{FF2B5EF4-FFF2-40B4-BE49-F238E27FC236}">
                <a16:creationId xmlns:a16="http://schemas.microsoft.com/office/drawing/2014/main" id="{7073D15E-3E59-4781-BA50-8D741A373A3B}"/>
              </a:ext>
            </a:extLst>
          </p:cNvPr>
          <p:cNvSpPr>
            <a:spLocks noGrp="1"/>
          </p:cNvSpPr>
          <p:nvPr>
            <p:ph type="body" sz="quarter" idx="26"/>
          </p:nvPr>
        </p:nvSpPr>
        <p:spPr/>
        <p:txBody>
          <a:bodyPr>
            <a:normAutofit/>
          </a:bodyPr>
          <a:lstStyle/>
          <a:p>
            <a:r>
              <a:rPr lang="en-US" sz="2400"/>
              <a:t>2013</a:t>
            </a:r>
            <a:endParaRPr lang="ru-RU" sz="2400"/>
          </a:p>
        </p:txBody>
      </p:sp>
      <p:sp>
        <p:nvSpPr>
          <p:cNvPr id="41" name="Text Placeholder 40">
            <a:extLst>
              <a:ext uri="{FF2B5EF4-FFF2-40B4-BE49-F238E27FC236}">
                <a16:creationId xmlns:a16="http://schemas.microsoft.com/office/drawing/2014/main" id="{D183E534-6B6A-4814-BF59-57A6E38C5B02}"/>
              </a:ext>
            </a:extLst>
          </p:cNvPr>
          <p:cNvSpPr>
            <a:spLocks noGrp="1"/>
          </p:cNvSpPr>
          <p:nvPr>
            <p:ph type="body" sz="quarter" idx="52"/>
          </p:nvPr>
        </p:nvSpPr>
        <p:spPr>
          <a:xfrm>
            <a:off x="5423464" y="6121335"/>
            <a:ext cx="1726129" cy="319222"/>
          </a:xfrm>
        </p:spPr>
        <p:txBody>
          <a:bodyPr>
            <a:noAutofit/>
          </a:bodyPr>
          <a:lstStyle/>
          <a:p>
            <a:r>
              <a:rPr lang="en-US" sz="1200"/>
              <a:t>The Investigation for Fair Trial Act</a:t>
            </a:r>
            <a:endParaRPr lang="ru-RU" sz="1200"/>
          </a:p>
        </p:txBody>
      </p:sp>
      <p:sp>
        <p:nvSpPr>
          <p:cNvPr id="17" name="Text Placeholder 16">
            <a:extLst>
              <a:ext uri="{FF2B5EF4-FFF2-40B4-BE49-F238E27FC236}">
                <a16:creationId xmlns:a16="http://schemas.microsoft.com/office/drawing/2014/main" id="{FACEF7EF-E8CB-4008-A749-3586789460E1}"/>
              </a:ext>
            </a:extLst>
          </p:cNvPr>
          <p:cNvSpPr>
            <a:spLocks noGrp="1"/>
          </p:cNvSpPr>
          <p:nvPr>
            <p:ph type="body" sz="quarter" idx="25"/>
          </p:nvPr>
        </p:nvSpPr>
        <p:spPr/>
        <p:txBody>
          <a:bodyPr>
            <a:normAutofit/>
          </a:bodyPr>
          <a:lstStyle/>
          <a:p>
            <a:r>
              <a:rPr lang="en-US" sz="2400"/>
              <a:t>2013</a:t>
            </a:r>
            <a:endParaRPr lang="ru-RU" sz="2400"/>
          </a:p>
        </p:txBody>
      </p:sp>
      <p:sp>
        <p:nvSpPr>
          <p:cNvPr id="39" name="Text Placeholder 38">
            <a:extLst>
              <a:ext uri="{FF2B5EF4-FFF2-40B4-BE49-F238E27FC236}">
                <a16:creationId xmlns:a16="http://schemas.microsoft.com/office/drawing/2014/main" id="{96FA5D30-6CB0-4EEA-AB74-670C4C1A6E09}"/>
              </a:ext>
            </a:extLst>
          </p:cNvPr>
          <p:cNvSpPr>
            <a:spLocks noGrp="1"/>
          </p:cNvSpPr>
          <p:nvPr>
            <p:ph type="body" sz="quarter" idx="50"/>
          </p:nvPr>
        </p:nvSpPr>
        <p:spPr>
          <a:xfrm>
            <a:off x="6759849" y="4567759"/>
            <a:ext cx="1726129" cy="295626"/>
          </a:xfrm>
        </p:spPr>
        <p:txBody>
          <a:bodyPr>
            <a:noAutofit/>
          </a:bodyPr>
          <a:lstStyle/>
          <a:p>
            <a:r>
              <a:rPr lang="en-US" sz="1200"/>
              <a:t>The Investigation for Fair Trial Rules</a:t>
            </a:r>
            <a:endParaRPr lang="ru-RU" sz="1200"/>
          </a:p>
        </p:txBody>
      </p:sp>
      <p:sp>
        <p:nvSpPr>
          <p:cNvPr id="46" name="Text Placeholder 45">
            <a:extLst>
              <a:ext uri="{FF2B5EF4-FFF2-40B4-BE49-F238E27FC236}">
                <a16:creationId xmlns:a16="http://schemas.microsoft.com/office/drawing/2014/main" id="{A15ADFC7-484C-4FB9-A3C1-CDAA545F73FC}"/>
              </a:ext>
            </a:extLst>
          </p:cNvPr>
          <p:cNvSpPr>
            <a:spLocks noGrp="1"/>
          </p:cNvSpPr>
          <p:nvPr>
            <p:ph type="body" sz="quarter" idx="24"/>
          </p:nvPr>
        </p:nvSpPr>
        <p:spPr/>
        <p:txBody>
          <a:bodyPr>
            <a:normAutofit/>
          </a:bodyPr>
          <a:lstStyle/>
          <a:p>
            <a:r>
              <a:rPr lang="en-US" sz="2400"/>
              <a:t>2015</a:t>
            </a:r>
            <a:endParaRPr lang="ru-RU" sz="2400"/>
          </a:p>
        </p:txBody>
      </p:sp>
      <p:sp>
        <p:nvSpPr>
          <p:cNvPr id="43" name="Text Placeholder 42">
            <a:extLst>
              <a:ext uri="{FF2B5EF4-FFF2-40B4-BE49-F238E27FC236}">
                <a16:creationId xmlns:a16="http://schemas.microsoft.com/office/drawing/2014/main" id="{22CF05B5-E92D-4FD2-A21C-956D8E8321A7}"/>
              </a:ext>
            </a:extLst>
          </p:cNvPr>
          <p:cNvSpPr>
            <a:spLocks noGrp="1"/>
          </p:cNvSpPr>
          <p:nvPr>
            <p:ph type="body" sz="quarter" idx="54"/>
          </p:nvPr>
        </p:nvSpPr>
        <p:spPr>
          <a:xfrm>
            <a:off x="8107656" y="6121335"/>
            <a:ext cx="1726129" cy="319222"/>
          </a:xfrm>
        </p:spPr>
        <p:txBody>
          <a:bodyPr>
            <a:noAutofit/>
          </a:bodyPr>
          <a:lstStyle/>
          <a:p>
            <a:r>
              <a:rPr lang="en-US" sz="1200"/>
              <a:t>Subscribers Antecedents Verification Regulations </a:t>
            </a:r>
            <a:endParaRPr lang="ru-RU" sz="1200"/>
          </a:p>
        </p:txBody>
      </p:sp>
      <p:sp>
        <p:nvSpPr>
          <p:cNvPr id="48" name="Text Placeholder 47">
            <a:extLst>
              <a:ext uri="{FF2B5EF4-FFF2-40B4-BE49-F238E27FC236}">
                <a16:creationId xmlns:a16="http://schemas.microsoft.com/office/drawing/2014/main" id="{80356F4D-EF6F-4CA4-9F12-1144AB06B635}"/>
              </a:ext>
            </a:extLst>
          </p:cNvPr>
          <p:cNvSpPr>
            <a:spLocks noGrp="1"/>
          </p:cNvSpPr>
          <p:nvPr>
            <p:ph type="body" sz="quarter" idx="58"/>
          </p:nvPr>
        </p:nvSpPr>
        <p:spPr/>
        <p:txBody>
          <a:bodyPr>
            <a:normAutofit/>
          </a:bodyPr>
          <a:lstStyle/>
          <a:p>
            <a:r>
              <a:rPr lang="en-US" sz="2400"/>
              <a:t>2016</a:t>
            </a:r>
            <a:endParaRPr lang="ru-RU" sz="2400"/>
          </a:p>
        </p:txBody>
      </p:sp>
      <p:sp>
        <p:nvSpPr>
          <p:cNvPr id="66" name="Text Placeholder 12">
            <a:extLst>
              <a:ext uri="{FF2B5EF4-FFF2-40B4-BE49-F238E27FC236}">
                <a16:creationId xmlns:a16="http://schemas.microsoft.com/office/drawing/2014/main" id="{348D79F5-0BC9-7643-924B-308F2C096C41}"/>
              </a:ext>
            </a:extLst>
          </p:cNvPr>
          <p:cNvSpPr txBox="1">
            <a:spLocks/>
          </p:cNvSpPr>
          <p:nvPr/>
        </p:nvSpPr>
        <p:spPr>
          <a:xfrm>
            <a:off x="10791065" y="1820145"/>
            <a:ext cx="1044000" cy="1044000"/>
          </a:xfrm>
          <a:prstGeom prst="ellipse">
            <a:avLst/>
          </a:prstGeom>
          <a:solidFill>
            <a:schemeClr val="bg1"/>
          </a:solidFill>
          <a:ln w="72390">
            <a:solidFill>
              <a:schemeClr val="bg2"/>
            </a:solidFill>
          </a:ln>
        </p:spPr>
        <p:txBody>
          <a:bodyPr vert="horz" lIns="0" tIns="0" rIns="0" bIns="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3000" kern="1200">
                <a:solidFill>
                  <a:srgbClr val="454D5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454D55"/>
                </a:solidFill>
                <a:effectLst/>
                <a:uLnTx/>
                <a:uFillTx/>
                <a:latin typeface="Franklin Gothic Demi"/>
                <a:ea typeface="+mn-ea"/>
                <a:cs typeface="+mn-cs"/>
              </a:rPr>
              <a:t>2002</a:t>
            </a:r>
            <a:endParaRPr kumimoji="0" lang="ru-RU" sz="2400" b="0" i="0" u="none" strike="noStrike" kern="1200" cap="none" spc="0" normalizeH="0" baseline="0" noProof="0">
              <a:ln>
                <a:noFill/>
              </a:ln>
              <a:solidFill>
                <a:srgbClr val="454D55"/>
              </a:solidFill>
              <a:effectLst/>
              <a:uLnTx/>
              <a:uFillTx/>
              <a:latin typeface="Franklin Gothic Demi"/>
              <a:ea typeface="+mn-ea"/>
              <a:cs typeface="+mn-cs"/>
            </a:endParaRPr>
          </a:p>
        </p:txBody>
      </p:sp>
      <p:sp>
        <p:nvSpPr>
          <p:cNvPr id="67" name="Text Placeholder 34">
            <a:extLst>
              <a:ext uri="{FF2B5EF4-FFF2-40B4-BE49-F238E27FC236}">
                <a16:creationId xmlns:a16="http://schemas.microsoft.com/office/drawing/2014/main" id="{50298F39-9B46-A544-BA93-5D2E1C8E7FC1}"/>
              </a:ext>
            </a:extLst>
          </p:cNvPr>
          <p:cNvSpPr txBox="1">
            <a:spLocks/>
          </p:cNvSpPr>
          <p:nvPr/>
        </p:nvSpPr>
        <p:spPr>
          <a:xfrm>
            <a:off x="9399150" y="2657619"/>
            <a:ext cx="1726129" cy="358497"/>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500" b="0" i="0" kern="1200">
                <a:solidFill>
                  <a:srgbClr val="0C6D8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rgbClr val="0C6D82"/>
                </a:solidFill>
                <a:effectLst/>
                <a:uLnTx/>
                <a:uFillTx/>
                <a:latin typeface="Franklin Gothic Demi"/>
                <a:ea typeface="+mn-ea"/>
                <a:cs typeface="+mn-cs"/>
              </a:rPr>
              <a:t>The electronic Transaction Ordinance </a:t>
            </a:r>
            <a:endParaRPr kumimoji="0" lang="ru-RU" sz="1200" b="0" i="0" u="none" strike="noStrike" kern="1200" cap="none" spc="0" normalizeH="0" baseline="0" noProof="0">
              <a:ln>
                <a:noFill/>
              </a:ln>
              <a:solidFill>
                <a:srgbClr val="0C6D82"/>
              </a:solidFill>
              <a:effectLst/>
              <a:uLnTx/>
              <a:uFillTx/>
              <a:latin typeface="Franklin Gothic Demi"/>
              <a:ea typeface="+mn-ea"/>
              <a:cs typeface="+mn-cs"/>
            </a:endParaRPr>
          </a:p>
        </p:txBody>
      </p:sp>
      <p:sp>
        <p:nvSpPr>
          <p:cNvPr id="68" name="Text Placeholder 17">
            <a:extLst>
              <a:ext uri="{FF2B5EF4-FFF2-40B4-BE49-F238E27FC236}">
                <a16:creationId xmlns:a16="http://schemas.microsoft.com/office/drawing/2014/main" id="{E5790A13-01D9-3944-83EE-7B1D85072A57}"/>
              </a:ext>
            </a:extLst>
          </p:cNvPr>
          <p:cNvSpPr txBox="1">
            <a:spLocks/>
          </p:cNvSpPr>
          <p:nvPr/>
        </p:nvSpPr>
        <p:spPr>
          <a:xfrm>
            <a:off x="2228440" y="3958158"/>
            <a:ext cx="1044000" cy="1044000"/>
          </a:xfrm>
          <a:prstGeom prst="ellipse">
            <a:avLst/>
          </a:prstGeom>
          <a:solidFill>
            <a:schemeClr val="bg1"/>
          </a:solidFill>
          <a:ln w="72390">
            <a:solidFill>
              <a:schemeClr val="accent3"/>
            </a:solidFill>
          </a:ln>
        </p:spPr>
        <p:txBody>
          <a:bodyPr vert="horz" lIns="0" tIns="0" rIns="0" bIns="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3000" kern="1200">
                <a:solidFill>
                  <a:srgbClr val="454D5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454D55"/>
                </a:solidFill>
                <a:effectLst/>
                <a:uLnTx/>
                <a:uFillTx/>
                <a:latin typeface="Franklin Gothic Demi"/>
                <a:ea typeface="+mn-ea"/>
                <a:cs typeface="+mn-cs"/>
              </a:rPr>
              <a:t>2008</a:t>
            </a:r>
            <a:endParaRPr kumimoji="0" lang="ru-RU" sz="2400" b="0" i="0" u="none" strike="noStrike" kern="1200" cap="none" spc="0" normalizeH="0" baseline="0" noProof="0">
              <a:ln>
                <a:noFill/>
              </a:ln>
              <a:solidFill>
                <a:srgbClr val="454D55"/>
              </a:solidFill>
              <a:effectLst/>
              <a:uLnTx/>
              <a:uFillTx/>
              <a:latin typeface="Franklin Gothic Demi"/>
              <a:ea typeface="+mn-ea"/>
              <a:cs typeface="+mn-cs"/>
            </a:endParaRPr>
          </a:p>
        </p:txBody>
      </p:sp>
      <p:sp>
        <p:nvSpPr>
          <p:cNvPr id="69" name="Text Placeholder 40">
            <a:extLst>
              <a:ext uri="{FF2B5EF4-FFF2-40B4-BE49-F238E27FC236}">
                <a16:creationId xmlns:a16="http://schemas.microsoft.com/office/drawing/2014/main" id="{A5410F86-AC53-264B-87AC-00AA0BF05316}"/>
              </a:ext>
            </a:extLst>
          </p:cNvPr>
          <p:cNvSpPr txBox="1">
            <a:spLocks/>
          </p:cNvSpPr>
          <p:nvPr/>
        </p:nvSpPr>
        <p:spPr>
          <a:xfrm>
            <a:off x="388584" y="5066165"/>
            <a:ext cx="2281236" cy="338677"/>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500" b="0" i="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rgbClr val="C90B24"/>
                </a:solidFill>
                <a:effectLst/>
                <a:uLnTx/>
                <a:uFillTx/>
                <a:latin typeface="Franklin Gothic Demi"/>
                <a:ea typeface="+mn-ea"/>
                <a:cs typeface="+mn-cs"/>
              </a:rPr>
              <a:t>The Information Security Auditors Registration Regulations </a:t>
            </a:r>
            <a:endParaRPr kumimoji="0" lang="ru-RU" sz="1200" b="0" i="0" u="none" strike="noStrike" kern="1200" cap="none" spc="0" normalizeH="0" baseline="0" noProof="0">
              <a:ln>
                <a:noFill/>
              </a:ln>
              <a:solidFill>
                <a:srgbClr val="C90B24"/>
              </a:solidFill>
              <a:effectLst/>
              <a:uLnTx/>
              <a:uFillTx/>
              <a:latin typeface="Franklin Gothic Demi"/>
              <a:ea typeface="+mn-ea"/>
              <a:cs typeface="+mn-cs"/>
            </a:endParaRPr>
          </a:p>
        </p:txBody>
      </p:sp>
      <p:sp>
        <p:nvSpPr>
          <p:cNvPr id="72" name="Text Placeholder 7">
            <a:extLst>
              <a:ext uri="{FF2B5EF4-FFF2-40B4-BE49-F238E27FC236}">
                <a16:creationId xmlns:a16="http://schemas.microsoft.com/office/drawing/2014/main" id="{144D8BEB-08B0-CF49-9EFB-EF8E27F95619}"/>
              </a:ext>
            </a:extLst>
          </p:cNvPr>
          <p:cNvSpPr txBox="1">
            <a:spLocks/>
          </p:cNvSpPr>
          <p:nvPr/>
        </p:nvSpPr>
        <p:spPr>
          <a:xfrm>
            <a:off x="1452632" y="880547"/>
            <a:ext cx="1044000" cy="1044000"/>
          </a:xfrm>
          <a:prstGeom prst="ellipse">
            <a:avLst/>
          </a:prstGeom>
          <a:solidFill>
            <a:schemeClr val="bg1"/>
          </a:solidFill>
          <a:ln w="72390">
            <a:solidFill>
              <a:srgbClr val="F2C020"/>
            </a:solidFill>
          </a:ln>
        </p:spPr>
        <p:txBody>
          <a:bodyPr vert="horz" lIns="0" tIns="0" rIns="0" bIns="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3000" kern="1200">
                <a:solidFill>
                  <a:srgbClr val="454D5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454D55"/>
                </a:solidFill>
                <a:effectLst/>
                <a:uLnTx/>
                <a:uFillTx/>
                <a:latin typeface="Franklin Gothic Demi"/>
                <a:ea typeface="+mn-ea"/>
                <a:cs typeface="+mn-cs"/>
              </a:rPr>
              <a:t>1885</a:t>
            </a:r>
            <a:endParaRPr kumimoji="0" lang="ru-RU" sz="2400" b="0" i="0" u="none" strike="noStrike" kern="1200" cap="none" spc="0" normalizeH="0" baseline="0" noProof="0">
              <a:ln>
                <a:noFill/>
              </a:ln>
              <a:solidFill>
                <a:srgbClr val="454D55"/>
              </a:solidFill>
              <a:effectLst/>
              <a:uLnTx/>
              <a:uFillTx/>
              <a:latin typeface="Franklin Gothic Demi"/>
              <a:ea typeface="+mn-ea"/>
              <a:cs typeface="+mn-cs"/>
            </a:endParaRPr>
          </a:p>
        </p:txBody>
      </p:sp>
      <p:sp>
        <p:nvSpPr>
          <p:cNvPr id="73" name="Text Placeholder 20">
            <a:extLst>
              <a:ext uri="{FF2B5EF4-FFF2-40B4-BE49-F238E27FC236}">
                <a16:creationId xmlns:a16="http://schemas.microsoft.com/office/drawing/2014/main" id="{5E322D98-357F-5540-A14B-099D9CA57911}"/>
              </a:ext>
            </a:extLst>
          </p:cNvPr>
          <p:cNvSpPr txBox="1">
            <a:spLocks/>
          </p:cNvSpPr>
          <p:nvPr/>
        </p:nvSpPr>
        <p:spPr>
          <a:xfrm>
            <a:off x="1124397" y="520238"/>
            <a:ext cx="1726129" cy="204276"/>
          </a:xfrm>
          <a:prstGeom prst="rect">
            <a:avLst/>
          </a:prstGeom>
        </p:spPr>
        <p:txBody>
          <a:bodyPr vert="horz" lIns="0" tIns="0" rIns="0" bIns="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500" b="0" i="0" kern="1200">
                <a:solidFill>
                  <a:srgbClr val="BAC82F"/>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a:ln>
                  <a:noFill/>
                </a:ln>
                <a:solidFill>
                  <a:srgbClr val="BAC82F"/>
                </a:solidFill>
                <a:effectLst/>
                <a:uLnTx/>
                <a:uFillTx/>
                <a:latin typeface="Franklin Gothic Demi"/>
                <a:ea typeface="+mn-ea"/>
                <a:cs typeface="+mn-cs"/>
              </a:rPr>
              <a:t>The Telegraph Act </a:t>
            </a:r>
            <a:endParaRPr kumimoji="0" lang="ru-RU" sz="1500" b="0" i="0" u="none" strike="noStrike" kern="1200" cap="none" spc="0" normalizeH="0" baseline="0" noProof="0">
              <a:ln>
                <a:noFill/>
              </a:ln>
              <a:solidFill>
                <a:srgbClr val="BAC82F"/>
              </a:solidFill>
              <a:effectLst/>
              <a:uLnTx/>
              <a:uFillTx/>
              <a:latin typeface="Franklin Gothic Demi"/>
              <a:ea typeface="+mn-ea"/>
              <a:cs typeface="+mn-cs"/>
            </a:endParaRPr>
          </a:p>
        </p:txBody>
      </p:sp>
      <p:sp>
        <p:nvSpPr>
          <p:cNvPr id="76" name="Text Placeholder 10">
            <a:extLst>
              <a:ext uri="{FF2B5EF4-FFF2-40B4-BE49-F238E27FC236}">
                <a16:creationId xmlns:a16="http://schemas.microsoft.com/office/drawing/2014/main" id="{E2B4759A-CB0B-0742-A287-3F608C799706}"/>
              </a:ext>
            </a:extLst>
          </p:cNvPr>
          <p:cNvSpPr txBox="1">
            <a:spLocks/>
          </p:cNvSpPr>
          <p:nvPr/>
        </p:nvSpPr>
        <p:spPr>
          <a:xfrm>
            <a:off x="4344388" y="871127"/>
            <a:ext cx="1044000" cy="1044000"/>
          </a:xfrm>
          <a:prstGeom prst="ellipse">
            <a:avLst/>
          </a:prstGeom>
          <a:solidFill>
            <a:schemeClr val="bg1"/>
          </a:solidFill>
          <a:ln w="72390">
            <a:solidFill>
              <a:schemeClr val="accent2">
                <a:alpha val="60000"/>
              </a:schemeClr>
            </a:solidFill>
          </a:ln>
        </p:spPr>
        <p:txBody>
          <a:bodyPr vert="horz" lIns="0" tIns="0" rIns="0" bIns="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3000" kern="1200">
                <a:solidFill>
                  <a:srgbClr val="454D5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454D55"/>
                </a:solidFill>
                <a:effectLst/>
                <a:uLnTx/>
                <a:uFillTx/>
                <a:latin typeface="Franklin Gothic Demi"/>
                <a:ea typeface="+mn-ea"/>
                <a:cs typeface="+mn-cs"/>
              </a:rPr>
              <a:t>1957</a:t>
            </a:r>
            <a:endParaRPr kumimoji="0" lang="ru-RU" sz="2400" b="0" i="0" u="none" strike="noStrike" kern="1200" cap="none" spc="0" normalizeH="0" baseline="0" noProof="0">
              <a:ln>
                <a:noFill/>
              </a:ln>
              <a:solidFill>
                <a:srgbClr val="454D55"/>
              </a:solidFill>
              <a:effectLst/>
              <a:uLnTx/>
              <a:uFillTx/>
              <a:latin typeface="Franklin Gothic Demi"/>
              <a:ea typeface="+mn-ea"/>
              <a:cs typeface="+mn-cs"/>
            </a:endParaRPr>
          </a:p>
        </p:txBody>
      </p:sp>
      <p:sp>
        <p:nvSpPr>
          <p:cNvPr id="77" name="Text Placeholder 22">
            <a:extLst>
              <a:ext uri="{FF2B5EF4-FFF2-40B4-BE49-F238E27FC236}">
                <a16:creationId xmlns:a16="http://schemas.microsoft.com/office/drawing/2014/main" id="{4B441647-04A2-B14B-ABC8-EE8B3CE4BE39}"/>
              </a:ext>
            </a:extLst>
          </p:cNvPr>
          <p:cNvSpPr txBox="1">
            <a:spLocks/>
          </p:cNvSpPr>
          <p:nvPr/>
        </p:nvSpPr>
        <p:spPr>
          <a:xfrm>
            <a:off x="3942095" y="510705"/>
            <a:ext cx="1951810" cy="343906"/>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500" b="0" i="0" kern="1200">
                <a:solidFill>
                  <a:srgbClr val="81BF3B"/>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rgbClr val="81BF3B"/>
                </a:solidFill>
                <a:effectLst/>
                <a:uLnTx/>
                <a:uFillTx/>
                <a:latin typeface="Franklin Gothic Demi"/>
                <a:ea typeface="+mn-ea"/>
                <a:cs typeface="+mn-cs"/>
              </a:rPr>
              <a:t>The Wireless Receiving Apparatus (Licensing) Rules</a:t>
            </a:r>
            <a:endParaRPr kumimoji="0" lang="ru-RU" sz="1200" b="0" i="0" u="none" strike="noStrike" kern="1200" cap="none" spc="0" normalizeH="0" baseline="0" noProof="0">
              <a:ln>
                <a:noFill/>
              </a:ln>
              <a:solidFill>
                <a:srgbClr val="81BF3B"/>
              </a:solidFill>
              <a:effectLst/>
              <a:uLnTx/>
              <a:uFillTx/>
              <a:latin typeface="Franklin Gothic Demi"/>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ru-RU" sz="1200" b="0" i="0" u="none" strike="noStrike" kern="1200" cap="none" spc="0" normalizeH="0" baseline="0" noProof="0">
              <a:ln>
                <a:noFill/>
              </a:ln>
              <a:solidFill>
                <a:srgbClr val="81BF3B"/>
              </a:solidFill>
              <a:effectLst/>
              <a:uLnTx/>
              <a:uFillTx/>
              <a:latin typeface="Franklin Gothic Demi"/>
              <a:ea typeface="+mn-ea"/>
              <a:cs typeface="+mn-cs"/>
            </a:endParaRPr>
          </a:p>
        </p:txBody>
      </p:sp>
      <p:sp>
        <p:nvSpPr>
          <p:cNvPr id="82" name="Text Placeholder 42">
            <a:extLst>
              <a:ext uri="{FF2B5EF4-FFF2-40B4-BE49-F238E27FC236}">
                <a16:creationId xmlns:a16="http://schemas.microsoft.com/office/drawing/2014/main" id="{BFD679EC-CC79-1C4A-883C-CD6EA9EE3021}"/>
              </a:ext>
            </a:extLst>
          </p:cNvPr>
          <p:cNvSpPr txBox="1">
            <a:spLocks/>
          </p:cNvSpPr>
          <p:nvPr/>
        </p:nvSpPr>
        <p:spPr>
          <a:xfrm>
            <a:off x="9952367" y="6092563"/>
            <a:ext cx="1726129" cy="347994"/>
          </a:xfrm>
          <a:prstGeom prst="rect">
            <a:avLst/>
          </a:prstGeom>
        </p:spPr>
        <p:txBody>
          <a:bodyPr vert="horz" lIns="0" tIns="0" rIns="0" bIns="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1500" b="0" i="0" kern="1200">
                <a:solidFill>
                  <a:schemeClr val="accent5"/>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a:ln>
                  <a:noFill/>
                </a:ln>
                <a:solidFill>
                  <a:srgbClr val="F39D21"/>
                </a:solidFill>
                <a:effectLst/>
                <a:uLnTx/>
                <a:uFillTx/>
                <a:latin typeface="Franklin Gothic Demi"/>
                <a:ea typeface="+mn-ea"/>
                <a:cs typeface="+mn-cs"/>
              </a:rPr>
              <a:t>The Prevention of Electronic Crimes Act</a:t>
            </a:r>
            <a:endParaRPr kumimoji="0" lang="ru-RU" sz="1200" b="0" i="0" u="none" strike="noStrike" kern="1200" cap="none" spc="0" normalizeH="0" baseline="0" noProof="0">
              <a:ln>
                <a:noFill/>
              </a:ln>
              <a:solidFill>
                <a:srgbClr val="F39D21"/>
              </a:solidFill>
              <a:effectLst/>
              <a:uLnTx/>
              <a:uFillTx/>
              <a:latin typeface="Franklin Gothic Demi"/>
              <a:ea typeface="+mn-ea"/>
              <a:cs typeface="+mn-cs"/>
            </a:endParaRPr>
          </a:p>
        </p:txBody>
      </p:sp>
    </p:spTree>
    <p:extLst>
      <p:ext uri="{BB962C8B-B14F-4D97-AF65-F5344CB8AC3E}">
        <p14:creationId xmlns:p14="http://schemas.microsoft.com/office/powerpoint/2010/main" val="10050507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down)">
                                      <p:cBhvr>
                                        <p:cTn id="7" dur="500"/>
                                        <p:tgtEl>
                                          <p:spTgt spid="7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wipe(down)">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down)">
                                      <p:cBhvr>
                                        <p:cTn id="15" dur="500"/>
                                        <p:tgtEl>
                                          <p:spTgt spid="8">
                                            <p:bg/>
                                          </p:spTgt>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down)">
                                      <p:cBhvr>
                                        <p:cTn id="19" dur="500"/>
                                        <p:tgtEl>
                                          <p:spTgt spid="8">
                                            <p:txEl>
                                              <p:pRg st="0" end="0"/>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wipe(down)">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Effect transition="in" filter="wipe(down)">
                                      <p:cBhvr>
                                        <p:cTn id="35" dur="500"/>
                                        <p:tgtEl>
                                          <p:spTgt spid="23">
                                            <p:txEl>
                                              <p:pRg st="0" end="0"/>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bg/>
                                          </p:spTgt>
                                        </p:tgtEl>
                                        <p:attrNameLst>
                                          <p:attrName>style.visibility</p:attrName>
                                        </p:attrNameLst>
                                      </p:cBhvr>
                                      <p:to>
                                        <p:strVal val="visible"/>
                                      </p:to>
                                    </p:set>
                                    <p:animEffect transition="in" filter="wipe(down)">
                                      <p:cBhvr>
                                        <p:cTn id="38" dur="500"/>
                                        <p:tgtEl>
                                          <p:spTgt spid="11">
                                            <p:bg/>
                                          </p:spTgt>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down)">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bg/>
                                          </p:spTgt>
                                        </p:tgtEl>
                                        <p:attrNameLst>
                                          <p:attrName>style.visibility</p:attrName>
                                        </p:attrNameLst>
                                      </p:cBhvr>
                                      <p:to>
                                        <p:strVal val="visible"/>
                                      </p:to>
                                    </p:set>
                                    <p:animEffect transition="in" filter="wipe(down)">
                                      <p:cBhvr>
                                        <p:cTn id="47" dur="500"/>
                                        <p:tgtEl>
                                          <p:spTgt spid="10">
                                            <p:bg/>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wipe(down)">
                                      <p:cBhvr>
                                        <p:cTn id="52" dur="500"/>
                                        <p:tgtEl>
                                          <p:spTgt spid="10">
                                            <p:txEl>
                                              <p:pRg st="0" end="0"/>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wipe(down)">
                                      <p:cBhvr>
                                        <p:cTn id="55" dur="500"/>
                                        <p:tgtEl>
                                          <p:spTgt spid="2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Effect transition="in" filter="wipe(down)">
                                      <p:cBhvr>
                                        <p:cTn id="60" dur="500"/>
                                        <p:tgtEl>
                                          <p:spTgt spid="27">
                                            <p:txEl>
                                              <p:pRg st="0" end="0"/>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9">
                                            <p:bg/>
                                          </p:spTgt>
                                        </p:tgtEl>
                                        <p:attrNameLst>
                                          <p:attrName>style.visibility</p:attrName>
                                        </p:attrNameLst>
                                      </p:cBhvr>
                                      <p:to>
                                        <p:strVal val="visible"/>
                                      </p:to>
                                    </p:set>
                                    <p:animEffect transition="in" filter="wipe(down)">
                                      <p:cBhvr>
                                        <p:cTn id="63" dur="500"/>
                                        <p:tgtEl>
                                          <p:spTgt spid="9">
                                            <p:bg/>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wipe(down)">
                                      <p:cBhvr>
                                        <p:cTn id="66" dur="500"/>
                                        <p:tgtEl>
                                          <p:spTgt spid="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wipe(down)">
                                      <p:cBhvr>
                                        <p:cTn id="71" dur="500"/>
                                        <p:tgtEl>
                                          <p:spTgt spid="6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wipe(down)">
                                      <p:cBhvr>
                                        <p:cTn id="74" dur="500"/>
                                        <p:tgtEl>
                                          <p:spTgt spid="6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3">
                                            <p:bg/>
                                          </p:spTgt>
                                        </p:tgtEl>
                                        <p:attrNameLst>
                                          <p:attrName>style.visibility</p:attrName>
                                        </p:attrNameLst>
                                      </p:cBhvr>
                                      <p:to>
                                        <p:strVal val="visible"/>
                                      </p:to>
                                    </p:set>
                                    <p:animEffect transition="in" filter="wipe(down)">
                                      <p:cBhvr>
                                        <p:cTn id="79" dur="500"/>
                                        <p:tgtEl>
                                          <p:spTgt spid="13">
                                            <p:bg/>
                                          </p:spTgt>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3">
                                            <p:txEl>
                                              <p:pRg st="0" end="0"/>
                                            </p:txEl>
                                          </p:spTgt>
                                        </p:tgtEl>
                                        <p:attrNameLst>
                                          <p:attrName>style.visibility</p:attrName>
                                        </p:attrNameLst>
                                      </p:cBhvr>
                                      <p:to>
                                        <p:strVal val="visible"/>
                                      </p:to>
                                    </p:set>
                                    <p:animEffect transition="in" filter="wipe(down)">
                                      <p:cBhvr>
                                        <p:cTn id="82" dur="500"/>
                                        <p:tgtEl>
                                          <p:spTgt spid="13">
                                            <p:txEl>
                                              <p:pRg st="0" end="0"/>
                                            </p:tx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5">
                                            <p:txEl>
                                              <p:pRg st="0" end="0"/>
                                            </p:txEl>
                                          </p:spTgt>
                                        </p:tgtEl>
                                        <p:attrNameLst>
                                          <p:attrName>style.visibility</p:attrName>
                                        </p:attrNameLst>
                                      </p:cBhvr>
                                      <p:to>
                                        <p:strVal val="visible"/>
                                      </p:to>
                                    </p:set>
                                    <p:animEffect transition="in" filter="wipe(down)">
                                      <p:cBhvr>
                                        <p:cTn id="85" dur="500"/>
                                        <p:tgtEl>
                                          <p:spTgt spid="35">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4">
                                            <p:bg/>
                                          </p:spTgt>
                                        </p:tgtEl>
                                        <p:attrNameLst>
                                          <p:attrName>style.visibility</p:attrName>
                                        </p:attrNameLst>
                                      </p:cBhvr>
                                      <p:to>
                                        <p:strVal val="visible"/>
                                      </p:to>
                                    </p:set>
                                    <p:animEffect transition="in" filter="wipe(down)">
                                      <p:cBhvr>
                                        <p:cTn id="90" dur="500"/>
                                        <p:tgtEl>
                                          <p:spTgt spid="14">
                                            <p:bg/>
                                          </p:spTgt>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4">
                                            <p:txEl>
                                              <p:pRg st="0" end="0"/>
                                            </p:txEl>
                                          </p:spTgt>
                                        </p:tgtEl>
                                        <p:attrNameLst>
                                          <p:attrName>style.visibility</p:attrName>
                                        </p:attrNameLst>
                                      </p:cBhvr>
                                      <p:to>
                                        <p:strVal val="visible"/>
                                      </p:to>
                                    </p:set>
                                    <p:animEffect transition="in" filter="wipe(down)">
                                      <p:cBhvr>
                                        <p:cTn id="93" dur="500"/>
                                        <p:tgtEl>
                                          <p:spTgt spid="14">
                                            <p:txEl>
                                              <p:pRg st="0" end="0"/>
                                            </p:txEl>
                                          </p:spTgt>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1">
                                            <p:txEl>
                                              <p:pRg st="0" end="0"/>
                                            </p:txEl>
                                          </p:spTgt>
                                        </p:tgtEl>
                                        <p:attrNameLst>
                                          <p:attrName>style.visibility</p:attrName>
                                        </p:attrNameLst>
                                      </p:cBhvr>
                                      <p:to>
                                        <p:strVal val="visible"/>
                                      </p:to>
                                    </p:set>
                                    <p:animEffect transition="in" filter="wipe(down)">
                                      <p:cBhvr>
                                        <p:cTn id="96" dur="500"/>
                                        <p:tgtEl>
                                          <p:spTgt spid="31">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5">
                                            <p:bg/>
                                          </p:spTgt>
                                        </p:tgtEl>
                                        <p:attrNameLst>
                                          <p:attrName>style.visibility</p:attrName>
                                        </p:attrNameLst>
                                      </p:cBhvr>
                                      <p:to>
                                        <p:strVal val="visible"/>
                                      </p:to>
                                    </p:set>
                                    <p:animEffect transition="in" filter="wipe(down)">
                                      <p:cBhvr>
                                        <p:cTn id="101" dur="500"/>
                                        <p:tgtEl>
                                          <p:spTgt spid="15">
                                            <p:bg/>
                                          </p:spTgt>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15">
                                            <p:txEl>
                                              <p:pRg st="0" end="0"/>
                                            </p:txEl>
                                          </p:spTgt>
                                        </p:tgtEl>
                                        <p:attrNameLst>
                                          <p:attrName>style.visibility</p:attrName>
                                        </p:attrNameLst>
                                      </p:cBhvr>
                                      <p:to>
                                        <p:strVal val="visible"/>
                                      </p:to>
                                    </p:set>
                                    <p:animEffect transition="in" filter="wipe(down)">
                                      <p:cBhvr>
                                        <p:cTn id="104" dur="500"/>
                                        <p:tgtEl>
                                          <p:spTgt spid="15">
                                            <p:txEl>
                                              <p:pRg st="0" end="0"/>
                                            </p:txEl>
                                          </p:spTgt>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33">
                                            <p:txEl>
                                              <p:pRg st="0" end="0"/>
                                            </p:txEl>
                                          </p:spTgt>
                                        </p:tgtEl>
                                        <p:attrNameLst>
                                          <p:attrName>style.visibility</p:attrName>
                                        </p:attrNameLst>
                                      </p:cBhvr>
                                      <p:to>
                                        <p:strVal val="visible"/>
                                      </p:to>
                                    </p:set>
                                    <p:animEffect transition="in" filter="wipe(down)">
                                      <p:cBhvr>
                                        <p:cTn id="107" dur="500"/>
                                        <p:tgtEl>
                                          <p:spTgt spid="33">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2">
                                            <p:bg/>
                                          </p:spTgt>
                                        </p:tgtEl>
                                        <p:attrNameLst>
                                          <p:attrName>style.visibility</p:attrName>
                                        </p:attrNameLst>
                                      </p:cBhvr>
                                      <p:to>
                                        <p:strVal val="visible"/>
                                      </p:to>
                                    </p:set>
                                    <p:animEffect transition="in" filter="wipe(down)">
                                      <p:cBhvr>
                                        <p:cTn id="112" dur="500"/>
                                        <p:tgtEl>
                                          <p:spTgt spid="12">
                                            <p:bg/>
                                          </p:spTgt>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2">
                                            <p:txEl>
                                              <p:pRg st="0" end="0"/>
                                            </p:txEl>
                                          </p:spTgt>
                                        </p:tgtEl>
                                        <p:attrNameLst>
                                          <p:attrName>style.visibility</p:attrName>
                                        </p:attrNameLst>
                                      </p:cBhvr>
                                      <p:to>
                                        <p:strVal val="visible"/>
                                      </p:to>
                                    </p:set>
                                    <p:animEffect transition="in" filter="wipe(down)">
                                      <p:cBhvr>
                                        <p:cTn id="115" dur="500"/>
                                        <p:tgtEl>
                                          <p:spTgt spid="12">
                                            <p:txEl>
                                              <p:pRg st="0" end="0"/>
                                            </p:txEl>
                                          </p:spTgt>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29">
                                            <p:txEl>
                                              <p:pRg st="0" end="0"/>
                                            </p:txEl>
                                          </p:spTgt>
                                        </p:tgtEl>
                                        <p:attrNameLst>
                                          <p:attrName>style.visibility</p:attrName>
                                        </p:attrNameLst>
                                      </p:cBhvr>
                                      <p:to>
                                        <p:strVal val="visible"/>
                                      </p:to>
                                    </p:set>
                                    <p:animEffect transition="in" filter="wipe(down)">
                                      <p:cBhvr>
                                        <p:cTn id="118" dur="500"/>
                                        <p:tgtEl>
                                          <p:spTgt spid="29">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68"/>
                                        </p:tgtEl>
                                        <p:attrNameLst>
                                          <p:attrName>style.visibility</p:attrName>
                                        </p:attrNameLst>
                                      </p:cBhvr>
                                      <p:to>
                                        <p:strVal val="visible"/>
                                      </p:to>
                                    </p:set>
                                    <p:animEffect transition="in" filter="wipe(down)">
                                      <p:cBhvr>
                                        <p:cTn id="123" dur="500"/>
                                        <p:tgtEl>
                                          <p:spTgt spid="68"/>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wipe(down)">
                                      <p:cBhvr>
                                        <p:cTn id="126" dur="500"/>
                                        <p:tgtEl>
                                          <p:spTgt spid="69"/>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16">
                                            <p:bg/>
                                          </p:spTgt>
                                        </p:tgtEl>
                                        <p:attrNameLst>
                                          <p:attrName>style.visibility</p:attrName>
                                        </p:attrNameLst>
                                      </p:cBhvr>
                                      <p:to>
                                        <p:strVal val="visible"/>
                                      </p:to>
                                    </p:set>
                                    <p:animEffect transition="in" filter="wipe(down)">
                                      <p:cBhvr>
                                        <p:cTn id="131" dur="500"/>
                                        <p:tgtEl>
                                          <p:spTgt spid="16">
                                            <p:bg/>
                                          </p:spTgt>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16">
                                            <p:txEl>
                                              <p:pRg st="0" end="0"/>
                                            </p:txEl>
                                          </p:spTgt>
                                        </p:tgtEl>
                                        <p:attrNameLst>
                                          <p:attrName>style.visibility</p:attrName>
                                        </p:attrNameLst>
                                      </p:cBhvr>
                                      <p:to>
                                        <p:strVal val="visible"/>
                                      </p:to>
                                    </p:set>
                                    <p:animEffect transition="in" filter="wipe(down)">
                                      <p:cBhvr>
                                        <p:cTn id="134" dur="500"/>
                                        <p:tgtEl>
                                          <p:spTgt spid="16">
                                            <p:txEl>
                                              <p:pRg st="0" end="0"/>
                                            </p:txEl>
                                          </p:spTgt>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37">
                                            <p:txEl>
                                              <p:pRg st="0" end="0"/>
                                            </p:txEl>
                                          </p:spTgt>
                                        </p:tgtEl>
                                        <p:attrNameLst>
                                          <p:attrName>style.visibility</p:attrName>
                                        </p:attrNameLst>
                                      </p:cBhvr>
                                      <p:to>
                                        <p:strVal val="visible"/>
                                      </p:to>
                                    </p:set>
                                    <p:animEffect transition="in" filter="wipe(down)">
                                      <p:cBhvr>
                                        <p:cTn id="137" dur="500"/>
                                        <p:tgtEl>
                                          <p:spTgt spid="37">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18">
                                            <p:bg/>
                                          </p:spTgt>
                                        </p:tgtEl>
                                        <p:attrNameLst>
                                          <p:attrName>style.visibility</p:attrName>
                                        </p:attrNameLst>
                                      </p:cBhvr>
                                      <p:to>
                                        <p:strVal val="visible"/>
                                      </p:to>
                                    </p:set>
                                    <p:animEffect transition="in" filter="wipe(down)">
                                      <p:cBhvr>
                                        <p:cTn id="142" dur="500"/>
                                        <p:tgtEl>
                                          <p:spTgt spid="18">
                                            <p:bg/>
                                          </p:spTgt>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8">
                                            <p:txEl>
                                              <p:pRg st="0" end="0"/>
                                            </p:txEl>
                                          </p:spTgt>
                                        </p:tgtEl>
                                        <p:attrNameLst>
                                          <p:attrName>style.visibility</p:attrName>
                                        </p:attrNameLst>
                                      </p:cBhvr>
                                      <p:to>
                                        <p:strVal val="visible"/>
                                      </p:to>
                                    </p:set>
                                    <p:animEffect transition="in" filter="wipe(down)">
                                      <p:cBhvr>
                                        <p:cTn id="145" dur="500"/>
                                        <p:tgtEl>
                                          <p:spTgt spid="18">
                                            <p:txEl>
                                              <p:pRg st="0" end="0"/>
                                            </p:txEl>
                                          </p:spTgt>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1">
                                            <p:txEl>
                                              <p:pRg st="0" end="0"/>
                                            </p:txEl>
                                          </p:spTgt>
                                        </p:tgtEl>
                                        <p:attrNameLst>
                                          <p:attrName>style.visibility</p:attrName>
                                        </p:attrNameLst>
                                      </p:cBhvr>
                                      <p:to>
                                        <p:strVal val="visible"/>
                                      </p:to>
                                    </p:set>
                                    <p:animEffect transition="in" filter="wipe(down)">
                                      <p:cBhvr>
                                        <p:cTn id="148" dur="500"/>
                                        <p:tgtEl>
                                          <p:spTgt spid="41">
                                            <p:txEl>
                                              <p:pRg st="0" end="0"/>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17">
                                            <p:bg/>
                                          </p:spTgt>
                                        </p:tgtEl>
                                        <p:attrNameLst>
                                          <p:attrName>style.visibility</p:attrName>
                                        </p:attrNameLst>
                                      </p:cBhvr>
                                      <p:to>
                                        <p:strVal val="visible"/>
                                      </p:to>
                                    </p:set>
                                    <p:animEffect transition="in" filter="wipe(down)">
                                      <p:cBhvr>
                                        <p:cTn id="153" dur="500"/>
                                        <p:tgtEl>
                                          <p:spTgt spid="17">
                                            <p:bg/>
                                          </p:spTgt>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7">
                                            <p:txEl>
                                              <p:pRg st="0" end="0"/>
                                            </p:txEl>
                                          </p:spTgt>
                                        </p:tgtEl>
                                        <p:attrNameLst>
                                          <p:attrName>style.visibility</p:attrName>
                                        </p:attrNameLst>
                                      </p:cBhvr>
                                      <p:to>
                                        <p:strVal val="visible"/>
                                      </p:to>
                                    </p:set>
                                    <p:animEffect transition="in" filter="wipe(down)">
                                      <p:cBhvr>
                                        <p:cTn id="156" dur="500"/>
                                        <p:tgtEl>
                                          <p:spTgt spid="17">
                                            <p:txEl>
                                              <p:pRg st="0" end="0"/>
                                            </p:txEl>
                                          </p:spTgt>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39">
                                            <p:txEl>
                                              <p:pRg st="0" end="0"/>
                                            </p:txEl>
                                          </p:spTgt>
                                        </p:tgtEl>
                                        <p:attrNameLst>
                                          <p:attrName>style.visibility</p:attrName>
                                        </p:attrNameLst>
                                      </p:cBhvr>
                                      <p:to>
                                        <p:strVal val="visible"/>
                                      </p:to>
                                    </p:set>
                                    <p:animEffect transition="in" filter="wipe(down)">
                                      <p:cBhvr>
                                        <p:cTn id="159" dur="500"/>
                                        <p:tgtEl>
                                          <p:spTgt spid="39">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43">
                                            <p:txEl>
                                              <p:pRg st="0" end="0"/>
                                            </p:txEl>
                                          </p:spTgt>
                                        </p:tgtEl>
                                        <p:attrNameLst>
                                          <p:attrName>style.visibility</p:attrName>
                                        </p:attrNameLst>
                                      </p:cBhvr>
                                      <p:to>
                                        <p:strVal val="visible"/>
                                      </p:to>
                                    </p:set>
                                    <p:animEffect transition="in" filter="wipe(down)">
                                      <p:cBhvr>
                                        <p:cTn id="164" dur="500"/>
                                        <p:tgtEl>
                                          <p:spTgt spid="43">
                                            <p:txEl>
                                              <p:pRg st="0" end="0"/>
                                            </p:txEl>
                                          </p:spTgt>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46">
                                            <p:bg/>
                                          </p:spTgt>
                                        </p:tgtEl>
                                        <p:attrNameLst>
                                          <p:attrName>style.visibility</p:attrName>
                                        </p:attrNameLst>
                                      </p:cBhvr>
                                      <p:to>
                                        <p:strVal val="visible"/>
                                      </p:to>
                                    </p:set>
                                    <p:animEffect transition="in" filter="wipe(down)">
                                      <p:cBhvr>
                                        <p:cTn id="167" dur="500"/>
                                        <p:tgtEl>
                                          <p:spTgt spid="46">
                                            <p:bg/>
                                          </p:spTgt>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46">
                                            <p:txEl>
                                              <p:pRg st="0" end="0"/>
                                            </p:txEl>
                                          </p:spTgt>
                                        </p:tgtEl>
                                        <p:attrNameLst>
                                          <p:attrName>style.visibility</p:attrName>
                                        </p:attrNameLst>
                                      </p:cBhvr>
                                      <p:to>
                                        <p:strVal val="visible"/>
                                      </p:to>
                                    </p:set>
                                    <p:animEffect transition="in" filter="wipe(down)">
                                      <p:cBhvr>
                                        <p:cTn id="170" dur="500"/>
                                        <p:tgtEl>
                                          <p:spTgt spid="46">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82"/>
                                        </p:tgtEl>
                                        <p:attrNameLst>
                                          <p:attrName>style.visibility</p:attrName>
                                        </p:attrNameLst>
                                      </p:cBhvr>
                                      <p:to>
                                        <p:strVal val="visible"/>
                                      </p:to>
                                    </p:set>
                                    <p:animEffect transition="in" filter="wipe(down)">
                                      <p:cBhvr>
                                        <p:cTn id="175" dur="500"/>
                                        <p:tgtEl>
                                          <p:spTgt spid="82"/>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48">
                                            <p:bg/>
                                          </p:spTgt>
                                        </p:tgtEl>
                                        <p:attrNameLst>
                                          <p:attrName>style.visibility</p:attrName>
                                        </p:attrNameLst>
                                      </p:cBhvr>
                                      <p:to>
                                        <p:strVal val="visible"/>
                                      </p:to>
                                    </p:set>
                                    <p:animEffect transition="in" filter="wipe(down)">
                                      <p:cBhvr>
                                        <p:cTn id="178" dur="500"/>
                                        <p:tgtEl>
                                          <p:spTgt spid="48">
                                            <p:bg/>
                                          </p:spTgt>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48">
                                            <p:txEl>
                                              <p:pRg st="0" end="0"/>
                                            </p:txEl>
                                          </p:spTgt>
                                        </p:tgtEl>
                                        <p:attrNameLst>
                                          <p:attrName>style.visibility</p:attrName>
                                        </p:attrNameLst>
                                      </p:cBhvr>
                                      <p:to>
                                        <p:strVal val="visible"/>
                                      </p:to>
                                    </p:set>
                                    <p:animEffect transition="in" filter="wipe(down)">
                                      <p:cBhvr>
                                        <p:cTn id="18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21" grpId="0" build="p"/>
      <p:bldP spid="11" grpId="0" build="p" animBg="1"/>
      <p:bldP spid="23" grpId="0" build="p"/>
      <p:bldP spid="10" grpId="0" build="p" animBg="1"/>
      <p:bldP spid="25" grpId="0" build="p"/>
      <p:bldP spid="9" grpId="0" build="p" animBg="1"/>
      <p:bldP spid="27" grpId="0" build="p"/>
      <p:bldP spid="13" grpId="0" build="p" animBg="1"/>
      <p:bldP spid="35" grpId="0" build="p"/>
      <p:bldP spid="14" grpId="0" build="p" animBg="1"/>
      <p:bldP spid="31" grpId="0" build="p"/>
      <p:bldP spid="15" grpId="0" build="p" animBg="1"/>
      <p:bldP spid="33" grpId="0" build="p"/>
      <p:bldP spid="12" grpId="0" build="p" animBg="1"/>
      <p:bldP spid="29" grpId="0" build="p"/>
      <p:bldP spid="16" grpId="0" build="p" animBg="1"/>
      <p:bldP spid="37" grpId="0" build="p"/>
      <p:bldP spid="18" grpId="0" build="p" animBg="1"/>
      <p:bldP spid="41" grpId="0" build="p"/>
      <p:bldP spid="17" grpId="0" build="p" animBg="1"/>
      <p:bldP spid="39" grpId="0" build="p"/>
      <p:bldP spid="46" grpId="0" build="p" animBg="1"/>
      <p:bldP spid="43" grpId="0" build="p"/>
      <p:bldP spid="48" grpId="0" build="p" animBg="1"/>
      <p:bldP spid="66" grpId="0" animBg="1"/>
      <p:bldP spid="67" grpId="0"/>
      <p:bldP spid="68" grpId="0" animBg="1"/>
      <p:bldP spid="69" grpId="0"/>
      <p:bldP spid="72" grpId="0" animBg="1"/>
      <p:bldP spid="73" grpId="0"/>
      <p:bldP spid="76" grpId="0" animBg="1"/>
      <p:bldP spid="77" grpId="0"/>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4411" y="2462866"/>
            <a:ext cx="10515600" cy="1325563"/>
          </a:xfrm>
        </p:spPr>
        <p:txBody>
          <a:bodyPr/>
          <a:lstStyle/>
          <a:p>
            <a:pPr algn="ctr"/>
            <a:r>
              <a:rPr lang="en-US" dirty="0"/>
              <a:t>Definitions</a:t>
            </a:r>
          </a:p>
        </p:txBody>
      </p:sp>
    </p:spTree>
    <p:extLst>
      <p:ext uri="{BB962C8B-B14F-4D97-AF65-F5344CB8AC3E}">
        <p14:creationId xmlns:p14="http://schemas.microsoft.com/office/powerpoint/2010/main" val="416415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D543-06D6-4448-A3C1-BC7E58592B8F}"/>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Message</a:t>
            </a:r>
          </a:p>
        </p:txBody>
      </p:sp>
      <p:graphicFrame>
        <p:nvGraphicFramePr>
          <p:cNvPr id="7" name="Table 6">
            <a:extLst>
              <a:ext uri="{FF2B5EF4-FFF2-40B4-BE49-F238E27FC236}">
                <a16:creationId xmlns:a16="http://schemas.microsoft.com/office/drawing/2014/main" id="{2757A0D2-0A0A-4F99-AEF1-31F6F46BD2CA}"/>
              </a:ext>
            </a:extLst>
          </p:cNvPr>
          <p:cNvGraphicFramePr>
            <a:graphicFrameLocks noGrp="1"/>
          </p:cNvGraphicFramePr>
          <p:nvPr/>
        </p:nvGraphicFramePr>
        <p:xfrm>
          <a:off x="664768" y="492573"/>
          <a:ext cx="6113333" cy="6028934"/>
        </p:xfrm>
        <a:graphic>
          <a:graphicData uri="http://schemas.openxmlformats.org/drawingml/2006/table">
            <a:tbl>
              <a:tblPr firstRow="1" firstCol="1" bandRow="1">
                <a:tableStyleId>{5940675A-B579-460E-94D1-54222C63F5DA}</a:tableStyleId>
              </a:tblPr>
              <a:tblGrid>
                <a:gridCol w="1820105">
                  <a:extLst>
                    <a:ext uri="{9D8B030D-6E8A-4147-A177-3AD203B41FA5}">
                      <a16:colId xmlns:a16="http://schemas.microsoft.com/office/drawing/2014/main" val="14353894"/>
                    </a:ext>
                  </a:extLst>
                </a:gridCol>
                <a:gridCol w="4293228">
                  <a:extLst>
                    <a:ext uri="{9D8B030D-6E8A-4147-A177-3AD203B41FA5}">
                      <a16:colId xmlns:a16="http://schemas.microsoft.com/office/drawing/2014/main" val="2746943982"/>
                    </a:ext>
                  </a:extLst>
                </a:gridCol>
              </a:tblGrid>
              <a:tr h="952148">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600" dirty="0">
                          <a:effectLst/>
                        </a:rPr>
                        <a:t>PECA 2016</a:t>
                      </a:r>
                      <a:endParaRPr lang="en-US" sz="1600" b="1" dirty="0">
                        <a:effectLst/>
                      </a:endParaRPr>
                    </a:p>
                  </a:txBody>
                  <a:tcPr marL="199489" marR="119694" marT="119694" marB="119694">
                    <a:solidFill>
                      <a:schemeClr val="accent5">
                        <a:lumMod val="20000"/>
                        <a:lumOff val="80000"/>
                      </a:schemeClr>
                    </a:solidFill>
                  </a:tcPr>
                </a:tc>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600" dirty="0">
                          <a:effectLst/>
                        </a:rPr>
                        <a:t>Not Defined in Definition Section (information and data are used)</a:t>
                      </a:r>
                      <a:endPar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19694" marT="119694" marB="119694">
                    <a:solidFill>
                      <a:schemeClr val="accent5">
                        <a:lumMod val="20000"/>
                        <a:lumOff val="80000"/>
                      </a:schemeClr>
                    </a:solidFill>
                  </a:tcPr>
                </a:tc>
                <a:extLst>
                  <a:ext uri="{0D108BD9-81ED-4DB2-BD59-A6C34878D82A}">
                    <a16:rowId xmlns:a16="http://schemas.microsoft.com/office/drawing/2014/main" val="623559975"/>
                  </a:ext>
                </a:extLst>
              </a:tr>
              <a:tr h="793330">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ETO 2002</a:t>
                      </a:r>
                    </a:p>
                    <a:p>
                      <a:pPr marL="0" marR="0">
                        <a:lnSpc>
                          <a:spcPct val="150000"/>
                        </a:lnSpc>
                        <a:spcBef>
                          <a:spcPts val="600"/>
                        </a:spcBef>
                        <a:spcAft>
                          <a:spcPts val="600"/>
                        </a:spcAft>
                      </a:pPr>
                      <a:endParaRPr lang="en-US" sz="13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03734" marT="103734" marB="103734">
                    <a:solidFill>
                      <a:schemeClr val="accent5">
                        <a:lumMod val="20000"/>
                        <a:lumOff val="80000"/>
                      </a:schemeClr>
                    </a:solidFill>
                  </a:tcPr>
                </a:tc>
                <a:tc>
                  <a:txBody>
                    <a:bodyPr/>
                    <a:lstStyle/>
                    <a:p>
                      <a:pPr marL="0" marR="0">
                        <a:lnSpc>
                          <a:spcPct val="150000"/>
                        </a:lnSpc>
                        <a:spcBef>
                          <a:spcPts val="600"/>
                        </a:spcBef>
                        <a:spcAft>
                          <a:spcPts val="600"/>
                        </a:spcAft>
                      </a:pPr>
                      <a:r>
                        <a:rPr lang="en-US" sz="1400" dirty="0">
                          <a:effectLst/>
                        </a:rPr>
                        <a:t>Not Defined in Definition Section (information is used)</a:t>
                      </a:r>
                      <a:endParaRPr lang="en-US" sz="140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03734" marT="103734" marB="103734">
                    <a:solidFill>
                      <a:schemeClr val="accent5">
                        <a:lumMod val="20000"/>
                        <a:lumOff val="80000"/>
                      </a:schemeClr>
                    </a:solidFill>
                  </a:tcPr>
                </a:tc>
                <a:extLst>
                  <a:ext uri="{0D108BD9-81ED-4DB2-BD59-A6C34878D82A}">
                    <a16:rowId xmlns:a16="http://schemas.microsoft.com/office/drawing/2014/main" val="552431710"/>
                  </a:ext>
                </a:extLst>
              </a:tr>
              <a:tr h="1378440">
                <a:tc>
                  <a:txBody>
                    <a:bodyPr/>
                    <a:lstStyle/>
                    <a:p>
                      <a:pPr marL="0" marR="0">
                        <a:lnSpc>
                          <a:spcPct val="150000"/>
                        </a:lnSpc>
                        <a:spcBef>
                          <a:spcPts val="600"/>
                        </a:spcBef>
                        <a:spcAft>
                          <a:spcPts val="600"/>
                        </a:spcAft>
                      </a:pPr>
                      <a:r>
                        <a:rPr lang="en-US" sz="1300">
                          <a:effectLst/>
                        </a:rPr>
                        <a:t>The Pakistan Telecommunication (Re-Organization) Act – 1996</a:t>
                      </a:r>
                      <a:endParaRPr lang="en-US" sz="13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03734" marT="103734" marB="103734">
                    <a:solidFill>
                      <a:schemeClr val="accent5">
                        <a:lumMod val="20000"/>
                        <a:lumOff val="80000"/>
                      </a:schemeClr>
                    </a:solidFill>
                  </a:tcPr>
                </a:tc>
                <a:tc>
                  <a:txBody>
                    <a:bodyPr/>
                    <a:lstStyle/>
                    <a:p>
                      <a:pPr marL="0" marR="0">
                        <a:lnSpc>
                          <a:spcPct val="150000"/>
                        </a:lnSpc>
                        <a:spcBef>
                          <a:spcPts val="600"/>
                        </a:spcBef>
                        <a:spcAft>
                          <a:spcPts val="600"/>
                        </a:spcAft>
                      </a:pPr>
                      <a:r>
                        <a:rPr lang="en-US" sz="1300" dirty="0">
                          <a:effectLst/>
                        </a:rPr>
                        <a:t>Not Defined in Definition Section (intelligence is used)</a:t>
                      </a:r>
                      <a:endParaRPr lang="en-US" sz="130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03734" marT="103734" marB="103734">
                    <a:solidFill>
                      <a:schemeClr val="accent5">
                        <a:lumMod val="20000"/>
                        <a:lumOff val="80000"/>
                      </a:schemeClr>
                    </a:solidFill>
                  </a:tcPr>
                </a:tc>
                <a:extLst>
                  <a:ext uri="{0D108BD9-81ED-4DB2-BD59-A6C34878D82A}">
                    <a16:rowId xmlns:a16="http://schemas.microsoft.com/office/drawing/2014/main" val="739082466"/>
                  </a:ext>
                </a:extLst>
              </a:tr>
              <a:tr h="1085885">
                <a:tc>
                  <a:txBody>
                    <a:bodyPr/>
                    <a:lstStyle/>
                    <a:p>
                      <a:pPr marL="0" marR="0">
                        <a:lnSpc>
                          <a:spcPct val="150000"/>
                        </a:lnSpc>
                        <a:spcBef>
                          <a:spcPts val="600"/>
                        </a:spcBef>
                        <a:spcAft>
                          <a:spcPts val="600"/>
                        </a:spcAft>
                      </a:pPr>
                      <a:r>
                        <a:rPr lang="en-US" sz="1300">
                          <a:effectLst/>
                        </a:rPr>
                        <a:t>The Wireless Telegraphy Act, 1933</a:t>
                      </a:r>
                      <a:endParaRPr lang="en-US" sz="1300" b="1">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03734" marT="103734" marB="103734">
                    <a:solidFill>
                      <a:schemeClr val="accent5">
                        <a:lumMod val="20000"/>
                        <a:lumOff val="80000"/>
                      </a:schemeClr>
                    </a:solidFill>
                  </a:tcPr>
                </a:tc>
                <a:tc>
                  <a:txBody>
                    <a:bodyPr/>
                    <a:lstStyle/>
                    <a:p>
                      <a:pPr marL="0" marR="0">
                        <a:lnSpc>
                          <a:spcPct val="150000"/>
                        </a:lnSpc>
                        <a:spcBef>
                          <a:spcPts val="600"/>
                        </a:spcBef>
                        <a:spcAft>
                          <a:spcPts val="600"/>
                        </a:spcAft>
                      </a:pPr>
                      <a:r>
                        <a:rPr lang="en-US" sz="1300" dirty="0">
                          <a:effectLst/>
                        </a:rPr>
                        <a:t>Not Defined in Definition Section</a:t>
                      </a:r>
                      <a:endParaRPr lang="en-US" sz="130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03734" marT="103734" marB="103734">
                    <a:solidFill>
                      <a:schemeClr val="accent5">
                        <a:lumMod val="20000"/>
                        <a:lumOff val="80000"/>
                      </a:schemeClr>
                    </a:solidFill>
                  </a:tcPr>
                </a:tc>
                <a:extLst>
                  <a:ext uri="{0D108BD9-81ED-4DB2-BD59-A6C34878D82A}">
                    <a16:rowId xmlns:a16="http://schemas.microsoft.com/office/drawing/2014/main" val="263802294"/>
                  </a:ext>
                </a:extLst>
              </a:tr>
              <a:tr h="1670996">
                <a:tc>
                  <a:txBody>
                    <a:bodyPr/>
                    <a:lstStyle/>
                    <a:p>
                      <a:pPr marL="0" marR="0">
                        <a:lnSpc>
                          <a:spcPct val="150000"/>
                        </a:lnSpc>
                        <a:spcBef>
                          <a:spcPts val="600"/>
                        </a:spcBef>
                        <a:spcAft>
                          <a:spcPts val="600"/>
                        </a:spcAft>
                      </a:pPr>
                      <a:r>
                        <a:rPr lang="en-US" sz="1300">
                          <a:effectLst/>
                        </a:rPr>
                        <a:t>The Telegraph Act, 1885</a:t>
                      </a:r>
                      <a:endParaRPr lang="en-US" sz="13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03734" marT="103734" marB="103734">
                    <a:solidFill>
                      <a:schemeClr val="accent2">
                        <a:lumMod val="40000"/>
                        <a:lumOff val="60000"/>
                      </a:schemeClr>
                    </a:solidFill>
                  </a:tcPr>
                </a:tc>
                <a:tc>
                  <a:txBody>
                    <a:bodyPr/>
                    <a:lstStyle/>
                    <a:p>
                      <a:pPr marL="0" marR="0">
                        <a:lnSpc>
                          <a:spcPct val="150000"/>
                        </a:lnSpc>
                        <a:spcBef>
                          <a:spcPts val="600"/>
                        </a:spcBef>
                        <a:spcAft>
                          <a:spcPts val="600"/>
                        </a:spcAft>
                      </a:pPr>
                      <a:r>
                        <a:rPr lang="en-US" sz="1300" dirty="0">
                          <a:effectLst/>
                        </a:rPr>
                        <a:t>“message” means any communication, whether in written, printed, pictorial or spoken form, transmitted, emitted, made, received or delivered by telegraph or given to a telegraph officer to be transmitted or emitted, and includes all contents thereof;</a:t>
                      </a:r>
                      <a:endParaRPr lang="en-US" sz="130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99489" marR="103734" marT="103734" marB="103734">
                    <a:solidFill>
                      <a:schemeClr val="accent2">
                        <a:lumMod val="40000"/>
                        <a:lumOff val="60000"/>
                      </a:schemeClr>
                    </a:solidFill>
                  </a:tcPr>
                </a:tc>
                <a:extLst>
                  <a:ext uri="{0D108BD9-81ED-4DB2-BD59-A6C34878D82A}">
                    <a16:rowId xmlns:a16="http://schemas.microsoft.com/office/drawing/2014/main" val="1605640110"/>
                  </a:ext>
                </a:extLst>
              </a:tr>
            </a:tbl>
          </a:graphicData>
        </a:graphic>
      </p:graphicFrame>
    </p:spTree>
    <p:extLst>
      <p:ext uri="{BB962C8B-B14F-4D97-AF65-F5344CB8AC3E}">
        <p14:creationId xmlns:p14="http://schemas.microsoft.com/office/powerpoint/2010/main" val="35308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860E-B7A2-4196-AF26-4A3890E27546}"/>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Intelligence</a:t>
            </a:r>
            <a:endParaRPr lang="en-US" sz="4800" kern="1200">
              <a:solidFill>
                <a:srgbClr val="FFFFFF"/>
              </a:solidFill>
              <a:latin typeface="+mj-lt"/>
              <a:ea typeface="+mj-ea"/>
              <a:cs typeface="+mj-cs"/>
            </a:endParaRPr>
          </a:p>
        </p:txBody>
      </p:sp>
      <p:graphicFrame>
        <p:nvGraphicFramePr>
          <p:cNvPr id="7" name="Table 6">
            <a:extLst>
              <a:ext uri="{FF2B5EF4-FFF2-40B4-BE49-F238E27FC236}">
                <a16:creationId xmlns:a16="http://schemas.microsoft.com/office/drawing/2014/main" id="{9B33978C-C751-49CB-A7A6-F05858772B35}"/>
              </a:ext>
            </a:extLst>
          </p:cNvPr>
          <p:cNvGraphicFramePr>
            <a:graphicFrameLocks noGrp="1"/>
          </p:cNvGraphicFramePr>
          <p:nvPr/>
        </p:nvGraphicFramePr>
        <p:xfrm>
          <a:off x="532584" y="321177"/>
          <a:ext cx="6553546" cy="4729548"/>
        </p:xfrm>
        <a:graphic>
          <a:graphicData uri="http://schemas.openxmlformats.org/drawingml/2006/table">
            <a:tbl>
              <a:tblPr firstRow="1" firstCol="1" bandRow="1">
                <a:tableStyleId>{5940675A-B579-460E-94D1-54222C63F5DA}</a:tableStyleId>
              </a:tblPr>
              <a:tblGrid>
                <a:gridCol w="2082701">
                  <a:extLst>
                    <a:ext uri="{9D8B030D-6E8A-4147-A177-3AD203B41FA5}">
                      <a16:colId xmlns:a16="http://schemas.microsoft.com/office/drawing/2014/main" val="1818431031"/>
                    </a:ext>
                  </a:extLst>
                </a:gridCol>
                <a:gridCol w="4470845">
                  <a:extLst>
                    <a:ext uri="{9D8B030D-6E8A-4147-A177-3AD203B41FA5}">
                      <a16:colId xmlns:a16="http://schemas.microsoft.com/office/drawing/2014/main" val="2036383108"/>
                    </a:ext>
                  </a:extLst>
                </a:gridCol>
              </a:tblGrid>
              <a:tr h="989321">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300" cap="none" spc="0" dirty="0">
                          <a:effectLst/>
                        </a:rPr>
                        <a:t>PECA 2016</a:t>
                      </a:r>
                      <a:endParaRPr lang="en-US" sz="13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34942" marR="134942" marT="134942" marB="134942">
                    <a:solidFill>
                      <a:schemeClr val="accent5">
                        <a:lumMod val="20000"/>
                        <a:lumOff val="80000"/>
                      </a:schemeClr>
                    </a:solidFill>
                  </a:tcPr>
                </a:tc>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300" cap="none" spc="0" dirty="0">
                          <a:effectLst/>
                        </a:rPr>
                        <a:t>Not Defined in Definition Section (information and data are used)</a:t>
                      </a:r>
                      <a:endParaRPr lang="en-US" sz="1300" b="1" cap="none" spc="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34942" marR="134942" marT="134942" marB="134942">
                    <a:solidFill>
                      <a:schemeClr val="accent5">
                        <a:lumMod val="20000"/>
                        <a:lumOff val="80000"/>
                      </a:schemeClr>
                    </a:solidFill>
                  </a:tcPr>
                </a:tc>
                <a:extLst>
                  <a:ext uri="{0D108BD9-81ED-4DB2-BD59-A6C34878D82A}">
                    <a16:rowId xmlns:a16="http://schemas.microsoft.com/office/drawing/2014/main" val="2326189611"/>
                  </a:ext>
                </a:extLst>
              </a:tr>
              <a:tr h="861233">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300" cap="all" spc="150" dirty="0">
                          <a:effectLst/>
                        </a:rPr>
                        <a:t>ETO 2002</a:t>
                      </a:r>
                      <a:endParaRPr lang="en-US" sz="1300" b="1" cap="all" spc="150" dirty="0">
                        <a:effectLst/>
                      </a:endParaRPr>
                    </a:p>
                  </a:txBody>
                  <a:tcPr marL="134942" marR="134942" marT="134942" marB="134942">
                    <a:solidFill>
                      <a:schemeClr val="accent5">
                        <a:lumMod val="20000"/>
                        <a:lumOff val="80000"/>
                      </a:schemeClr>
                    </a:solidFill>
                  </a:tcPr>
                </a:tc>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300" dirty="0"/>
                        <a:t>Not Defined in Definition Section (information is used)</a:t>
                      </a:r>
                      <a:endParaRPr lang="en-US" sz="1300" b="1" dirty="0">
                        <a:solidFill>
                          <a:srgbClr val="0070C0"/>
                        </a:solidFill>
                      </a:endParaRPr>
                    </a:p>
                  </a:txBody>
                  <a:tcPr marL="134942" marR="134942" marT="134942" marB="134942">
                    <a:solidFill>
                      <a:schemeClr val="accent5">
                        <a:lumMod val="20000"/>
                        <a:lumOff val="80000"/>
                      </a:schemeClr>
                    </a:solidFill>
                  </a:tcPr>
                </a:tc>
                <a:extLst>
                  <a:ext uri="{0D108BD9-81ED-4DB2-BD59-A6C34878D82A}">
                    <a16:rowId xmlns:a16="http://schemas.microsoft.com/office/drawing/2014/main" val="3003153849"/>
                  </a:ext>
                </a:extLst>
              </a:tr>
              <a:tr h="1451824">
                <a:tc>
                  <a:txBody>
                    <a:bodyPr/>
                    <a:lstStyle/>
                    <a:p>
                      <a:pPr marL="0" marR="0">
                        <a:lnSpc>
                          <a:spcPct val="150000"/>
                        </a:lnSpc>
                        <a:spcBef>
                          <a:spcPts val="600"/>
                        </a:spcBef>
                        <a:spcAft>
                          <a:spcPts val="600"/>
                        </a:spcAft>
                      </a:pPr>
                      <a:r>
                        <a:rPr lang="en-US" sz="1300" cap="none" spc="0" dirty="0">
                          <a:effectLst/>
                        </a:rPr>
                        <a:t>The Pakistan Telecommunication (Re-Organization) Act – 1996</a:t>
                      </a:r>
                      <a:endParaRPr lang="en-US" sz="13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34942" marR="134942" marT="134942" marB="134942">
                    <a:solidFill>
                      <a:schemeClr val="accent2">
                        <a:lumMod val="40000"/>
                        <a:lumOff val="60000"/>
                      </a:schemeClr>
                    </a:solidFill>
                  </a:tcPr>
                </a:tc>
                <a:tc>
                  <a:txBody>
                    <a:bodyPr/>
                    <a:lstStyle/>
                    <a:p>
                      <a:pPr marL="0" marR="0">
                        <a:lnSpc>
                          <a:spcPct val="150000"/>
                        </a:lnSpc>
                        <a:spcBef>
                          <a:spcPts val="600"/>
                        </a:spcBef>
                        <a:spcAft>
                          <a:spcPts val="600"/>
                        </a:spcAft>
                      </a:pPr>
                      <a:r>
                        <a:rPr lang="en-US" sz="1300" cap="none" spc="0" dirty="0">
                          <a:effectLst/>
                        </a:rPr>
                        <a:t>means any speech sound, data, signal, writing image or video</a:t>
                      </a:r>
                      <a:endParaRPr lang="en-US" sz="1300" b="1" cap="none" spc="0" dirty="0">
                        <a:solidFill>
                          <a:srgbClr val="C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34942" marR="134942" marT="134942" marB="134942">
                    <a:solidFill>
                      <a:schemeClr val="accent2">
                        <a:lumMod val="40000"/>
                        <a:lumOff val="60000"/>
                      </a:schemeClr>
                    </a:solidFill>
                  </a:tcPr>
                </a:tc>
                <a:extLst>
                  <a:ext uri="{0D108BD9-81ED-4DB2-BD59-A6C34878D82A}">
                    <a16:rowId xmlns:a16="http://schemas.microsoft.com/office/drawing/2014/main" val="2657256979"/>
                  </a:ext>
                </a:extLst>
              </a:tr>
              <a:tr h="861233">
                <a:tc>
                  <a:txBody>
                    <a:bodyPr/>
                    <a:lstStyle/>
                    <a:p>
                      <a:pPr marL="0" marR="0">
                        <a:lnSpc>
                          <a:spcPct val="150000"/>
                        </a:lnSpc>
                        <a:spcBef>
                          <a:spcPts val="600"/>
                        </a:spcBef>
                        <a:spcAft>
                          <a:spcPts val="600"/>
                        </a:spcAft>
                      </a:pPr>
                      <a:r>
                        <a:rPr lang="en-US" sz="1300" cap="none" spc="0">
                          <a:effectLst/>
                        </a:rPr>
                        <a:t>The Wireless Telegraphy Act, 1933</a:t>
                      </a:r>
                      <a:endParaRPr lang="en-US" sz="1300" b="1"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34942" marR="134942" marT="134942" marB="134942">
                    <a:solidFill>
                      <a:schemeClr val="accent5">
                        <a:lumMod val="20000"/>
                        <a:lumOff val="80000"/>
                      </a:schemeClr>
                    </a:solidFill>
                  </a:tcPr>
                </a:tc>
                <a:tc>
                  <a:txBody>
                    <a:bodyPr/>
                    <a:lstStyle/>
                    <a:p>
                      <a:pPr marL="0" marR="0">
                        <a:lnSpc>
                          <a:spcPct val="150000"/>
                        </a:lnSpc>
                        <a:spcBef>
                          <a:spcPts val="600"/>
                        </a:spcBef>
                        <a:spcAft>
                          <a:spcPts val="600"/>
                        </a:spcAft>
                      </a:pPr>
                      <a:r>
                        <a:rPr lang="en-US" sz="1300" cap="none" spc="0">
                          <a:effectLst/>
                        </a:rPr>
                        <a:t>Not Defined in Definition Section</a:t>
                      </a:r>
                      <a:endParaRPr lang="en-US" sz="1300" cap="none" spc="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34942" marR="134942" marT="134942" marB="134942">
                    <a:solidFill>
                      <a:schemeClr val="accent5">
                        <a:lumMod val="20000"/>
                        <a:lumOff val="80000"/>
                      </a:schemeClr>
                    </a:solidFill>
                  </a:tcPr>
                </a:tc>
                <a:extLst>
                  <a:ext uri="{0D108BD9-81ED-4DB2-BD59-A6C34878D82A}">
                    <a16:rowId xmlns:a16="http://schemas.microsoft.com/office/drawing/2014/main" val="2073819548"/>
                  </a:ext>
                </a:extLst>
              </a:tr>
              <a:tr h="565937">
                <a:tc>
                  <a:txBody>
                    <a:bodyPr/>
                    <a:lstStyle/>
                    <a:p>
                      <a:pPr marL="0" marR="0">
                        <a:lnSpc>
                          <a:spcPct val="150000"/>
                        </a:lnSpc>
                        <a:spcBef>
                          <a:spcPts val="600"/>
                        </a:spcBef>
                        <a:spcAft>
                          <a:spcPts val="600"/>
                        </a:spcAft>
                      </a:pPr>
                      <a:r>
                        <a:rPr lang="en-US" sz="1300" cap="none" spc="0" dirty="0">
                          <a:effectLst/>
                        </a:rPr>
                        <a:t>The Telegraph Act, 1885</a:t>
                      </a:r>
                      <a:endParaRPr lang="en-US" sz="13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34942" marR="134942" marT="134942" marB="134942">
                    <a:solidFill>
                      <a:schemeClr val="accent5">
                        <a:lumMod val="20000"/>
                        <a:lumOff val="80000"/>
                      </a:schemeClr>
                    </a:solidFill>
                  </a:tcPr>
                </a:tc>
                <a:tc>
                  <a:txBody>
                    <a:bodyPr/>
                    <a:lstStyle/>
                    <a:p>
                      <a:pPr marL="0" marR="0">
                        <a:lnSpc>
                          <a:spcPct val="150000"/>
                        </a:lnSpc>
                        <a:spcBef>
                          <a:spcPts val="600"/>
                        </a:spcBef>
                        <a:spcAft>
                          <a:spcPts val="600"/>
                        </a:spcAft>
                      </a:pPr>
                      <a:r>
                        <a:rPr lang="en-US" sz="1300" cap="none" spc="0" dirty="0">
                          <a:effectLst/>
                        </a:rPr>
                        <a:t>Not Defined in Definition Section</a:t>
                      </a:r>
                      <a:endParaRPr lang="en-US" sz="1300"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34942" marR="134942" marT="134942" marB="134942">
                    <a:solidFill>
                      <a:schemeClr val="accent5">
                        <a:lumMod val="20000"/>
                        <a:lumOff val="80000"/>
                      </a:schemeClr>
                    </a:solidFill>
                  </a:tcPr>
                </a:tc>
                <a:extLst>
                  <a:ext uri="{0D108BD9-81ED-4DB2-BD59-A6C34878D82A}">
                    <a16:rowId xmlns:a16="http://schemas.microsoft.com/office/drawing/2014/main" val="4028712214"/>
                  </a:ext>
                </a:extLst>
              </a:tr>
            </a:tbl>
          </a:graphicData>
        </a:graphic>
      </p:graphicFrame>
    </p:spTree>
    <p:extLst>
      <p:ext uri="{BB962C8B-B14F-4D97-AF65-F5344CB8AC3E}">
        <p14:creationId xmlns:p14="http://schemas.microsoft.com/office/powerpoint/2010/main" val="116566519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1763-6884-4B2A-A7B4-E847C99CE459}"/>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Information</a:t>
            </a:r>
            <a:endParaRPr lang="en-US" sz="4800" kern="120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0803B57-7CD9-416B-86E1-62019282418F}"/>
              </a:ext>
            </a:extLst>
          </p:cNvPr>
          <p:cNvSpPr>
            <a:spLocks noGrp="1"/>
          </p:cNvSpPr>
          <p:nvPr>
            <p:ph type="dt" sz="half" idx="10"/>
          </p:nvPr>
        </p:nvSpPr>
        <p:spPr>
          <a:xfrm>
            <a:off x="7760837" y="5789576"/>
            <a:ext cx="3657600" cy="333510"/>
          </a:xfrm>
        </p:spPr>
        <p:txBody>
          <a:bodyPr vert="horz" lIns="91440" tIns="45720" rIns="91440" bIns="45720" rtlCol="0" anchor="ctr">
            <a:normAutofit/>
          </a:bodyPr>
          <a:lstStyle/>
          <a:p>
            <a:pPr algn="ctr" defTabSz="914400">
              <a:lnSpc>
                <a:spcPct val="90000"/>
              </a:lnSpc>
              <a:spcAft>
                <a:spcPts val="600"/>
              </a:spcAft>
            </a:pPr>
            <a:fld id="{CEAD4F2A-FBB0-42B1-BB91-D5BDFDE6B123}" type="datetime1">
              <a:rPr lang="en-US" sz="1600" smtClean="0">
                <a:solidFill>
                  <a:srgbClr val="FFFFFF"/>
                </a:solidFill>
              </a:rPr>
              <a:t>11/23/2020</a:t>
            </a:fld>
            <a:endParaRPr lang="en-US" sz="1600">
              <a:solidFill>
                <a:srgbClr val="FFFFFF"/>
              </a:solidFill>
            </a:endParaRPr>
          </a:p>
        </p:txBody>
      </p:sp>
      <p:graphicFrame>
        <p:nvGraphicFramePr>
          <p:cNvPr id="7" name="Table 6">
            <a:extLst>
              <a:ext uri="{FF2B5EF4-FFF2-40B4-BE49-F238E27FC236}">
                <a16:creationId xmlns:a16="http://schemas.microsoft.com/office/drawing/2014/main" id="{92BDDDA8-BFD3-470E-B4CA-381DCBD11871}"/>
              </a:ext>
            </a:extLst>
          </p:cNvPr>
          <p:cNvGraphicFramePr>
            <a:graphicFrameLocks noGrp="1"/>
          </p:cNvGraphicFramePr>
          <p:nvPr/>
        </p:nvGraphicFramePr>
        <p:xfrm>
          <a:off x="442817" y="321177"/>
          <a:ext cx="6553546" cy="5749472"/>
        </p:xfrm>
        <a:graphic>
          <a:graphicData uri="http://schemas.openxmlformats.org/drawingml/2006/table">
            <a:tbl>
              <a:tblPr firstRow="1" firstCol="1" bandRow="1">
                <a:tableStyleId>{5940675A-B579-460E-94D1-54222C63F5DA}</a:tableStyleId>
              </a:tblPr>
              <a:tblGrid>
                <a:gridCol w="1829328">
                  <a:extLst>
                    <a:ext uri="{9D8B030D-6E8A-4147-A177-3AD203B41FA5}">
                      <a16:colId xmlns:a16="http://schemas.microsoft.com/office/drawing/2014/main" val="2469387950"/>
                    </a:ext>
                  </a:extLst>
                </a:gridCol>
                <a:gridCol w="4724218">
                  <a:extLst>
                    <a:ext uri="{9D8B030D-6E8A-4147-A177-3AD203B41FA5}">
                      <a16:colId xmlns:a16="http://schemas.microsoft.com/office/drawing/2014/main" val="2413659363"/>
                    </a:ext>
                  </a:extLst>
                </a:gridCol>
              </a:tblGrid>
              <a:tr h="870508">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PECA 2016</a:t>
                      </a:r>
                      <a:endParaRPr lang="en-US" sz="14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2">
                        <a:lumMod val="40000"/>
                        <a:lumOff val="60000"/>
                      </a:schemeClr>
                    </a:solidFill>
                  </a:tcPr>
                </a:tc>
                <a:tc>
                  <a:txBody>
                    <a:bodyPr/>
                    <a:lstStyle/>
                    <a:p>
                      <a:pPr marL="0" marR="0">
                        <a:lnSpc>
                          <a:spcPct val="150000"/>
                        </a:lnSpc>
                        <a:spcBef>
                          <a:spcPts val="600"/>
                        </a:spcBef>
                        <a:spcAft>
                          <a:spcPts val="600"/>
                        </a:spcAft>
                      </a:pPr>
                      <a:r>
                        <a:rPr lang="en-US" sz="1400" dirty="0">
                          <a:effectLst/>
                        </a:rPr>
                        <a:t>includes text, message, data, voice, sound, database, video, signals, software, computer programs, any forms of intelligence as defined under the Pakistan Telecommunication (Reorganization) Act, 1996 (XVII of 1996) and codes including object code and source code;</a:t>
                      </a:r>
                      <a:endParaRPr lang="en-US" sz="1400" b="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2">
                        <a:lumMod val="40000"/>
                        <a:lumOff val="60000"/>
                      </a:schemeClr>
                    </a:solidFill>
                  </a:tcPr>
                </a:tc>
                <a:extLst>
                  <a:ext uri="{0D108BD9-81ED-4DB2-BD59-A6C34878D82A}">
                    <a16:rowId xmlns:a16="http://schemas.microsoft.com/office/drawing/2014/main" val="2904110817"/>
                  </a:ext>
                </a:extLst>
              </a:tr>
              <a:tr h="1129871">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ETO 2002</a:t>
                      </a:r>
                    </a:p>
                    <a:p>
                      <a:pPr marL="0" marR="0">
                        <a:lnSpc>
                          <a:spcPct val="150000"/>
                        </a:lnSpc>
                        <a:spcBef>
                          <a:spcPts val="600"/>
                        </a:spcBef>
                        <a:spcAft>
                          <a:spcPts val="600"/>
                        </a:spcAft>
                      </a:pPr>
                      <a:endParaRPr lang="en-US" sz="14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2">
                        <a:lumMod val="40000"/>
                        <a:lumOff val="60000"/>
                      </a:schemeClr>
                    </a:solidFill>
                  </a:tcPr>
                </a:tc>
                <a:tc>
                  <a:txBody>
                    <a:bodyPr/>
                    <a:lstStyle/>
                    <a:p>
                      <a:pPr marL="0" marR="0">
                        <a:lnSpc>
                          <a:spcPct val="150000"/>
                        </a:lnSpc>
                        <a:spcBef>
                          <a:spcPts val="600"/>
                        </a:spcBef>
                        <a:spcAft>
                          <a:spcPts val="600"/>
                        </a:spcAft>
                      </a:pPr>
                      <a:r>
                        <a:rPr lang="en-US" sz="1400" dirty="0">
                          <a:effectLst/>
                        </a:rPr>
                        <a:t>includes text, message, data, voice,  sound,  database,  video, Signals, </a:t>
                      </a:r>
                      <a:r>
                        <a:rPr lang="en-US" sz="1400" dirty="0" err="1">
                          <a:effectLst/>
                        </a:rPr>
                        <a:t>software,computer</a:t>
                      </a:r>
                      <a:r>
                        <a:rPr lang="en-US" sz="1400" dirty="0">
                          <a:effectLst/>
                        </a:rPr>
                        <a:t> programs, codes including object code and source code;</a:t>
                      </a:r>
                      <a:endParaRPr lang="en-US" sz="140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2">
                        <a:lumMod val="40000"/>
                        <a:lumOff val="60000"/>
                      </a:schemeClr>
                    </a:solidFill>
                  </a:tcPr>
                </a:tc>
                <a:extLst>
                  <a:ext uri="{0D108BD9-81ED-4DB2-BD59-A6C34878D82A}">
                    <a16:rowId xmlns:a16="http://schemas.microsoft.com/office/drawing/2014/main" val="1881067171"/>
                  </a:ext>
                </a:extLst>
              </a:tr>
              <a:tr h="1389233">
                <a:tc>
                  <a:txBody>
                    <a:bodyPr/>
                    <a:lstStyle/>
                    <a:p>
                      <a:pPr marL="0" marR="0">
                        <a:lnSpc>
                          <a:spcPct val="150000"/>
                        </a:lnSpc>
                        <a:spcBef>
                          <a:spcPts val="600"/>
                        </a:spcBef>
                        <a:spcAft>
                          <a:spcPts val="600"/>
                        </a:spcAft>
                      </a:pPr>
                      <a:r>
                        <a:rPr lang="en-US" sz="1400" dirty="0">
                          <a:effectLst/>
                        </a:rPr>
                        <a:t>The Pakistan Telecommunication (Re-Organization) Act – 1996</a:t>
                      </a:r>
                      <a:endParaRPr lang="en-US" sz="14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5">
                        <a:lumMod val="20000"/>
                        <a:lumOff val="80000"/>
                      </a:schemeClr>
                    </a:solidFill>
                  </a:tcPr>
                </a:tc>
                <a:tc>
                  <a:txBody>
                    <a:bodyPr/>
                    <a:lstStyle/>
                    <a:p>
                      <a:pPr marL="0" marR="0">
                        <a:lnSpc>
                          <a:spcPct val="150000"/>
                        </a:lnSpc>
                        <a:spcBef>
                          <a:spcPts val="600"/>
                        </a:spcBef>
                        <a:spcAft>
                          <a:spcPts val="600"/>
                        </a:spcAft>
                      </a:pPr>
                      <a:r>
                        <a:rPr lang="en-US" sz="1400" dirty="0">
                          <a:effectLst/>
                        </a:rPr>
                        <a:t>Not Defined in Definition Section (intelligence is used)</a:t>
                      </a:r>
                      <a:endParaRPr lang="en-US" sz="140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5">
                        <a:lumMod val="20000"/>
                        <a:lumOff val="80000"/>
                      </a:schemeClr>
                    </a:solidFill>
                  </a:tcPr>
                </a:tc>
                <a:extLst>
                  <a:ext uri="{0D108BD9-81ED-4DB2-BD59-A6C34878D82A}">
                    <a16:rowId xmlns:a16="http://schemas.microsoft.com/office/drawing/2014/main" val="1287639054"/>
                  </a:ext>
                </a:extLst>
              </a:tr>
              <a:tr h="870508">
                <a:tc>
                  <a:txBody>
                    <a:bodyPr/>
                    <a:lstStyle/>
                    <a:p>
                      <a:pPr marL="0" marR="0">
                        <a:lnSpc>
                          <a:spcPct val="150000"/>
                        </a:lnSpc>
                        <a:spcBef>
                          <a:spcPts val="600"/>
                        </a:spcBef>
                        <a:spcAft>
                          <a:spcPts val="600"/>
                        </a:spcAft>
                      </a:pPr>
                      <a:r>
                        <a:rPr lang="en-US" sz="1400">
                          <a:effectLst/>
                        </a:rPr>
                        <a:t>The Wireless Telegraphy Act, 1933</a:t>
                      </a:r>
                      <a:endParaRPr lang="en-US" sz="1400" b="1">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5">
                        <a:lumMod val="20000"/>
                        <a:lumOff val="80000"/>
                      </a:schemeClr>
                    </a:solidFill>
                  </a:tcPr>
                </a:tc>
                <a:tc>
                  <a:txBody>
                    <a:bodyPr/>
                    <a:lstStyle/>
                    <a:p>
                      <a:pPr marL="0" marR="0">
                        <a:lnSpc>
                          <a:spcPct val="150000"/>
                        </a:lnSpc>
                        <a:spcBef>
                          <a:spcPts val="600"/>
                        </a:spcBef>
                        <a:spcAft>
                          <a:spcPts val="600"/>
                        </a:spcAft>
                      </a:pPr>
                      <a:r>
                        <a:rPr lang="en-US" sz="1400">
                          <a:effectLst/>
                        </a:rPr>
                        <a:t>Not Defined in Definition Section</a:t>
                      </a:r>
                      <a:endParaRPr lang="en-US" sz="140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5">
                        <a:lumMod val="20000"/>
                        <a:lumOff val="80000"/>
                      </a:schemeClr>
                    </a:solidFill>
                  </a:tcPr>
                </a:tc>
                <a:extLst>
                  <a:ext uri="{0D108BD9-81ED-4DB2-BD59-A6C34878D82A}">
                    <a16:rowId xmlns:a16="http://schemas.microsoft.com/office/drawing/2014/main" val="3258043395"/>
                  </a:ext>
                </a:extLst>
              </a:tr>
              <a:tr h="611146">
                <a:tc>
                  <a:txBody>
                    <a:bodyPr/>
                    <a:lstStyle/>
                    <a:p>
                      <a:pPr marL="0" marR="0">
                        <a:lnSpc>
                          <a:spcPct val="150000"/>
                        </a:lnSpc>
                        <a:spcBef>
                          <a:spcPts val="600"/>
                        </a:spcBef>
                        <a:spcAft>
                          <a:spcPts val="600"/>
                        </a:spcAft>
                      </a:pPr>
                      <a:r>
                        <a:rPr lang="en-US" sz="1400" dirty="0">
                          <a:effectLst/>
                        </a:rPr>
                        <a:t>The Telegraph Act, 1885</a:t>
                      </a:r>
                      <a:endParaRPr lang="en-US" sz="14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5">
                        <a:lumMod val="20000"/>
                        <a:lumOff val="80000"/>
                      </a:schemeClr>
                    </a:solidFill>
                  </a:tcPr>
                </a:tc>
                <a:tc>
                  <a:txBody>
                    <a:bodyPr/>
                    <a:lstStyle/>
                    <a:p>
                      <a:pPr marL="0" marR="0">
                        <a:lnSpc>
                          <a:spcPct val="150000"/>
                        </a:lnSpc>
                        <a:spcBef>
                          <a:spcPts val="600"/>
                        </a:spcBef>
                        <a:spcAft>
                          <a:spcPts val="600"/>
                        </a:spcAft>
                      </a:pPr>
                      <a:r>
                        <a:rPr lang="en-US" sz="1400" dirty="0">
                          <a:effectLst/>
                        </a:rPr>
                        <a:t>Not Defined in Definition Section</a:t>
                      </a:r>
                      <a:endParaRPr lang="en-US" sz="1400" dirty="0">
                        <a:solidFill>
                          <a:schemeClr val="tx1">
                            <a:lumMod val="75000"/>
                            <a:lumOff val="25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94014" marR="70511" marT="47008" marB="47008">
                    <a:solidFill>
                      <a:schemeClr val="accent5">
                        <a:lumMod val="20000"/>
                        <a:lumOff val="80000"/>
                      </a:schemeClr>
                    </a:solidFill>
                  </a:tcPr>
                </a:tc>
                <a:extLst>
                  <a:ext uri="{0D108BD9-81ED-4DB2-BD59-A6C34878D82A}">
                    <a16:rowId xmlns:a16="http://schemas.microsoft.com/office/drawing/2014/main" val="1070805859"/>
                  </a:ext>
                </a:extLst>
              </a:tr>
            </a:tbl>
          </a:graphicData>
        </a:graphic>
      </p:graphicFrame>
    </p:spTree>
    <p:extLst>
      <p:ext uri="{BB962C8B-B14F-4D97-AF65-F5344CB8AC3E}">
        <p14:creationId xmlns:p14="http://schemas.microsoft.com/office/powerpoint/2010/main" val="942051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378C-092C-4FE1-9601-5CBDF9C7D565}"/>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Data</a:t>
            </a:r>
            <a:endParaRPr lang="en-US" sz="4800" kern="1200">
              <a:solidFill>
                <a:srgbClr val="FFFFFF"/>
              </a:solidFill>
              <a:latin typeface="+mj-lt"/>
              <a:ea typeface="+mj-ea"/>
              <a:cs typeface="+mj-cs"/>
            </a:endParaRPr>
          </a:p>
        </p:txBody>
      </p:sp>
      <p:graphicFrame>
        <p:nvGraphicFramePr>
          <p:cNvPr id="7" name="Table 6">
            <a:extLst>
              <a:ext uri="{FF2B5EF4-FFF2-40B4-BE49-F238E27FC236}">
                <a16:creationId xmlns:a16="http://schemas.microsoft.com/office/drawing/2014/main" id="{2E14080D-C487-4F1A-B2AB-1A5DF2493E43}"/>
              </a:ext>
            </a:extLst>
          </p:cNvPr>
          <p:cNvGraphicFramePr>
            <a:graphicFrameLocks noGrp="1"/>
          </p:cNvGraphicFramePr>
          <p:nvPr/>
        </p:nvGraphicFramePr>
        <p:xfrm>
          <a:off x="482762" y="321177"/>
          <a:ext cx="6477792" cy="5891605"/>
        </p:xfrm>
        <a:graphic>
          <a:graphicData uri="http://schemas.openxmlformats.org/drawingml/2006/table">
            <a:tbl>
              <a:tblPr firstRow="1" firstCol="1" bandRow="1">
                <a:tableStyleId>{5940675A-B579-460E-94D1-54222C63F5DA}</a:tableStyleId>
              </a:tblPr>
              <a:tblGrid>
                <a:gridCol w="2080329">
                  <a:extLst>
                    <a:ext uri="{9D8B030D-6E8A-4147-A177-3AD203B41FA5}">
                      <a16:colId xmlns:a16="http://schemas.microsoft.com/office/drawing/2014/main" val="3802278341"/>
                    </a:ext>
                  </a:extLst>
                </a:gridCol>
                <a:gridCol w="4397463">
                  <a:extLst>
                    <a:ext uri="{9D8B030D-6E8A-4147-A177-3AD203B41FA5}">
                      <a16:colId xmlns:a16="http://schemas.microsoft.com/office/drawing/2014/main" val="2967275153"/>
                    </a:ext>
                  </a:extLst>
                </a:gridCol>
              </a:tblGrid>
              <a:tr h="0">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300" dirty="0">
                          <a:effectLst/>
                        </a:rPr>
                        <a:t>PECA 2016</a:t>
                      </a:r>
                      <a:endParaRPr lang="en-US" sz="1300" b="1" dirty="0">
                        <a:effectLst/>
                      </a:endParaRPr>
                    </a:p>
                  </a:txBody>
                  <a:tcPr marL="73658" marR="73658" marT="0" marB="0" anchor="ctr">
                    <a:solidFill>
                      <a:schemeClr val="accent2">
                        <a:lumMod val="40000"/>
                        <a:lumOff val="60000"/>
                      </a:schemeClr>
                    </a:solidFill>
                  </a:tcPr>
                </a:tc>
                <a:tc>
                  <a:txBody>
                    <a:bodyPr/>
                    <a:lstStyle/>
                    <a:p>
                      <a:pPr marL="0" marR="0">
                        <a:lnSpc>
                          <a:spcPct val="150000"/>
                        </a:lnSpc>
                        <a:spcBef>
                          <a:spcPts val="600"/>
                        </a:spcBef>
                        <a:spcAft>
                          <a:spcPts val="600"/>
                        </a:spcAft>
                      </a:pPr>
                      <a:r>
                        <a:rPr lang="en-US" sz="1300" dirty="0">
                          <a:effectLst/>
                        </a:rPr>
                        <a:t>“data” includes content data and traffic data;</a:t>
                      </a:r>
                    </a:p>
                    <a:p>
                      <a:pPr marL="0" marR="0">
                        <a:lnSpc>
                          <a:spcPct val="150000"/>
                        </a:lnSpc>
                        <a:spcBef>
                          <a:spcPts val="600"/>
                        </a:spcBef>
                        <a:spcAft>
                          <a:spcPts val="600"/>
                        </a:spcAft>
                      </a:pPr>
                      <a:r>
                        <a:rPr lang="en-US" sz="1300" dirty="0">
                          <a:effectLst/>
                        </a:rPr>
                        <a:t>"content data" means any representation of fact, information or concept for processing in an information system including source code or a program suitable to cause an information system to perform a function;</a:t>
                      </a:r>
                    </a:p>
                    <a:p>
                      <a:pPr marL="0" marR="0">
                        <a:lnSpc>
                          <a:spcPct val="150000"/>
                        </a:lnSpc>
                        <a:spcBef>
                          <a:spcPts val="600"/>
                        </a:spcBef>
                        <a:spcAft>
                          <a:spcPts val="600"/>
                        </a:spcAft>
                      </a:pPr>
                      <a:r>
                        <a:rPr lang="en-US" sz="1300" dirty="0">
                          <a:effectLst/>
                        </a:rPr>
                        <a:t>"traffic data" includes data relating to a communication indicating its origin, destination, route, time, size, duration or type of service;</a:t>
                      </a:r>
                    </a:p>
                  </a:txBody>
                  <a:tcPr marL="73658" marR="73658" marT="0" marB="0" anchor="ctr">
                    <a:solidFill>
                      <a:schemeClr val="accent2">
                        <a:lumMod val="40000"/>
                        <a:lumOff val="60000"/>
                      </a:schemeClr>
                    </a:solidFill>
                  </a:tcPr>
                </a:tc>
                <a:extLst>
                  <a:ext uri="{0D108BD9-81ED-4DB2-BD59-A6C34878D82A}">
                    <a16:rowId xmlns:a16="http://schemas.microsoft.com/office/drawing/2014/main" val="358460144"/>
                  </a:ext>
                </a:extLst>
              </a:tr>
              <a:tr h="468133">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300" dirty="0">
                          <a:effectLst/>
                        </a:rPr>
                        <a:t>ETO 2002</a:t>
                      </a:r>
                      <a:endParaRPr lang="en-US" sz="13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3658" marR="73658" marT="0" marB="0" anchor="ctr">
                    <a:solidFill>
                      <a:schemeClr val="accent5">
                        <a:lumMod val="20000"/>
                        <a:lumOff val="80000"/>
                      </a:schemeClr>
                    </a:solidFill>
                  </a:tcPr>
                </a:tc>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300" dirty="0">
                          <a:effectLst/>
                        </a:rPr>
                        <a:t>Not Defined in Definition Section (information is used)</a:t>
                      </a:r>
                      <a:endParaRPr lang="en-US" sz="13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3658" marR="73658" marT="0" marB="0" anchor="ctr">
                    <a:solidFill>
                      <a:schemeClr val="accent5">
                        <a:lumMod val="20000"/>
                        <a:lumOff val="80000"/>
                      </a:schemeClr>
                    </a:solidFill>
                  </a:tcPr>
                </a:tc>
                <a:extLst>
                  <a:ext uri="{0D108BD9-81ED-4DB2-BD59-A6C34878D82A}">
                    <a16:rowId xmlns:a16="http://schemas.microsoft.com/office/drawing/2014/main" val="1472444649"/>
                  </a:ext>
                </a:extLst>
              </a:tr>
              <a:tr h="1230683">
                <a:tc>
                  <a:txBody>
                    <a:bodyPr/>
                    <a:lstStyle/>
                    <a:p>
                      <a:pPr marL="0" marR="0">
                        <a:lnSpc>
                          <a:spcPct val="150000"/>
                        </a:lnSpc>
                        <a:spcBef>
                          <a:spcPts val="600"/>
                        </a:spcBef>
                        <a:spcAft>
                          <a:spcPts val="600"/>
                        </a:spcAft>
                      </a:pPr>
                      <a:r>
                        <a:rPr lang="en-US" sz="1300" dirty="0">
                          <a:effectLst/>
                        </a:rPr>
                        <a:t>The Pakistan Telecommunication (Re-Organization) Act – 1996</a:t>
                      </a:r>
                      <a:endParaRPr lang="en-US" sz="13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3658" marR="73658" marT="0" marB="0" anchor="ctr">
                    <a:solidFill>
                      <a:schemeClr val="accent5">
                        <a:lumMod val="20000"/>
                        <a:lumOff val="80000"/>
                      </a:schemeClr>
                    </a:solidFill>
                  </a:tcPr>
                </a:tc>
                <a:tc>
                  <a:txBody>
                    <a:bodyPr/>
                    <a:lstStyle/>
                    <a:p>
                      <a:pPr marL="0" marR="0">
                        <a:lnSpc>
                          <a:spcPct val="150000"/>
                        </a:lnSpc>
                        <a:spcBef>
                          <a:spcPts val="600"/>
                        </a:spcBef>
                        <a:spcAft>
                          <a:spcPts val="600"/>
                        </a:spcAft>
                      </a:pPr>
                      <a:r>
                        <a:rPr lang="en-US" sz="1300" dirty="0">
                          <a:effectLst/>
                        </a:rPr>
                        <a:t>Not Defined in Definition Section (intelligence is used)</a:t>
                      </a:r>
                      <a:endParaRPr lang="en-US" sz="13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3658" marR="73658" marT="0" marB="0" anchor="ctr">
                    <a:solidFill>
                      <a:schemeClr val="accent5">
                        <a:lumMod val="20000"/>
                        <a:lumOff val="80000"/>
                      </a:schemeClr>
                    </a:solidFill>
                  </a:tcPr>
                </a:tc>
                <a:extLst>
                  <a:ext uri="{0D108BD9-81ED-4DB2-BD59-A6C34878D82A}">
                    <a16:rowId xmlns:a16="http://schemas.microsoft.com/office/drawing/2014/main" val="1422232517"/>
                  </a:ext>
                </a:extLst>
              </a:tr>
              <a:tr h="923989">
                <a:tc>
                  <a:txBody>
                    <a:bodyPr/>
                    <a:lstStyle/>
                    <a:p>
                      <a:pPr marL="0" marR="0">
                        <a:lnSpc>
                          <a:spcPct val="150000"/>
                        </a:lnSpc>
                        <a:spcBef>
                          <a:spcPts val="600"/>
                        </a:spcBef>
                        <a:spcAft>
                          <a:spcPts val="600"/>
                        </a:spcAft>
                      </a:pPr>
                      <a:r>
                        <a:rPr lang="en-US" sz="1300" dirty="0">
                          <a:effectLst/>
                        </a:rPr>
                        <a:t>The Wireless Telegraphy Act, 1933</a:t>
                      </a:r>
                      <a:endParaRPr lang="en-US" sz="13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3658" marR="73658" marT="0" marB="0" anchor="ctr">
                    <a:solidFill>
                      <a:schemeClr val="accent5">
                        <a:lumMod val="20000"/>
                        <a:lumOff val="80000"/>
                      </a:schemeClr>
                    </a:solidFill>
                  </a:tcPr>
                </a:tc>
                <a:tc>
                  <a:txBody>
                    <a:bodyPr/>
                    <a:lstStyle/>
                    <a:p>
                      <a:pPr marL="0" marR="0">
                        <a:lnSpc>
                          <a:spcPct val="150000"/>
                        </a:lnSpc>
                        <a:spcBef>
                          <a:spcPts val="600"/>
                        </a:spcBef>
                        <a:spcAft>
                          <a:spcPts val="600"/>
                        </a:spcAft>
                      </a:pPr>
                      <a:r>
                        <a:rPr lang="en-US" sz="1300" dirty="0">
                          <a:effectLst/>
                        </a:rPr>
                        <a:t>Not Defined in Definition Section (message is used)</a:t>
                      </a:r>
                      <a:endParaRPr lang="en-US" sz="13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3658" marR="73658" marT="0" marB="0" anchor="ctr">
                    <a:solidFill>
                      <a:schemeClr val="accent5">
                        <a:lumMod val="20000"/>
                        <a:lumOff val="80000"/>
                      </a:schemeClr>
                    </a:solidFill>
                  </a:tcPr>
                </a:tc>
                <a:extLst>
                  <a:ext uri="{0D108BD9-81ED-4DB2-BD59-A6C34878D82A}">
                    <a16:rowId xmlns:a16="http://schemas.microsoft.com/office/drawing/2014/main" val="3103005334"/>
                  </a:ext>
                </a:extLst>
              </a:tr>
              <a:tr h="617294">
                <a:tc>
                  <a:txBody>
                    <a:bodyPr/>
                    <a:lstStyle/>
                    <a:p>
                      <a:pPr marL="0" marR="0">
                        <a:lnSpc>
                          <a:spcPct val="150000"/>
                        </a:lnSpc>
                        <a:spcBef>
                          <a:spcPts val="600"/>
                        </a:spcBef>
                        <a:spcAft>
                          <a:spcPts val="600"/>
                        </a:spcAft>
                      </a:pPr>
                      <a:r>
                        <a:rPr lang="en-US" sz="1300" dirty="0">
                          <a:effectLst/>
                        </a:rPr>
                        <a:t>The Telegraph Act, 1885</a:t>
                      </a:r>
                      <a:endParaRPr lang="en-US" sz="13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3658" marR="73658" marT="0" marB="0" anchor="ctr">
                    <a:solidFill>
                      <a:schemeClr val="accent5">
                        <a:lumMod val="20000"/>
                        <a:lumOff val="80000"/>
                      </a:schemeClr>
                    </a:solidFill>
                  </a:tcPr>
                </a:tc>
                <a:tc>
                  <a:txBody>
                    <a:bodyPr/>
                    <a:lstStyle/>
                    <a:p>
                      <a:pPr marL="0" marR="0">
                        <a:lnSpc>
                          <a:spcPct val="150000"/>
                        </a:lnSpc>
                        <a:spcBef>
                          <a:spcPts val="600"/>
                        </a:spcBef>
                        <a:spcAft>
                          <a:spcPts val="600"/>
                        </a:spcAft>
                      </a:pPr>
                      <a:r>
                        <a:rPr lang="en-US" sz="1300" dirty="0">
                          <a:effectLst/>
                        </a:rPr>
                        <a:t>Not Defined in Definition Section (message is used)</a:t>
                      </a:r>
                      <a:endParaRPr lang="en-US" sz="13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3658" marR="73658" marT="0" marB="0" anchor="ctr">
                    <a:solidFill>
                      <a:schemeClr val="accent5">
                        <a:lumMod val="20000"/>
                        <a:lumOff val="80000"/>
                      </a:schemeClr>
                    </a:solidFill>
                  </a:tcPr>
                </a:tc>
                <a:extLst>
                  <a:ext uri="{0D108BD9-81ED-4DB2-BD59-A6C34878D82A}">
                    <a16:rowId xmlns:a16="http://schemas.microsoft.com/office/drawing/2014/main" val="2178164570"/>
                  </a:ext>
                </a:extLst>
              </a:tr>
            </a:tbl>
          </a:graphicData>
        </a:graphic>
      </p:graphicFrame>
    </p:spTree>
    <p:extLst>
      <p:ext uri="{BB962C8B-B14F-4D97-AF65-F5344CB8AC3E}">
        <p14:creationId xmlns:p14="http://schemas.microsoft.com/office/powerpoint/2010/main" val="118377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fontScale="90000"/>
          </a:bodyPr>
          <a:lstStyle/>
          <a:p>
            <a:pPr algn="ctr"/>
            <a:br>
              <a:rPr lang="en-US" dirty="0"/>
            </a:br>
            <a:r>
              <a:rPr lang="en-US" dirty="0"/>
              <a:t> Lecture - 6</a:t>
            </a:r>
            <a:br>
              <a:rPr lang="en-US" dirty="0"/>
            </a:br>
            <a:br>
              <a:rPr lang="en-US" dirty="0"/>
            </a:br>
            <a:br>
              <a:rPr lang="en-US" dirty="0"/>
            </a:br>
            <a:r>
              <a:rPr lang="en-US" dirty="0"/>
              <a:t>CYBER CRIME LAWS IN PAKISTAN  </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11/23/2020</a:t>
            </a:fld>
            <a:endParaRPr lang="en-US"/>
          </a:p>
        </p:txBody>
      </p:sp>
    </p:spTree>
    <p:extLst>
      <p:ext uri="{BB962C8B-B14F-4D97-AF65-F5344CB8AC3E}">
        <p14:creationId xmlns:p14="http://schemas.microsoft.com/office/powerpoint/2010/main" val="340403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6E5D-0F43-42BE-8DBB-F2D4B5AD7BCD}"/>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Information Systems</a:t>
            </a:r>
            <a:endParaRPr lang="en-US" sz="4800" kern="1200">
              <a:solidFill>
                <a:srgbClr val="FFFFFF"/>
              </a:solidFill>
              <a:latin typeface="+mj-lt"/>
              <a:ea typeface="+mj-ea"/>
              <a:cs typeface="+mj-cs"/>
            </a:endParaRPr>
          </a:p>
        </p:txBody>
      </p:sp>
      <p:graphicFrame>
        <p:nvGraphicFramePr>
          <p:cNvPr id="7" name="Table 6">
            <a:extLst>
              <a:ext uri="{FF2B5EF4-FFF2-40B4-BE49-F238E27FC236}">
                <a16:creationId xmlns:a16="http://schemas.microsoft.com/office/drawing/2014/main" id="{B7440D6D-E9E0-4683-8648-766D8DD9C9FD}"/>
              </a:ext>
            </a:extLst>
          </p:cNvPr>
          <p:cNvGraphicFramePr>
            <a:graphicFrameLocks noGrp="1"/>
          </p:cNvGraphicFramePr>
          <p:nvPr/>
        </p:nvGraphicFramePr>
        <p:xfrm>
          <a:off x="442817" y="321177"/>
          <a:ext cx="6553546" cy="4629470"/>
        </p:xfrm>
        <a:graphic>
          <a:graphicData uri="http://schemas.openxmlformats.org/drawingml/2006/table">
            <a:tbl>
              <a:tblPr firstRow="1" firstCol="1" bandRow="1">
                <a:tableStyleId>{5940675A-B579-460E-94D1-54222C63F5DA}</a:tableStyleId>
              </a:tblPr>
              <a:tblGrid>
                <a:gridCol w="1620937">
                  <a:extLst>
                    <a:ext uri="{9D8B030D-6E8A-4147-A177-3AD203B41FA5}">
                      <a16:colId xmlns:a16="http://schemas.microsoft.com/office/drawing/2014/main" val="187003086"/>
                    </a:ext>
                  </a:extLst>
                </a:gridCol>
                <a:gridCol w="4932609">
                  <a:extLst>
                    <a:ext uri="{9D8B030D-6E8A-4147-A177-3AD203B41FA5}">
                      <a16:colId xmlns:a16="http://schemas.microsoft.com/office/drawing/2014/main" val="64583544"/>
                    </a:ext>
                  </a:extLst>
                </a:gridCol>
              </a:tblGrid>
              <a:tr h="856190">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PECA 2016</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2">
                        <a:lumMod val="40000"/>
                        <a:lumOff val="60000"/>
                      </a:schemeClr>
                    </a:solidFill>
                  </a:tcPr>
                </a:tc>
                <a:tc>
                  <a:txBody>
                    <a:bodyPr/>
                    <a:lstStyle/>
                    <a:p>
                      <a:pPr marL="0" marR="0">
                        <a:lnSpc>
                          <a:spcPct val="150000"/>
                        </a:lnSpc>
                        <a:spcBef>
                          <a:spcPts val="600"/>
                        </a:spcBef>
                        <a:spcAft>
                          <a:spcPts val="600"/>
                        </a:spcAft>
                      </a:pPr>
                      <a:r>
                        <a:rPr lang="en-US" sz="1400" dirty="0">
                          <a:effectLst/>
                        </a:rPr>
                        <a:t>means an electronic system for creating, generating, sending, </a:t>
                      </a:r>
                      <a:r>
                        <a:rPr lang="en-US" sz="1400" dirty="0" err="1">
                          <a:effectLst/>
                        </a:rPr>
                        <a:t>receiving,storing</a:t>
                      </a:r>
                      <a:r>
                        <a:rPr lang="en-US" sz="1400" dirty="0">
                          <a:effectLst/>
                        </a:rPr>
                        <a:t>, reproducing, displaying, recording or processing any information;</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2">
                        <a:lumMod val="40000"/>
                        <a:lumOff val="60000"/>
                      </a:schemeClr>
                    </a:solidFill>
                  </a:tcPr>
                </a:tc>
                <a:extLst>
                  <a:ext uri="{0D108BD9-81ED-4DB2-BD59-A6C34878D82A}">
                    <a16:rowId xmlns:a16="http://schemas.microsoft.com/office/drawing/2014/main" val="3829401879"/>
                  </a:ext>
                </a:extLst>
              </a:tr>
              <a:tr h="856190">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ETO 2002</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2">
                        <a:lumMod val="40000"/>
                        <a:lumOff val="60000"/>
                      </a:schemeClr>
                    </a:solidFill>
                  </a:tcPr>
                </a:tc>
                <a:tc>
                  <a:txBody>
                    <a:bodyPr/>
                    <a:lstStyle/>
                    <a:p>
                      <a:pPr marL="0" marR="0">
                        <a:lnSpc>
                          <a:spcPct val="150000"/>
                        </a:lnSpc>
                        <a:spcBef>
                          <a:spcPts val="600"/>
                        </a:spcBef>
                        <a:spcAft>
                          <a:spcPts val="600"/>
                        </a:spcAft>
                      </a:pPr>
                      <a:r>
                        <a:rPr lang="en-US" sz="1400" dirty="0">
                          <a:effectLst/>
                        </a:rPr>
                        <a:t>means an electronic system for creating, generating, sending, receiving, storing, reproducing, displaying, recording or processing information;</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2">
                        <a:lumMod val="40000"/>
                        <a:lumOff val="60000"/>
                      </a:schemeClr>
                    </a:solidFill>
                  </a:tcPr>
                </a:tc>
                <a:extLst>
                  <a:ext uri="{0D108BD9-81ED-4DB2-BD59-A6C34878D82A}">
                    <a16:rowId xmlns:a16="http://schemas.microsoft.com/office/drawing/2014/main" val="1795280977"/>
                  </a:ext>
                </a:extLst>
              </a:tr>
              <a:tr h="1140380">
                <a:tc>
                  <a:txBody>
                    <a:bodyPr/>
                    <a:lstStyle/>
                    <a:p>
                      <a:pPr marL="0" marR="0">
                        <a:lnSpc>
                          <a:spcPct val="150000"/>
                        </a:lnSpc>
                        <a:spcBef>
                          <a:spcPts val="600"/>
                        </a:spcBef>
                        <a:spcAft>
                          <a:spcPts val="600"/>
                        </a:spcAft>
                      </a:pPr>
                      <a:r>
                        <a:rPr lang="en-US" sz="1400" dirty="0">
                          <a:effectLst/>
                        </a:rPr>
                        <a:t>The Pakistan Telecommunication (Re-Organization) Act – 1996</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5">
                        <a:lumMod val="20000"/>
                        <a:lumOff val="80000"/>
                      </a:schemeClr>
                    </a:solidFill>
                  </a:tcPr>
                </a:tc>
                <a:tc>
                  <a:txBody>
                    <a:bodyPr/>
                    <a:lstStyle/>
                    <a:p>
                      <a:pPr marL="0" marR="0">
                        <a:lnSpc>
                          <a:spcPct val="150000"/>
                        </a:lnSpc>
                        <a:spcBef>
                          <a:spcPts val="600"/>
                        </a:spcBef>
                        <a:spcAft>
                          <a:spcPts val="600"/>
                        </a:spcAft>
                      </a:pPr>
                      <a:r>
                        <a:rPr lang="en-US" sz="1400" dirty="0">
                          <a:effectLst/>
                        </a:rPr>
                        <a:t>Not Defined in Definition Section (“terminal equipment”) is used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5">
                        <a:lumMod val="20000"/>
                        <a:lumOff val="80000"/>
                      </a:schemeClr>
                    </a:solidFill>
                  </a:tcPr>
                </a:tc>
                <a:extLst>
                  <a:ext uri="{0D108BD9-81ED-4DB2-BD59-A6C34878D82A}">
                    <a16:rowId xmlns:a16="http://schemas.microsoft.com/office/drawing/2014/main" val="2979134850"/>
                  </a:ext>
                </a:extLst>
              </a:tr>
              <a:tr h="856190">
                <a:tc>
                  <a:txBody>
                    <a:bodyPr/>
                    <a:lstStyle/>
                    <a:p>
                      <a:pPr marL="0" marR="0">
                        <a:lnSpc>
                          <a:spcPct val="150000"/>
                        </a:lnSpc>
                        <a:spcBef>
                          <a:spcPts val="600"/>
                        </a:spcBef>
                        <a:spcAft>
                          <a:spcPts val="600"/>
                        </a:spcAft>
                      </a:pPr>
                      <a:r>
                        <a:rPr lang="en-US" sz="1400">
                          <a:effectLst/>
                        </a:rPr>
                        <a:t>The Wireless Telegraphy Act, 1933</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5">
                        <a:lumMod val="20000"/>
                        <a:lumOff val="80000"/>
                      </a:schemeClr>
                    </a:solidFill>
                  </a:tcPr>
                </a:tc>
                <a:tc>
                  <a:txBody>
                    <a:bodyPr/>
                    <a:lstStyle/>
                    <a:p>
                      <a:pPr marL="0" marR="0">
                        <a:lnSpc>
                          <a:spcPct val="150000"/>
                        </a:lnSpc>
                        <a:spcBef>
                          <a:spcPts val="600"/>
                        </a:spcBef>
                        <a:spcAft>
                          <a:spcPts val="600"/>
                        </a:spcAft>
                      </a:pPr>
                      <a:r>
                        <a:rPr lang="en-US" sz="1400">
                          <a:effectLst/>
                        </a:rPr>
                        <a:t>Not Defined in Definition Section (“wireless telegraphy apparatus”) is used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5">
                        <a:lumMod val="20000"/>
                        <a:lumOff val="80000"/>
                      </a:schemeClr>
                    </a:solidFill>
                  </a:tcPr>
                </a:tc>
                <a:extLst>
                  <a:ext uri="{0D108BD9-81ED-4DB2-BD59-A6C34878D82A}">
                    <a16:rowId xmlns:a16="http://schemas.microsoft.com/office/drawing/2014/main" val="3661063706"/>
                  </a:ext>
                </a:extLst>
              </a:tr>
              <a:tr h="572000">
                <a:tc>
                  <a:txBody>
                    <a:bodyPr/>
                    <a:lstStyle/>
                    <a:p>
                      <a:pPr marL="0" marR="0">
                        <a:lnSpc>
                          <a:spcPct val="150000"/>
                        </a:lnSpc>
                        <a:spcBef>
                          <a:spcPts val="600"/>
                        </a:spcBef>
                        <a:spcAft>
                          <a:spcPts val="600"/>
                        </a:spcAft>
                      </a:pPr>
                      <a:r>
                        <a:rPr lang="en-US" sz="1400" dirty="0">
                          <a:effectLst/>
                        </a:rPr>
                        <a:t>The Telegraph Act, 1885</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5">
                        <a:lumMod val="20000"/>
                        <a:lumOff val="80000"/>
                      </a:schemeClr>
                    </a:solidFill>
                  </a:tcPr>
                </a:tc>
                <a:tc>
                  <a:txBody>
                    <a:bodyPr/>
                    <a:lstStyle/>
                    <a:p>
                      <a:pPr marL="0" marR="0">
                        <a:lnSpc>
                          <a:spcPct val="150000"/>
                        </a:lnSpc>
                        <a:spcBef>
                          <a:spcPts val="600"/>
                        </a:spcBef>
                        <a:spcAft>
                          <a:spcPts val="600"/>
                        </a:spcAft>
                      </a:pPr>
                      <a:r>
                        <a:rPr lang="en-US" sz="1400" dirty="0">
                          <a:effectLst/>
                        </a:rPr>
                        <a:t>Not Defined in Definition Section (“telegraph”) is used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1048" marR="71048" marT="0" marB="0" anchor="ctr">
                    <a:solidFill>
                      <a:schemeClr val="accent5">
                        <a:lumMod val="20000"/>
                        <a:lumOff val="80000"/>
                      </a:schemeClr>
                    </a:solidFill>
                  </a:tcPr>
                </a:tc>
                <a:extLst>
                  <a:ext uri="{0D108BD9-81ED-4DB2-BD59-A6C34878D82A}">
                    <a16:rowId xmlns:a16="http://schemas.microsoft.com/office/drawing/2014/main" val="1558252552"/>
                  </a:ext>
                </a:extLst>
              </a:tr>
            </a:tbl>
          </a:graphicData>
        </a:graphic>
      </p:graphicFrame>
    </p:spTree>
    <p:extLst>
      <p:ext uri="{BB962C8B-B14F-4D97-AF65-F5344CB8AC3E}">
        <p14:creationId xmlns:p14="http://schemas.microsoft.com/office/powerpoint/2010/main" val="415675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8A30-9E91-4332-916C-5CB9F15096DF}"/>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Electronic</a:t>
            </a:r>
            <a:endParaRPr lang="en-US" sz="4800" kern="1200">
              <a:solidFill>
                <a:srgbClr val="FFFFFF"/>
              </a:solidFill>
              <a:latin typeface="+mj-lt"/>
              <a:ea typeface="+mj-ea"/>
              <a:cs typeface="+mj-cs"/>
            </a:endParaRPr>
          </a:p>
        </p:txBody>
      </p:sp>
      <p:graphicFrame>
        <p:nvGraphicFramePr>
          <p:cNvPr id="7" name="Table 6">
            <a:extLst>
              <a:ext uri="{FF2B5EF4-FFF2-40B4-BE49-F238E27FC236}">
                <a16:creationId xmlns:a16="http://schemas.microsoft.com/office/drawing/2014/main" id="{EA298BA5-6A9E-4208-A9AE-726D40D11F8E}"/>
              </a:ext>
            </a:extLst>
          </p:cNvPr>
          <p:cNvGraphicFramePr>
            <a:graphicFrameLocks noGrp="1"/>
          </p:cNvGraphicFramePr>
          <p:nvPr/>
        </p:nvGraphicFramePr>
        <p:xfrm>
          <a:off x="532584" y="321177"/>
          <a:ext cx="6553546" cy="4119628"/>
        </p:xfrm>
        <a:graphic>
          <a:graphicData uri="http://schemas.openxmlformats.org/drawingml/2006/table">
            <a:tbl>
              <a:tblPr firstRow="1" firstCol="1" bandRow="1">
                <a:tableStyleId>{5940675A-B579-460E-94D1-54222C63F5DA}</a:tableStyleId>
              </a:tblPr>
              <a:tblGrid>
                <a:gridCol w="1767271">
                  <a:extLst>
                    <a:ext uri="{9D8B030D-6E8A-4147-A177-3AD203B41FA5}">
                      <a16:colId xmlns:a16="http://schemas.microsoft.com/office/drawing/2014/main" val="1494563188"/>
                    </a:ext>
                  </a:extLst>
                </a:gridCol>
                <a:gridCol w="4786275">
                  <a:extLst>
                    <a:ext uri="{9D8B030D-6E8A-4147-A177-3AD203B41FA5}">
                      <a16:colId xmlns:a16="http://schemas.microsoft.com/office/drawing/2014/main" val="3933853431"/>
                    </a:ext>
                  </a:extLst>
                </a:gridCol>
              </a:tblGrid>
              <a:tr h="491001">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PECA 2016</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tc>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includes electrical, digital, magnetic, optical, biometric, electrochemical, </a:t>
                      </a:r>
                      <a:r>
                        <a:rPr lang="en-US" sz="1400" b="1" dirty="0">
                          <a:solidFill>
                            <a:srgbClr val="C00000"/>
                          </a:solidFill>
                          <a:effectLst/>
                        </a:rPr>
                        <a:t>electromechanical</a:t>
                      </a:r>
                      <a:r>
                        <a:rPr lang="en-US" sz="1400" dirty="0">
                          <a:effectLst/>
                        </a:rPr>
                        <a:t>, wireless or electromagnetic technology;</a:t>
                      </a:r>
                    </a:p>
                  </a:txBody>
                  <a:tcPr marL="60987" marR="60987" marT="0" marB="0"/>
                </a:tc>
                <a:extLst>
                  <a:ext uri="{0D108BD9-81ED-4DB2-BD59-A6C34878D82A}">
                    <a16:rowId xmlns:a16="http://schemas.microsoft.com/office/drawing/2014/main" val="3042947274"/>
                  </a:ext>
                </a:extLst>
              </a:tr>
              <a:tr h="491001">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ETO 2002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solidFill>
                      <a:schemeClr val="accent2">
                        <a:lumMod val="40000"/>
                        <a:lumOff val="60000"/>
                      </a:schemeClr>
                    </a:solidFill>
                  </a:tcPr>
                </a:tc>
                <a:tc>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r>
                        <a:rPr lang="en-US" sz="1400" dirty="0">
                          <a:effectLst/>
                        </a:rPr>
                        <a:t>includes electrical, digital, magnetic, optical, biometric, electro­chemical, wireless or electromagnetic technology: </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solidFill>
                      <a:schemeClr val="accent2">
                        <a:lumMod val="40000"/>
                        <a:lumOff val="60000"/>
                      </a:schemeClr>
                    </a:solidFill>
                  </a:tcPr>
                </a:tc>
                <a:extLst>
                  <a:ext uri="{0D108BD9-81ED-4DB2-BD59-A6C34878D82A}">
                    <a16:rowId xmlns:a16="http://schemas.microsoft.com/office/drawing/2014/main" val="450493999"/>
                  </a:ext>
                </a:extLst>
              </a:tr>
              <a:tr h="978896">
                <a:tc>
                  <a:txBody>
                    <a:bodyPr/>
                    <a:lstStyle/>
                    <a:p>
                      <a:pPr marL="0" marR="0">
                        <a:lnSpc>
                          <a:spcPct val="150000"/>
                        </a:lnSpc>
                        <a:spcBef>
                          <a:spcPts val="600"/>
                        </a:spcBef>
                        <a:spcAft>
                          <a:spcPts val="600"/>
                        </a:spcAft>
                      </a:pPr>
                      <a:r>
                        <a:rPr lang="en-US" sz="1400" dirty="0">
                          <a:effectLst/>
                        </a:rPr>
                        <a:t>The Pakistan Telecommunication (Re-Organization) Act – 1996</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solidFill>
                      <a:schemeClr val="accent2">
                        <a:lumMod val="40000"/>
                        <a:lumOff val="60000"/>
                      </a:schemeClr>
                    </a:solidFill>
                  </a:tcPr>
                </a:tc>
                <a:tc>
                  <a:txBody>
                    <a:bodyPr/>
                    <a:lstStyle/>
                    <a:p>
                      <a:pPr marL="0" marR="0">
                        <a:lnSpc>
                          <a:spcPct val="150000"/>
                        </a:lnSpc>
                        <a:spcBef>
                          <a:spcPts val="600"/>
                        </a:spcBef>
                        <a:spcAft>
                          <a:spcPts val="600"/>
                        </a:spcAft>
                      </a:pPr>
                      <a:r>
                        <a:rPr lang="en-US" sz="1400" dirty="0">
                          <a:effectLst/>
                        </a:rPr>
                        <a:t>includes electrical, digital, magnetic, optical, biometric, electro­chemical, wireless or electromagnetic technology:</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solidFill>
                      <a:schemeClr val="accent2">
                        <a:lumMod val="40000"/>
                        <a:lumOff val="60000"/>
                      </a:schemeClr>
                    </a:solidFill>
                  </a:tcPr>
                </a:tc>
                <a:extLst>
                  <a:ext uri="{0D108BD9-81ED-4DB2-BD59-A6C34878D82A}">
                    <a16:rowId xmlns:a16="http://schemas.microsoft.com/office/drawing/2014/main" val="1954325630"/>
                  </a:ext>
                </a:extLst>
              </a:tr>
              <a:tr h="734949">
                <a:tc>
                  <a:txBody>
                    <a:bodyPr/>
                    <a:lstStyle/>
                    <a:p>
                      <a:pPr marL="0" marR="0">
                        <a:lnSpc>
                          <a:spcPct val="150000"/>
                        </a:lnSpc>
                        <a:spcBef>
                          <a:spcPts val="600"/>
                        </a:spcBef>
                        <a:spcAft>
                          <a:spcPts val="600"/>
                        </a:spcAft>
                      </a:pPr>
                      <a:r>
                        <a:rPr lang="en-US" sz="1400">
                          <a:effectLst/>
                        </a:rPr>
                        <a:t>The Wireless Telegraphy Act, 1933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solidFill>
                      <a:schemeClr val="accent5">
                        <a:lumMod val="20000"/>
                        <a:lumOff val="80000"/>
                      </a:schemeClr>
                    </a:solidFill>
                  </a:tcPr>
                </a:tc>
                <a:tc>
                  <a:txBody>
                    <a:bodyPr/>
                    <a:lstStyle/>
                    <a:p>
                      <a:pPr marL="0" marR="0">
                        <a:lnSpc>
                          <a:spcPct val="150000"/>
                        </a:lnSpc>
                        <a:spcBef>
                          <a:spcPts val="600"/>
                        </a:spcBef>
                        <a:spcAft>
                          <a:spcPts val="600"/>
                        </a:spcAft>
                      </a:pPr>
                      <a:r>
                        <a:rPr lang="en-US" sz="1400" dirty="0">
                          <a:effectLst/>
                        </a:rPr>
                        <a:t>Not Defined in Definition Section</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solidFill>
                      <a:schemeClr val="accent5">
                        <a:lumMod val="20000"/>
                        <a:lumOff val="80000"/>
                      </a:schemeClr>
                    </a:solidFill>
                  </a:tcPr>
                </a:tc>
                <a:extLst>
                  <a:ext uri="{0D108BD9-81ED-4DB2-BD59-A6C34878D82A}">
                    <a16:rowId xmlns:a16="http://schemas.microsoft.com/office/drawing/2014/main" val="1982181109"/>
                  </a:ext>
                </a:extLst>
              </a:tr>
              <a:tr h="491001">
                <a:tc>
                  <a:txBody>
                    <a:bodyPr/>
                    <a:lstStyle/>
                    <a:p>
                      <a:pPr marL="0" marR="0">
                        <a:lnSpc>
                          <a:spcPct val="150000"/>
                        </a:lnSpc>
                        <a:spcBef>
                          <a:spcPts val="600"/>
                        </a:spcBef>
                        <a:spcAft>
                          <a:spcPts val="600"/>
                        </a:spcAft>
                      </a:pPr>
                      <a:r>
                        <a:rPr lang="en-US" sz="1400">
                          <a:effectLst/>
                        </a:rPr>
                        <a:t>The Telegraph Act, 1885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solidFill>
                      <a:schemeClr val="accent5">
                        <a:lumMod val="20000"/>
                        <a:lumOff val="80000"/>
                      </a:schemeClr>
                    </a:solidFill>
                  </a:tcPr>
                </a:tc>
                <a:tc>
                  <a:txBody>
                    <a:bodyPr/>
                    <a:lstStyle/>
                    <a:p>
                      <a:pPr marL="0" marR="0">
                        <a:lnSpc>
                          <a:spcPct val="150000"/>
                        </a:lnSpc>
                        <a:spcBef>
                          <a:spcPts val="600"/>
                        </a:spcBef>
                        <a:spcAft>
                          <a:spcPts val="600"/>
                        </a:spcAft>
                      </a:pPr>
                      <a:r>
                        <a:rPr lang="en-US" sz="1400" dirty="0">
                          <a:effectLst/>
                        </a:rPr>
                        <a:t>Not Defined in Definition Section</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987" marR="60987" marT="0" marB="0">
                    <a:solidFill>
                      <a:schemeClr val="accent5">
                        <a:lumMod val="20000"/>
                        <a:lumOff val="80000"/>
                      </a:schemeClr>
                    </a:solidFill>
                  </a:tcPr>
                </a:tc>
                <a:extLst>
                  <a:ext uri="{0D108BD9-81ED-4DB2-BD59-A6C34878D82A}">
                    <a16:rowId xmlns:a16="http://schemas.microsoft.com/office/drawing/2014/main" val="97738045"/>
                  </a:ext>
                </a:extLst>
              </a:tr>
            </a:tbl>
          </a:graphicData>
        </a:graphic>
      </p:graphicFrame>
    </p:spTree>
    <p:extLst>
      <p:ext uri="{BB962C8B-B14F-4D97-AF65-F5344CB8AC3E}">
        <p14:creationId xmlns:p14="http://schemas.microsoft.com/office/powerpoint/2010/main" val="2623320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8A30-9E91-4332-916C-5CB9F15096DF}"/>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Cognizable Offence</a:t>
            </a:r>
            <a:endParaRPr lang="en-US" sz="4800" kern="1200" dirty="0">
              <a:solidFill>
                <a:srgbClr val="FFFFFF"/>
              </a:solidFill>
              <a:latin typeface="+mj-lt"/>
              <a:ea typeface="+mj-ea"/>
              <a:cs typeface="+mj-cs"/>
            </a:endParaRPr>
          </a:p>
        </p:txBody>
      </p:sp>
      <p:graphicFrame>
        <p:nvGraphicFramePr>
          <p:cNvPr id="8" name="Table 7"/>
          <p:cNvGraphicFramePr>
            <a:graphicFrameLocks noGrp="1"/>
          </p:cNvGraphicFramePr>
          <p:nvPr/>
        </p:nvGraphicFramePr>
        <p:xfrm>
          <a:off x="645458" y="1559859"/>
          <a:ext cx="6387353" cy="4370294"/>
        </p:xfrm>
        <a:graphic>
          <a:graphicData uri="http://schemas.openxmlformats.org/drawingml/2006/table">
            <a:tbl>
              <a:tblPr firstRow="1" bandRow="1">
                <a:tableStyleId>{5C22544A-7EE6-4342-B048-85BDC9FD1C3A}</a:tableStyleId>
              </a:tblPr>
              <a:tblGrid>
                <a:gridCol w="1452918">
                  <a:extLst>
                    <a:ext uri="{9D8B030D-6E8A-4147-A177-3AD203B41FA5}">
                      <a16:colId xmlns:a16="http://schemas.microsoft.com/office/drawing/2014/main" val="20000"/>
                    </a:ext>
                  </a:extLst>
                </a:gridCol>
                <a:gridCol w="4934435">
                  <a:extLst>
                    <a:ext uri="{9D8B030D-6E8A-4147-A177-3AD203B41FA5}">
                      <a16:colId xmlns:a16="http://schemas.microsoft.com/office/drawing/2014/main" val="20001"/>
                    </a:ext>
                  </a:extLst>
                </a:gridCol>
              </a:tblGrid>
              <a:tr h="4370294">
                <a:tc>
                  <a:txBody>
                    <a:bodyP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Cognizable</a:t>
                      </a:r>
                    </a:p>
                  </a:txBody>
                  <a:tcPr>
                    <a:solidFill>
                      <a:schemeClr val="accent1">
                        <a:lumMod val="40000"/>
                        <a:lumOff val="60000"/>
                      </a:schemeClr>
                    </a:solidFill>
                  </a:tcPr>
                </a:tc>
                <a:tc>
                  <a:txBody>
                    <a:bodyPr/>
                    <a:lstStyle/>
                    <a:p>
                      <a:pPr marL="285750" indent="-285750" algn="just">
                        <a:buFont typeface="Arial" panose="020B0604020202020204" pitchFamily="34" charset="0"/>
                        <a:buChar char="•"/>
                      </a:pPr>
                      <a:r>
                        <a:rPr lang="en-US" sz="1800" b="1" u="none" kern="1200" dirty="0">
                          <a:solidFill>
                            <a:schemeClr val="tx1"/>
                          </a:solidFill>
                          <a:effectLst/>
                          <a:latin typeface="+mn-lt"/>
                          <a:ea typeface="+mn-ea"/>
                          <a:cs typeface="+mn-cs"/>
                        </a:rPr>
                        <a:t>Offence is one in which the police is authorized to take cognizance (notice) of the crime at its own. </a:t>
                      </a:r>
                    </a:p>
                    <a:p>
                      <a:pPr marL="285750" indent="-285750" algn="just">
                        <a:buFont typeface="Arial" panose="020B0604020202020204" pitchFamily="34" charset="0"/>
                        <a:buChar char="•"/>
                      </a:pPr>
                      <a:r>
                        <a:rPr lang="en-US" sz="1800" b="1" u="none" kern="1200" dirty="0">
                          <a:solidFill>
                            <a:schemeClr val="tx1"/>
                          </a:solidFill>
                          <a:effectLst/>
                          <a:latin typeface="+mn-lt"/>
                          <a:ea typeface="+mn-ea"/>
                          <a:cs typeface="+mn-cs"/>
                        </a:rPr>
                        <a:t>Police officer has the authority to make an arrest without a warrant and to start an investigation with or without the permission of a court. </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u="none" kern="1200" dirty="0">
                          <a:solidFill>
                            <a:schemeClr val="tx1"/>
                          </a:solidFill>
                          <a:effectLst/>
                          <a:latin typeface="+mn-lt"/>
                          <a:ea typeface="+mn-ea"/>
                          <a:cs typeface="+mn-cs"/>
                        </a:rPr>
                        <a:t>The police can file a </a:t>
                      </a:r>
                      <a:r>
                        <a:rPr lang="en-US" sz="1800" b="1" u="none" strike="noStrike" kern="1200" dirty="0">
                          <a:solidFill>
                            <a:schemeClr val="tx1"/>
                          </a:solidFill>
                          <a:effectLst/>
                          <a:latin typeface="+mn-lt"/>
                          <a:ea typeface="+mn-ea"/>
                          <a:cs typeface="+mn-cs"/>
                        </a:rPr>
                        <a:t>First Information Report</a:t>
                      </a:r>
                      <a:r>
                        <a:rPr lang="en-US" sz="1800" b="1" u="none" kern="1200" dirty="0">
                          <a:solidFill>
                            <a:schemeClr val="tx1"/>
                          </a:solidFill>
                          <a:effectLst/>
                          <a:latin typeface="+mn-lt"/>
                          <a:ea typeface="+mn-ea"/>
                          <a:cs typeface="+mn-cs"/>
                        </a:rPr>
                        <a:t> (FIR) only for cognizable offences.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u="none" kern="1200" dirty="0">
                          <a:solidFill>
                            <a:schemeClr val="tx1"/>
                          </a:solidFill>
                          <a:effectLst/>
                          <a:latin typeface="+mn-lt"/>
                          <a:ea typeface="+mn-ea"/>
                          <a:cs typeface="+mn-cs"/>
                        </a:rPr>
                        <a:t>More serious than the non cognizable cases. </a:t>
                      </a:r>
                      <a:endParaRPr lang="en-US" sz="1800" b="1" u="none" strike="noStrike" kern="1200" baseline="30000" dirty="0">
                        <a:solidFill>
                          <a:schemeClr val="tx1"/>
                        </a:solidFill>
                        <a:effectLst/>
                        <a:latin typeface="+mn-lt"/>
                        <a:ea typeface="+mn-ea"/>
                        <a:cs typeface="+mn-cs"/>
                      </a:endParaRP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u="none" kern="1200" dirty="0">
                          <a:solidFill>
                            <a:schemeClr val="tx1"/>
                          </a:solidFill>
                          <a:effectLst/>
                          <a:latin typeface="+mn-lt"/>
                          <a:ea typeface="+mn-ea"/>
                          <a:cs typeface="+mn-cs"/>
                        </a:rPr>
                        <a:t>Normally, serious offences are defined as cognizable and usually carry a sentence of 3 years or more</a:t>
                      </a:r>
                    </a:p>
                    <a:p>
                      <a:endParaRPr 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05058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8A30-9E91-4332-916C-5CB9F15096DF}"/>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Non-Cognizable Offence</a:t>
            </a:r>
            <a:endParaRPr lang="en-US" sz="4800" kern="1200" dirty="0">
              <a:solidFill>
                <a:srgbClr val="FFFFFF"/>
              </a:solidFill>
              <a:latin typeface="+mj-lt"/>
              <a:ea typeface="+mj-ea"/>
              <a:cs typeface="+mj-cs"/>
            </a:endParaRPr>
          </a:p>
        </p:txBody>
      </p:sp>
      <p:graphicFrame>
        <p:nvGraphicFramePr>
          <p:cNvPr id="5" name="Table 4"/>
          <p:cNvGraphicFramePr>
            <a:graphicFrameLocks noGrp="1"/>
          </p:cNvGraphicFramePr>
          <p:nvPr/>
        </p:nvGraphicFramePr>
        <p:xfrm>
          <a:off x="779929" y="1976718"/>
          <a:ext cx="6266330" cy="2626160"/>
        </p:xfrm>
        <a:graphic>
          <a:graphicData uri="http://schemas.openxmlformats.org/drawingml/2006/table">
            <a:tbl>
              <a:tblPr firstRow="1" bandRow="1">
                <a:tableStyleId>{5C22544A-7EE6-4342-B048-85BDC9FD1C3A}</a:tableStyleId>
              </a:tblPr>
              <a:tblGrid>
                <a:gridCol w="1425389">
                  <a:extLst>
                    <a:ext uri="{9D8B030D-6E8A-4147-A177-3AD203B41FA5}">
                      <a16:colId xmlns:a16="http://schemas.microsoft.com/office/drawing/2014/main" val="20000"/>
                    </a:ext>
                  </a:extLst>
                </a:gridCol>
                <a:gridCol w="4840941">
                  <a:extLst>
                    <a:ext uri="{9D8B030D-6E8A-4147-A177-3AD203B41FA5}">
                      <a16:colId xmlns:a16="http://schemas.microsoft.com/office/drawing/2014/main" val="20001"/>
                    </a:ext>
                  </a:extLst>
                </a:gridCol>
              </a:tblGrid>
              <a:tr h="2626160">
                <a:tc>
                  <a:txBody>
                    <a:bodyP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Non-Cognizable</a:t>
                      </a:r>
                    </a:p>
                  </a:txBody>
                  <a:tcPr>
                    <a:solidFill>
                      <a:schemeClr val="accent1">
                        <a:lumMod val="40000"/>
                        <a:lumOff val="60000"/>
                      </a:schemeClr>
                    </a:solidFill>
                  </a:tcPr>
                </a:tc>
                <a:tc>
                  <a:txBody>
                    <a:bodyPr/>
                    <a:lstStyle/>
                    <a:p>
                      <a:pPr marL="285750" indent="-285750" algn="just">
                        <a:buFont typeface="Arial" panose="020B0604020202020204" pitchFamily="34" charset="0"/>
                        <a:buChar char="•"/>
                      </a:pPr>
                      <a:r>
                        <a:rPr lang="en-US" sz="1800" b="1" kern="1200" dirty="0">
                          <a:solidFill>
                            <a:schemeClr val="tx1"/>
                          </a:solidFill>
                          <a:effectLst/>
                          <a:latin typeface="+mn-lt"/>
                          <a:ea typeface="+mn-ea"/>
                          <a:cs typeface="+mn-cs"/>
                        </a:rPr>
                        <a:t>Offences in which the police has no authority to apprehend a person for crime on its own. Arrest. Without warrant.</a:t>
                      </a:r>
                    </a:p>
                    <a:p>
                      <a:pPr marL="285750" indent="-285750" algn="just">
                        <a:buFont typeface="Arial" panose="020B0604020202020204" pitchFamily="34" charset="0"/>
                        <a:buChar char="•"/>
                      </a:pPr>
                      <a:r>
                        <a:rPr lang="en-US" sz="1800" b="1" kern="1200" dirty="0">
                          <a:solidFill>
                            <a:schemeClr val="tx1"/>
                          </a:solidFill>
                          <a:effectLst/>
                          <a:latin typeface="+mn-lt"/>
                          <a:ea typeface="+mn-ea"/>
                          <a:cs typeface="+mn-cs"/>
                        </a:rPr>
                        <a:t>Offences includes misbehavior, public annoyance etc. </a:t>
                      </a:r>
                    </a:p>
                    <a:p>
                      <a:pPr marL="285750" indent="-285750" algn="just">
                        <a:buFont typeface="Arial" panose="020B0604020202020204" pitchFamily="34" charset="0"/>
                        <a:buChar char="•"/>
                      </a:pPr>
                      <a:r>
                        <a:rPr lang="en-US" sz="1800" b="1" kern="1200" dirty="0">
                          <a:solidFill>
                            <a:schemeClr val="tx1"/>
                          </a:solidFill>
                          <a:effectLst/>
                          <a:latin typeface="+mn-lt"/>
                          <a:ea typeface="+mn-ea"/>
                          <a:cs typeface="+mn-cs"/>
                        </a:rPr>
                        <a:t>In general non-cognizable offences are billable.</a:t>
                      </a:r>
                    </a:p>
                    <a:p>
                      <a:r>
                        <a:rPr lang="en-US" sz="1800" b="1" kern="1200" dirty="0">
                          <a:solidFill>
                            <a:schemeClr val="lt1"/>
                          </a:solidFill>
                          <a:effectLst/>
                          <a:latin typeface="+mn-lt"/>
                          <a:ea typeface="+mn-ea"/>
                          <a:cs typeface="+mn-cs"/>
                        </a:rPr>
                        <a:t> </a:t>
                      </a:r>
                    </a:p>
                    <a:p>
                      <a:endParaRPr 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1627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8A30-9E91-4332-916C-5CB9F15096DF}"/>
              </a:ext>
            </a:extLst>
          </p:cNvPr>
          <p:cNvSpPr>
            <a:spLocks noGrp="1"/>
          </p:cNvSpPr>
          <p:nvPr>
            <p:ph type="title"/>
          </p:nvPr>
        </p:nvSpPr>
        <p:spPr>
          <a:xfrm>
            <a:off x="7423484" y="914400"/>
            <a:ext cx="3994953" cy="2887579"/>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Compoundable</a:t>
            </a:r>
            <a:endParaRPr lang="en-US" sz="4800" kern="1200" dirty="0">
              <a:solidFill>
                <a:srgbClr val="FFFFFF"/>
              </a:solidFill>
              <a:latin typeface="+mj-lt"/>
              <a:ea typeface="+mj-ea"/>
              <a:cs typeface="+mj-cs"/>
            </a:endParaRPr>
          </a:p>
        </p:txBody>
      </p:sp>
      <p:graphicFrame>
        <p:nvGraphicFramePr>
          <p:cNvPr id="5" name="Table 4"/>
          <p:cNvGraphicFramePr>
            <a:graphicFrameLocks noGrp="1"/>
          </p:cNvGraphicFramePr>
          <p:nvPr/>
        </p:nvGraphicFramePr>
        <p:xfrm>
          <a:off x="443753" y="1976718"/>
          <a:ext cx="6602506" cy="2626160"/>
        </p:xfrm>
        <a:graphic>
          <a:graphicData uri="http://schemas.openxmlformats.org/drawingml/2006/table">
            <a:tbl>
              <a:tblPr firstRow="1" bandRow="1">
                <a:tableStyleId>{5C22544A-7EE6-4342-B048-85BDC9FD1C3A}</a:tableStyleId>
              </a:tblPr>
              <a:tblGrid>
                <a:gridCol w="1734671">
                  <a:extLst>
                    <a:ext uri="{9D8B030D-6E8A-4147-A177-3AD203B41FA5}">
                      <a16:colId xmlns:a16="http://schemas.microsoft.com/office/drawing/2014/main" val="20000"/>
                    </a:ext>
                  </a:extLst>
                </a:gridCol>
                <a:gridCol w="4867835">
                  <a:extLst>
                    <a:ext uri="{9D8B030D-6E8A-4147-A177-3AD203B41FA5}">
                      <a16:colId xmlns:a16="http://schemas.microsoft.com/office/drawing/2014/main" val="20001"/>
                    </a:ext>
                  </a:extLst>
                </a:gridCol>
              </a:tblGrid>
              <a:tr h="2626160">
                <a:tc>
                  <a:txBody>
                    <a:bodyPr/>
                    <a:lstStyle/>
                    <a:p>
                      <a:pPr marL="285750" indent="-285750" algn="ctr">
                        <a:buFont typeface="Arial" panose="020B0604020202020204" pitchFamily="34" charset="0"/>
                        <a:buChar char="•"/>
                      </a:pPr>
                      <a:endParaRPr lang="en-US" dirty="0">
                        <a:solidFill>
                          <a:schemeClr val="tx1"/>
                        </a:solidFill>
                      </a:endParaRPr>
                    </a:p>
                    <a:p>
                      <a:pPr marL="0" indent="0" algn="ctr">
                        <a:buFont typeface="Arial" panose="020B0604020202020204" pitchFamily="34" charset="0"/>
                        <a:buNone/>
                      </a:pPr>
                      <a:endParaRPr lang="en-US" dirty="0">
                        <a:solidFill>
                          <a:schemeClr val="tx1"/>
                        </a:solidFill>
                      </a:endParaRPr>
                    </a:p>
                    <a:p>
                      <a:pPr marL="0" indent="0" algn="ctr">
                        <a:buFont typeface="Arial" panose="020B0604020202020204" pitchFamily="34" charset="0"/>
                        <a:buNone/>
                      </a:pPr>
                      <a:r>
                        <a:rPr lang="en-US" dirty="0">
                          <a:solidFill>
                            <a:schemeClr val="tx1"/>
                          </a:solidFill>
                        </a:rPr>
                        <a:t>Compoundable</a:t>
                      </a:r>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US" sz="1800" dirty="0">
                          <a:solidFill>
                            <a:schemeClr val="tx1"/>
                          </a:solidFill>
                        </a:rPr>
                        <a:t>A compromise between parties can be reached even after the FIR is recorded. </a:t>
                      </a:r>
                    </a:p>
                    <a:p>
                      <a:pPr marL="285750" indent="-285750">
                        <a:buFont typeface="Arial" panose="020B0604020202020204" pitchFamily="34" charset="0"/>
                        <a:buChar char="•"/>
                      </a:pPr>
                      <a:r>
                        <a:rPr lang="en-US" sz="1800" dirty="0">
                          <a:solidFill>
                            <a:schemeClr val="tx1"/>
                          </a:solidFill>
                        </a:rPr>
                        <a:t>The offender is acquitted after the compromise is made. </a:t>
                      </a:r>
                    </a:p>
                    <a:p>
                      <a:pPr marL="285750" indent="-285750">
                        <a:buFont typeface="Arial" panose="020B0604020202020204" pitchFamily="34" charset="0"/>
                        <a:buChar char="•"/>
                      </a:pPr>
                      <a:r>
                        <a:rPr lang="en-US" sz="1800" dirty="0">
                          <a:solidFill>
                            <a:schemeClr val="tx1"/>
                          </a:solidFill>
                        </a:rPr>
                        <a:t>This includes </a:t>
                      </a:r>
                      <a:r>
                        <a:rPr lang="en-US" sz="1800" dirty="0" err="1">
                          <a:solidFill>
                            <a:schemeClr val="tx1"/>
                          </a:solidFill>
                        </a:rPr>
                        <a:t>Qisas</a:t>
                      </a:r>
                      <a:r>
                        <a:rPr lang="en-US" sz="1800" dirty="0">
                          <a:solidFill>
                            <a:schemeClr val="tx1"/>
                          </a:solidFill>
                        </a:rPr>
                        <a:t> and </a:t>
                      </a:r>
                      <a:r>
                        <a:rPr lang="en-US" sz="1800" dirty="0" err="1">
                          <a:solidFill>
                            <a:schemeClr val="tx1"/>
                          </a:solidFill>
                        </a:rPr>
                        <a:t>Diyat</a:t>
                      </a:r>
                      <a:r>
                        <a:rPr lang="en-US" sz="1800" dirty="0">
                          <a:solidFill>
                            <a:schemeClr val="tx1"/>
                          </a:solidFill>
                        </a:rPr>
                        <a:t> laws.</a:t>
                      </a:r>
                    </a:p>
                    <a:p>
                      <a:pPr marL="285750" indent="-285750">
                        <a:buFont typeface="Arial" panose="020B0604020202020204" pitchFamily="34" charset="0"/>
                        <a:buChar char="•"/>
                      </a:pPr>
                      <a:endParaRPr 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9704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8A30-9E91-4332-916C-5CB9F15096DF}"/>
              </a:ext>
            </a:extLst>
          </p:cNvPr>
          <p:cNvSpPr>
            <a:spLocks noGrp="1"/>
          </p:cNvSpPr>
          <p:nvPr>
            <p:ph type="title"/>
          </p:nvPr>
        </p:nvSpPr>
        <p:spPr>
          <a:xfrm>
            <a:off x="7423484" y="914400"/>
            <a:ext cx="4167881" cy="2887579"/>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Non Compoundable</a:t>
            </a:r>
            <a:endParaRPr lang="en-US" sz="4800" kern="1200" dirty="0">
              <a:solidFill>
                <a:srgbClr val="FFFFFF"/>
              </a:solidFill>
              <a:latin typeface="+mj-lt"/>
              <a:ea typeface="+mj-ea"/>
              <a:cs typeface="+mj-cs"/>
            </a:endParaRPr>
          </a:p>
        </p:txBody>
      </p:sp>
      <p:graphicFrame>
        <p:nvGraphicFramePr>
          <p:cNvPr id="5" name="Table 4"/>
          <p:cNvGraphicFramePr>
            <a:graphicFrameLocks noGrp="1"/>
          </p:cNvGraphicFramePr>
          <p:nvPr/>
        </p:nvGraphicFramePr>
        <p:xfrm>
          <a:off x="779929" y="1976718"/>
          <a:ext cx="6266330" cy="2834640"/>
        </p:xfrm>
        <a:graphic>
          <a:graphicData uri="http://schemas.openxmlformats.org/drawingml/2006/table">
            <a:tbl>
              <a:tblPr firstRow="1" bandRow="1">
                <a:tableStyleId>{5C22544A-7EE6-4342-B048-85BDC9FD1C3A}</a:tableStyleId>
              </a:tblPr>
              <a:tblGrid>
                <a:gridCol w="1653989">
                  <a:extLst>
                    <a:ext uri="{9D8B030D-6E8A-4147-A177-3AD203B41FA5}">
                      <a16:colId xmlns:a16="http://schemas.microsoft.com/office/drawing/2014/main" val="20000"/>
                    </a:ext>
                  </a:extLst>
                </a:gridCol>
                <a:gridCol w="4612341">
                  <a:extLst>
                    <a:ext uri="{9D8B030D-6E8A-4147-A177-3AD203B41FA5}">
                      <a16:colId xmlns:a16="http://schemas.microsoft.com/office/drawing/2014/main" val="20001"/>
                    </a:ext>
                  </a:extLst>
                </a:gridCol>
              </a:tblGrid>
              <a:tr h="2626160">
                <a:tc>
                  <a:txBody>
                    <a:bodyP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Non-Compoundable</a:t>
                      </a:r>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US" sz="1800" dirty="0">
                          <a:solidFill>
                            <a:schemeClr val="tx1"/>
                          </a:solidFill>
                        </a:rPr>
                        <a:t>No compromise can be made between the parties, thus the offender has to suffer his punishment. </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This includes offences against state or which involve revolt against the government and terrorist attacks</a:t>
                      </a:r>
                    </a:p>
                    <a:p>
                      <a:pPr marL="285750" indent="-285750">
                        <a:buFont typeface="Arial" panose="020B0604020202020204" pitchFamily="34" charset="0"/>
                        <a:buChar char="•"/>
                      </a:pPr>
                      <a:r>
                        <a:rPr lang="en-US" sz="1800" dirty="0" err="1">
                          <a:solidFill>
                            <a:schemeClr val="tx1"/>
                          </a:solidFill>
                        </a:rPr>
                        <a:t>fasaad</a:t>
                      </a:r>
                      <a:r>
                        <a:rPr lang="en-US" sz="1800" dirty="0">
                          <a:solidFill>
                            <a:schemeClr val="tx1"/>
                          </a:solidFill>
                        </a:rPr>
                        <a:t> </a:t>
                      </a:r>
                      <a:r>
                        <a:rPr lang="en-US" sz="1800" dirty="0" err="1">
                          <a:solidFill>
                            <a:schemeClr val="tx1"/>
                          </a:solidFill>
                        </a:rPr>
                        <a:t>fil</a:t>
                      </a:r>
                      <a:r>
                        <a:rPr lang="en-US" sz="1800" dirty="0">
                          <a:solidFill>
                            <a:schemeClr val="tx1"/>
                          </a:solidFill>
                        </a:rPr>
                        <a:t> </a:t>
                      </a:r>
                      <a:r>
                        <a:rPr lang="en-US" sz="1800" dirty="0" err="1">
                          <a:solidFill>
                            <a:schemeClr val="tx1"/>
                          </a:solidFill>
                        </a:rPr>
                        <a:t>arz</a:t>
                      </a:r>
                      <a:endParaRPr lang="en-US" sz="1800" dirty="0">
                        <a:solidFill>
                          <a:schemeClr val="tx1"/>
                        </a:solidFill>
                      </a:endParaRPr>
                    </a:p>
                    <a:p>
                      <a:r>
                        <a:rPr lang="en-US" sz="1800" b="1" kern="1200" dirty="0">
                          <a:solidFill>
                            <a:schemeClr val="tx1"/>
                          </a:solidFill>
                          <a:effectLst/>
                          <a:latin typeface="+mn-lt"/>
                          <a:ea typeface="+mn-ea"/>
                          <a:cs typeface="+mn-cs"/>
                        </a:rPr>
                        <a:t> </a:t>
                      </a:r>
                    </a:p>
                    <a:p>
                      <a:endParaRPr 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8711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4C5257E-8CB6-460C-AEEE-030E9CB596A7}"/>
              </a:ext>
            </a:extLst>
          </p:cNvPr>
          <p:cNvSpPr>
            <a:spLocks noGrp="1"/>
          </p:cNvSpPr>
          <p:nvPr>
            <p:ph type="title"/>
          </p:nvPr>
        </p:nvSpPr>
        <p:spPr/>
        <p:txBody>
          <a:bodyPr/>
          <a:lstStyle/>
          <a:p>
            <a:r>
              <a:rPr lang="en-US" dirty="0"/>
              <a:t>PECA 2016 - Offences</a:t>
            </a:r>
          </a:p>
        </p:txBody>
      </p:sp>
      <p:sp>
        <p:nvSpPr>
          <p:cNvPr id="4" name="Slide Number Placeholder 3">
            <a:extLst>
              <a:ext uri="{FF2B5EF4-FFF2-40B4-BE49-F238E27FC236}">
                <a16:creationId xmlns:a16="http://schemas.microsoft.com/office/drawing/2014/main" id="{9CC8B02D-7537-4CE0-AC64-A29F53490328}"/>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26</a:t>
            </a:fld>
            <a:endParaRPr lang="en-US"/>
          </a:p>
        </p:txBody>
      </p:sp>
      <p:sp>
        <p:nvSpPr>
          <p:cNvPr id="5" name="Rectangle 4">
            <a:extLst>
              <a:ext uri="{FF2B5EF4-FFF2-40B4-BE49-F238E27FC236}">
                <a16:creationId xmlns:a16="http://schemas.microsoft.com/office/drawing/2014/main" id="{27F264F0-7E3C-4D5B-B674-38E2DCFB1A9A}"/>
              </a:ext>
            </a:extLst>
          </p:cNvPr>
          <p:cNvSpPr/>
          <p:nvPr/>
        </p:nvSpPr>
        <p:spPr>
          <a:xfrm>
            <a:off x="39103" y="1518820"/>
            <a:ext cx="7657097" cy="2031325"/>
          </a:xfrm>
          <a:prstGeom prst="rect">
            <a:avLst/>
          </a:prstGeom>
          <a:solidFill>
            <a:schemeClr val="bg2">
              <a:lumMod val="90000"/>
            </a:schemeClr>
          </a:solidFill>
        </p:spPr>
        <p:txBody>
          <a:bodyPr wrap="square">
            <a:spAutoFit/>
          </a:bodyPr>
          <a:lstStyle/>
          <a:p>
            <a:r>
              <a:rPr lang="en-US" b="1" dirty="0">
                <a:solidFill>
                  <a:srgbClr val="C00000"/>
                </a:solidFill>
              </a:rPr>
              <a:t>Unauthorized Access/ Copying/ Transmission or Interference with IS or Data</a:t>
            </a:r>
          </a:p>
          <a:p>
            <a:r>
              <a:rPr lang="en-US" dirty="0"/>
              <a:t>3. Unauthorized **</a:t>
            </a:r>
            <a:r>
              <a:rPr lang="en-US" b="1" dirty="0"/>
              <a:t>access</a:t>
            </a:r>
            <a:r>
              <a:rPr lang="en-US" dirty="0"/>
              <a:t>** to information system or data	</a:t>
            </a:r>
          </a:p>
          <a:p>
            <a:r>
              <a:rPr lang="en-US" dirty="0"/>
              <a:t>4. Unauthorized **</a:t>
            </a:r>
            <a:r>
              <a:rPr lang="en-US" b="1" dirty="0"/>
              <a:t>copying</a:t>
            </a:r>
            <a:r>
              <a:rPr lang="en-US" dirty="0"/>
              <a:t>** or transmission of data		</a:t>
            </a:r>
          </a:p>
          <a:p>
            <a:r>
              <a:rPr lang="en-US" dirty="0"/>
              <a:t>5. **</a:t>
            </a:r>
            <a:r>
              <a:rPr lang="en-US" b="1" dirty="0"/>
              <a:t>Interference</a:t>
            </a:r>
            <a:r>
              <a:rPr lang="en-US" dirty="0"/>
              <a:t>** with information system or data		</a:t>
            </a:r>
          </a:p>
          <a:p>
            <a:r>
              <a:rPr lang="en-US" dirty="0"/>
              <a:t>6. Unauthorized **</a:t>
            </a:r>
            <a:r>
              <a:rPr lang="en-US" b="1" dirty="0"/>
              <a:t>access</a:t>
            </a:r>
            <a:r>
              <a:rPr lang="en-US" dirty="0"/>
              <a:t>** to critical infrastructure information system or data</a:t>
            </a:r>
          </a:p>
          <a:p>
            <a:r>
              <a:rPr lang="en-US" dirty="0"/>
              <a:t>7. Unauthorized **</a:t>
            </a:r>
            <a:r>
              <a:rPr lang="en-US" b="1" dirty="0"/>
              <a:t>copying</a:t>
            </a:r>
            <a:r>
              <a:rPr lang="en-US" dirty="0"/>
              <a:t>** or transmission of critical infrastructure data	</a:t>
            </a:r>
          </a:p>
          <a:p>
            <a:r>
              <a:rPr lang="en-US" dirty="0"/>
              <a:t>8. **</a:t>
            </a:r>
            <a:r>
              <a:rPr lang="en-US" b="1" dirty="0"/>
              <a:t>Interference</a:t>
            </a:r>
            <a:r>
              <a:rPr lang="en-US" dirty="0"/>
              <a:t>** with critical infrastructure information system or data</a:t>
            </a:r>
          </a:p>
        </p:txBody>
      </p:sp>
      <p:sp>
        <p:nvSpPr>
          <p:cNvPr id="6" name="Rectangle 5">
            <a:extLst>
              <a:ext uri="{FF2B5EF4-FFF2-40B4-BE49-F238E27FC236}">
                <a16:creationId xmlns:a16="http://schemas.microsoft.com/office/drawing/2014/main" id="{FFEA6FA0-C1EC-430C-8CFA-91738A0336B6}"/>
              </a:ext>
            </a:extLst>
          </p:cNvPr>
          <p:cNvSpPr/>
          <p:nvPr/>
        </p:nvSpPr>
        <p:spPr>
          <a:xfrm>
            <a:off x="7840929" y="1795819"/>
            <a:ext cx="4331521" cy="1754326"/>
          </a:xfrm>
          <a:prstGeom prst="rect">
            <a:avLst/>
          </a:prstGeom>
          <a:solidFill>
            <a:schemeClr val="accent3">
              <a:lumMod val="40000"/>
              <a:lumOff val="60000"/>
            </a:schemeClr>
          </a:solidFill>
        </p:spPr>
        <p:txBody>
          <a:bodyPr wrap="square">
            <a:spAutoFit/>
          </a:bodyPr>
          <a:lstStyle/>
          <a:p>
            <a:r>
              <a:rPr lang="en-US" b="1" dirty="0">
                <a:solidFill>
                  <a:srgbClr val="C00000"/>
                </a:solidFill>
              </a:rPr>
              <a:t>Techniques of Deception </a:t>
            </a:r>
          </a:p>
          <a:p>
            <a:r>
              <a:rPr lang="en-US" dirty="0"/>
              <a:t>13. Electronic forgery</a:t>
            </a:r>
          </a:p>
          <a:p>
            <a:r>
              <a:rPr lang="en-US" dirty="0"/>
              <a:t>14. Electronic fraud		</a:t>
            </a:r>
          </a:p>
          <a:p>
            <a:r>
              <a:rPr lang="en-US" dirty="0"/>
              <a:t>25. Spamming		</a:t>
            </a:r>
          </a:p>
          <a:p>
            <a:r>
              <a:rPr lang="en-US" dirty="0"/>
              <a:t>26. Spoofing</a:t>
            </a:r>
          </a:p>
          <a:p>
            <a:r>
              <a:rPr lang="en-US" dirty="0"/>
              <a:t>16. Unauthorized use of identity information</a:t>
            </a:r>
          </a:p>
        </p:txBody>
      </p:sp>
      <p:sp>
        <p:nvSpPr>
          <p:cNvPr id="7" name="Rectangle 6">
            <a:extLst>
              <a:ext uri="{FF2B5EF4-FFF2-40B4-BE49-F238E27FC236}">
                <a16:creationId xmlns:a16="http://schemas.microsoft.com/office/drawing/2014/main" id="{538B8A34-C945-4D3F-89A0-D4C42C6A9927}"/>
              </a:ext>
            </a:extLst>
          </p:cNvPr>
          <p:cNvSpPr/>
          <p:nvPr/>
        </p:nvSpPr>
        <p:spPr>
          <a:xfrm>
            <a:off x="7119109" y="5240718"/>
            <a:ext cx="5053341" cy="1477328"/>
          </a:xfrm>
          <a:prstGeom prst="rect">
            <a:avLst/>
          </a:prstGeom>
          <a:solidFill>
            <a:schemeClr val="accent3">
              <a:lumMod val="40000"/>
              <a:lumOff val="60000"/>
            </a:schemeClr>
          </a:solidFill>
        </p:spPr>
        <p:txBody>
          <a:bodyPr wrap="square">
            <a:spAutoFit/>
          </a:bodyPr>
          <a:lstStyle/>
          <a:p>
            <a:r>
              <a:rPr lang="en-US" b="1" dirty="0">
                <a:solidFill>
                  <a:srgbClr val="C00000"/>
                </a:solidFill>
              </a:rPr>
              <a:t>Crimes against a Group/ Sect/ Community/ Nation</a:t>
            </a:r>
          </a:p>
          <a:p>
            <a:r>
              <a:rPr lang="en-US" dirty="0"/>
              <a:t>9. Glorification of an offence	</a:t>
            </a:r>
          </a:p>
          <a:p>
            <a:r>
              <a:rPr lang="en-US" dirty="0"/>
              <a:t>10. Cyber terrorism	</a:t>
            </a:r>
          </a:p>
          <a:p>
            <a:r>
              <a:rPr lang="en-US" dirty="0"/>
              <a:t>11. Hate speech</a:t>
            </a:r>
          </a:p>
          <a:p>
            <a:r>
              <a:rPr lang="en-US" dirty="0"/>
              <a:t>12. Recruitment, funding and planning of terrorism</a:t>
            </a:r>
          </a:p>
        </p:txBody>
      </p:sp>
      <p:sp>
        <p:nvSpPr>
          <p:cNvPr id="8" name="Rectangle 7">
            <a:extLst>
              <a:ext uri="{FF2B5EF4-FFF2-40B4-BE49-F238E27FC236}">
                <a16:creationId xmlns:a16="http://schemas.microsoft.com/office/drawing/2014/main" id="{3903C6E1-0386-4A1F-8879-B8C8ABA09390}"/>
              </a:ext>
            </a:extLst>
          </p:cNvPr>
          <p:cNvSpPr/>
          <p:nvPr/>
        </p:nvSpPr>
        <p:spPr>
          <a:xfrm>
            <a:off x="6076450" y="3648798"/>
            <a:ext cx="6096000" cy="1477328"/>
          </a:xfrm>
          <a:prstGeom prst="rect">
            <a:avLst/>
          </a:prstGeom>
          <a:solidFill>
            <a:schemeClr val="accent3">
              <a:lumMod val="40000"/>
              <a:lumOff val="60000"/>
            </a:schemeClr>
          </a:solidFill>
        </p:spPr>
        <p:txBody>
          <a:bodyPr wrap="square">
            <a:spAutoFit/>
          </a:bodyPr>
          <a:lstStyle/>
          <a:p>
            <a:r>
              <a:rPr lang="en-US" b="1" dirty="0">
                <a:solidFill>
                  <a:srgbClr val="C00000"/>
                </a:solidFill>
              </a:rPr>
              <a:t>Crimes against Individuals</a:t>
            </a:r>
          </a:p>
          <a:p>
            <a:r>
              <a:rPr lang="en-US" dirty="0"/>
              <a:t>20. Offences against dignity of a natural person		</a:t>
            </a:r>
          </a:p>
          <a:p>
            <a:r>
              <a:rPr lang="en-US" dirty="0"/>
              <a:t>21. Offences against modesty of a natural person and minor</a:t>
            </a:r>
          </a:p>
          <a:p>
            <a:r>
              <a:rPr lang="en-US" dirty="0"/>
              <a:t>22. Child Pornography</a:t>
            </a:r>
          </a:p>
          <a:p>
            <a:r>
              <a:rPr lang="en-US" dirty="0"/>
              <a:t>24. Cyber Stalking	</a:t>
            </a:r>
          </a:p>
        </p:txBody>
      </p:sp>
      <p:sp>
        <p:nvSpPr>
          <p:cNvPr id="9" name="Rectangle 8">
            <a:extLst>
              <a:ext uri="{FF2B5EF4-FFF2-40B4-BE49-F238E27FC236}">
                <a16:creationId xmlns:a16="http://schemas.microsoft.com/office/drawing/2014/main" id="{DB5846F5-C629-463A-ACE7-BAEAC2EE78E1}"/>
              </a:ext>
            </a:extLst>
          </p:cNvPr>
          <p:cNvSpPr/>
          <p:nvPr/>
        </p:nvSpPr>
        <p:spPr>
          <a:xfrm>
            <a:off x="39103" y="3634530"/>
            <a:ext cx="5884947" cy="1754326"/>
          </a:xfrm>
          <a:prstGeom prst="rect">
            <a:avLst/>
          </a:prstGeom>
          <a:solidFill>
            <a:schemeClr val="bg2">
              <a:lumMod val="90000"/>
            </a:schemeClr>
          </a:solidFill>
        </p:spPr>
        <p:txBody>
          <a:bodyPr wrap="square">
            <a:spAutoFit/>
          </a:bodyPr>
          <a:lstStyle/>
          <a:p>
            <a:r>
              <a:rPr lang="en-US" b="1" dirty="0">
                <a:solidFill>
                  <a:srgbClr val="C00000"/>
                </a:solidFill>
              </a:rPr>
              <a:t>Advance Technical Techniques</a:t>
            </a:r>
          </a:p>
          <a:p>
            <a:r>
              <a:rPr lang="en-US" dirty="0"/>
              <a:t>15. Making, obtaining, or supplying device for use in offence</a:t>
            </a:r>
          </a:p>
          <a:p>
            <a:r>
              <a:rPr lang="en-US" dirty="0"/>
              <a:t>18. Tampering, etc. of communication equipment 	</a:t>
            </a:r>
          </a:p>
          <a:p>
            <a:r>
              <a:rPr lang="en-US" dirty="0"/>
              <a:t>17. Unauthorized issuance of SIM cards </a:t>
            </a:r>
            <a:r>
              <a:rPr lang="en-US" dirty="0" err="1"/>
              <a:t>etc</a:t>
            </a:r>
            <a:r>
              <a:rPr lang="en-US" dirty="0"/>
              <a:t>		</a:t>
            </a:r>
          </a:p>
          <a:p>
            <a:r>
              <a:rPr lang="en-US" dirty="0"/>
              <a:t>19. Unauthorized interception </a:t>
            </a:r>
          </a:p>
          <a:p>
            <a:r>
              <a:rPr lang="en-US" dirty="0"/>
              <a:t>23. Malicious code	</a:t>
            </a:r>
          </a:p>
        </p:txBody>
      </p:sp>
    </p:spTree>
    <p:extLst>
      <p:ext uri="{BB962C8B-B14F-4D97-AF65-F5344CB8AC3E}">
        <p14:creationId xmlns:p14="http://schemas.microsoft.com/office/powerpoint/2010/main" val="241495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Unauthorized access to information system or data</a:t>
            </a:r>
            <a:r>
              <a:rPr lang="en-US" sz="4000" b="1" dirty="0"/>
              <a:t> (PECA 2016-Section 03)</a:t>
            </a:r>
            <a:endParaRPr lang="en-US" b="1" dirty="0"/>
          </a:p>
        </p:txBody>
      </p:sp>
      <p:sp>
        <p:nvSpPr>
          <p:cNvPr id="3" name="Content Placeholder 2"/>
          <p:cNvSpPr>
            <a:spLocks noGrp="1"/>
          </p:cNvSpPr>
          <p:nvPr>
            <p:ph idx="1"/>
          </p:nvPr>
        </p:nvSpPr>
        <p:spPr>
          <a:xfrm>
            <a:off x="838200" y="1825625"/>
            <a:ext cx="10515600" cy="1912657"/>
          </a:xfrm>
        </p:spPr>
        <p:txBody>
          <a:bodyPr/>
          <a:lstStyle/>
          <a:p>
            <a:pPr algn="just"/>
            <a:r>
              <a:rPr lang="en-US" dirty="0"/>
              <a:t>Whoever with </a:t>
            </a:r>
            <a:r>
              <a:rPr lang="en-US" dirty="0">
                <a:hlinkClick r:id="" action="ppaction://noaction"/>
              </a:rPr>
              <a:t>dishonest intention</a:t>
            </a:r>
            <a:r>
              <a:rPr lang="en-US" dirty="0"/>
              <a:t> gains </a:t>
            </a:r>
            <a:r>
              <a:rPr lang="en-US" dirty="0">
                <a:hlinkClick r:id="" action="ppaction://noaction"/>
              </a:rPr>
              <a:t>unauthorized access </a:t>
            </a:r>
            <a:r>
              <a:rPr lang="en-US" dirty="0"/>
              <a:t>to any </a:t>
            </a:r>
            <a:r>
              <a:rPr lang="en-US" dirty="0">
                <a:hlinkClick r:id="" action="ppaction://noaction"/>
              </a:rPr>
              <a:t>information system </a:t>
            </a:r>
            <a:r>
              <a:rPr lang="en-US" dirty="0"/>
              <a:t>or </a:t>
            </a:r>
            <a:r>
              <a:rPr lang="en-US" dirty="0">
                <a:hlinkClick r:id="" action="ppaction://noaction"/>
              </a:rPr>
              <a:t>data</a:t>
            </a:r>
            <a:r>
              <a:rPr lang="en-US" dirty="0"/>
              <a:t> shall be punished with imprisonment for a term which may extend to three months or with fine which may extend to fifty thousand rupees or with both.</a:t>
            </a:r>
          </a:p>
          <a:p>
            <a:endParaRPr lang="en-US" dirty="0"/>
          </a:p>
        </p:txBody>
      </p:sp>
      <p:graphicFrame>
        <p:nvGraphicFramePr>
          <p:cNvPr id="4" name="Content Placeholder 2">
            <a:extLst>
              <a:ext uri="{FF2B5EF4-FFF2-40B4-BE49-F238E27FC236}">
                <a16:creationId xmlns:a16="http://schemas.microsoft.com/office/drawing/2014/main" id="{EEFE45ED-7DF7-4575-ADC8-3C6EC2D08076}"/>
              </a:ext>
            </a:extLst>
          </p:cNvPr>
          <p:cNvGraphicFramePr>
            <a:graphicFrameLocks/>
          </p:cNvGraphicFramePr>
          <p:nvPr/>
        </p:nvGraphicFramePr>
        <p:xfrm>
          <a:off x="7235825" y="3920611"/>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285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Unauthorized copying or transmission of data</a:t>
            </a:r>
            <a:r>
              <a:rPr lang="en-US" sz="4000" b="1" dirty="0"/>
              <a:t> </a:t>
            </a:r>
            <a:r>
              <a:rPr lang="en-US" b="1" dirty="0"/>
              <a:t>(PECA 2016-Section 04)</a:t>
            </a:r>
          </a:p>
        </p:txBody>
      </p:sp>
      <p:sp>
        <p:nvSpPr>
          <p:cNvPr id="3" name="Content Placeholder 2"/>
          <p:cNvSpPr>
            <a:spLocks noGrp="1"/>
          </p:cNvSpPr>
          <p:nvPr>
            <p:ph idx="1"/>
          </p:nvPr>
        </p:nvSpPr>
        <p:spPr>
          <a:xfrm>
            <a:off x="838200" y="1825625"/>
            <a:ext cx="10515600" cy="2262281"/>
          </a:xfrm>
        </p:spPr>
        <p:txBody>
          <a:bodyPr/>
          <a:lstStyle/>
          <a:p>
            <a:pPr algn="just"/>
            <a:r>
              <a:rPr lang="en-US" dirty="0"/>
              <a:t>Whoever with </a:t>
            </a:r>
            <a:r>
              <a:rPr lang="en-US" dirty="0">
                <a:hlinkClick r:id="" action="ppaction://noaction"/>
              </a:rPr>
              <a:t>dishonest intention</a:t>
            </a:r>
            <a:r>
              <a:rPr lang="en-US" dirty="0"/>
              <a:t> and without </a:t>
            </a:r>
            <a:r>
              <a:rPr lang="en-US" dirty="0">
                <a:hlinkClick r:id="" action="ppaction://noaction"/>
              </a:rPr>
              <a:t>authorization</a:t>
            </a:r>
            <a:r>
              <a:rPr lang="en-US" dirty="0"/>
              <a:t> copies or otherwise transmits or causes to be transmitted any </a:t>
            </a:r>
            <a:r>
              <a:rPr lang="en-US" dirty="0">
                <a:hlinkClick r:id="" action="ppaction://noaction"/>
              </a:rPr>
              <a:t>data</a:t>
            </a:r>
            <a:r>
              <a:rPr lang="en-US" dirty="0"/>
              <a:t> shall be punished with imprisonment for a term which may extend to six months, or with fine which may extend to one hundred thousand rupees or with both.</a:t>
            </a:r>
          </a:p>
          <a:p>
            <a:endParaRPr lang="en-US" dirty="0"/>
          </a:p>
        </p:txBody>
      </p:sp>
      <p:graphicFrame>
        <p:nvGraphicFramePr>
          <p:cNvPr id="4" name="Content Placeholder 2">
            <a:extLst>
              <a:ext uri="{FF2B5EF4-FFF2-40B4-BE49-F238E27FC236}">
                <a16:creationId xmlns:a16="http://schemas.microsoft.com/office/drawing/2014/main" id="{DC08AF62-B587-489F-B7C9-E44034875146}"/>
              </a:ext>
            </a:extLst>
          </p:cNvPr>
          <p:cNvGraphicFramePr>
            <a:graphicFrameLocks/>
          </p:cNvGraphicFramePr>
          <p:nvPr/>
        </p:nvGraphicFramePr>
        <p:xfrm>
          <a:off x="7235825" y="4001294"/>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660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Interference with information system or data</a:t>
            </a:r>
            <a:r>
              <a:rPr lang="en-US" sz="4000" b="1" dirty="0"/>
              <a:t> (PECA 2016-Section 05)</a:t>
            </a:r>
            <a:endParaRPr lang="en-US" b="1" dirty="0"/>
          </a:p>
        </p:txBody>
      </p:sp>
      <p:sp>
        <p:nvSpPr>
          <p:cNvPr id="3" name="Content Placeholder 2"/>
          <p:cNvSpPr>
            <a:spLocks noGrp="1"/>
          </p:cNvSpPr>
          <p:nvPr>
            <p:ph idx="1"/>
          </p:nvPr>
        </p:nvSpPr>
        <p:spPr>
          <a:xfrm>
            <a:off x="838200" y="1825625"/>
            <a:ext cx="10515600" cy="2127810"/>
          </a:xfrm>
        </p:spPr>
        <p:txBody>
          <a:bodyPr/>
          <a:lstStyle/>
          <a:p>
            <a:pPr algn="just"/>
            <a:r>
              <a:rPr lang="en-US" dirty="0"/>
              <a:t>Whoever with </a:t>
            </a:r>
            <a:r>
              <a:rPr lang="en-US" dirty="0">
                <a:hlinkClick r:id="" action="ppaction://noaction"/>
              </a:rPr>
              <a:t>dishonest intention</a:t>
            </a:r>
            <a:r>
              <a:rPr lang="en-US" dirty="0"/>
              <a:t> interferes with or damages or causes to be</a:t>
            </a:r>
            <a:r>
              <a:rPr lang="en-US" b="1" dirty="0"/>
              <a:t> interfered </a:t>
            </a:r>
            <a:r>
              <a:rPr lang="en-US" dirty="0"/>
              <a:t>with or </a:t>
            </a:r>
            <a:r>
              <a:rPr lang="en-US" b="1" dirty="0"/>
              <a:t>damages</a:t>
            </a:r>
            <a:r>
              <a:rPr lang="en-US" dirty="0"/>
              <a:t> any part or whole of an </a:t>
            </a:r>
            <a:r>
              <a:rPr lang="en-US" b="1" dirty="0"/>
              <a:t>information system </a:t>
            </a:r>
            <a:r>
              <a:rPr lang="en-US" dirty="0"/>
              <a:t>or </a:t>
            </a:r>
            <a:r>
              <a:rPr lang="en-US" b="1" dirty="0"/>
              <a:t>data</a:t>
            </a:r>
            <a:r>
              <a:rPr lang="en-US" dirty="0"/>
              <a:t> shall be punished with imprisonment which may extend to two years or with fine which may extend to five hundred thousand rupees or with both.</a:t>
            </a:r>
          </a:p>
          <a:p>
            <a:endParaRPr lang="en-US" dirty="0"/>
          </a:p>
        </p:txBody>
      </p:sp>
      <p:graphicFrame>
        <p:nvGraphicFramePr>
          <p:cNvPr id="4" name="Content Placeholder 2">
            <a:extLst>
              <a:ext uri="{FF2B5EF4-FFF2-40B4-BE49-F238E27FC236}">
                <a16:creationId xmlns:a16="http://schemas.microsoft.com/office/drawing/2014/main" id="{E8885B02-15DE-41FB-9E7B-7C488C6F1CF7}"/>
              </a:ext>
            </a:extLst>
          </p:cNvPr>
          <p:cNvGraphicFramePr>
            <a:graphicFrameLocks/>
          </p:cNvGraphicFramePr>
          <p:nvPr/>
        </p:nvGraphicFramePr>
        <p:xfrm>
          <a:off x="6732495" y="4021136"/>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3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altLang="en-US">
                <a:solidFill>
                  <a:schemeClr val="tx1">
                    <a:lumMod val="95000"/>
                    <a:lumOff val="5000"/>
                  </a:schemeClr>
                </a:solidFill>
              </a:rPr>
              <a:t>What We Will Cover</a:t>
            </a:r>
          </a:p>
        </p:txBody>
      </p:sp>
      <p:sp>
        <p:nvSpPr>
          <p:cNvPr id="9219" name="Rectangle 3"/>
          <p:cNvSpPr>
            <a:spLocks noGrp="1" noChangeArrowheads="1"/>
          </p:cNvSpPr>
          <p:nvPr>
            <p:ph idx="1"/>
          </p:nvPr>
        </p:nvSpPr>
        <p:spPr>
          <a:xfrm>
            <a:off x="1394791" y="1847850"/>
            <a:ext cx="8411818" cy="3254237"/>
          </a:xfrm>
        </p:spPr>
        <p:txBody>
          <a:bodyPr/>
          <a:lstStyle/>
          <a:p>
            <a:pPr algn="just">
              <a:buFont typeface="Wingdings" panose="05000000000000000000" pitchFamily="2" charset="2"/>
              <a:buChar char="Ø"/>
            </a:pPr>
            <a:r>
              <a:rPr lang="en-US" altLang="en-US" dirty="0"/>
              <a:t>Cyber Crime Globally</a:t>
            </a:r>
          </a:p>
          <a:p>
            <a:pPr algn="just">
              <a:buFont typeface="Wingdings" panose="05000000000000000000" pitchFamily="2" charset="2"/>
              <a:buChar char="Ø"/>
            </a:pPr>
            <a:r>
              <a:rPr lang="en-US" dirty="0"/>
              <a:t>Evolution of Cyber Crime Laws in Pakistan</a:t>
            </a:r>
            <a:endParaRPr lang="en-US" altLang="en-US" dirty="0"/>
          </a:p>
          <a:p>
            <a:pPr algn="just">
              <a:buFont typeface="Wingdings" panose="05000000000000000000" pitchFamily="2" charset="2"/>
              <a:buChar char="Ø"/>
            </a:pPr>
            <a:r>
              <a:rPr lang="en-US" altLang="en-US" dirty="0"/>
              <a:t>Important Cyber Laws and cases</a:t>
            </a:r>
          </a:p>
          <a:p>
            <a:pPr eaLnBrk="1" hangingPunct="1">
              <a:lnSpc>
                <a:spcPct val="150000"/>
              </a:lnSpc>
              <a:buFont typeface="Wingdings" panose="05000000000000000000" pitchFamily="2" charset="2"/>
              <a:buChar char="Ø"/>
            </a:pPr>
            <a:endParaRPr lang="en-US" altLang="en-US" dirty="0"/>
          </a:p>
        </p:txBody>
      </p:sp>
      <p:sp>
        <p:nvSpPr>
          <p:cNvPr id="2" name="Date Placeholder 1"/>
          <p:cNvSpPr>
            <a:spLocks noGrp="1"/>
          </p:cNvSpPr>
          <p:nvPr>
            <p:ph type="dt" sz="half" idx="10"/>
          </p:nvPr>
        </p:nvSpPr>
        <p:spPr/>
        <p:txBody>
          <a:bodyPr/>
          <a:lstStyle/>
          <a:p>
            <a:pPr>
              <a:defRPr/>
            </a:pPr>
            <a:fld id="{F2045C4E-1CF7-471D-B61B-8D0CB72A0A90}" type="datetime1">
              <a:rPr lang="en-US" altLang="en-US" smtClean="0"/>
              <a:pPr>
                <a:defRPr/>
              </a:pPr>
              <a:t>11/23/2020</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F53-E445-4AB7-9FB9-5C3D09051EE3}"/>
              </a:ext>
            </a:extLst>
          </p:cNvPr>
          <p:cNvSpPr>
            <a:spLocks noGrp="1"/>
          </p:cNvSpPr>
          <p:nvPr>
            <p:ph type="title"/>
          </p:nvPr>
        </p:nvSpPr>
        <p:spPr>
          <a:xfrm>
            <a:off x="1136428" y="627564"/>
            <a:ext cx="7474172" cy="1325563"/>
          </a:xfrm>
        </p:spPr>
        <p:txBody>
          <a:bodyPr>
            <a:normAutofit/>
          </a:bodyPr>
          <a:lstStyle/>
          <a:p>
            <a:r>
              <a:rPr lang="en-US"/>
              <a:t>Case: Unauthorized access to information system or data</a:t>
            </a:r>
          </a:p>
        </p:txBody>
      </p:sp>
      <p:sp>
        <p:nvSpPr>
          <p:cNvPr id="3" name="Content Placeholder 2">
            <a:extLst>
              <a:ext uri="{FF2B5EF4-FFF2-40B4-BE49-F238E27FC236}">
                <a16:creationId xmlns:a16="http://schemas.microsoft.com/office/drawing/2014/main" id="{2DFC3687-DF74-454C-8216-F6DA90B1556A}"/>
              </a:ext>
            </a:extLst>
          </p:cNvPr>
          <p:cNvSpPr>
            <a:spLocks noGrp="1"/>
          </p:cNvSpPr>
          <p:nvPr>
            <p:ph idx="1"/>
          </p:nvPr>
        </p:nvSpPr>
        <p:spPr>
          <a:xfrm>
            <a:off x="1136429" y="2278173"/>
            <a:ext cx="7778971" cy="3450613"/>
          </a:xfrm>
        </p:spPr>
        <p:txBody>
          <a:bodyPr anchor="ctr">
            <a:noAutofit/>
          </a:bodyPr>
          <a:lstStyle/>
          <a:p>
            <a:r>
              <a:rPr lang="en-US" sz="1800" dirty="0"/>
              <a:t>FIR No. 02/2018, under Section 3/4/5/6/7/10(a)/13/14 of PECA 2016 read with Section 420/467/468/471/109 PPC registered at P.S. FIA, Cyber Crime Circle, Karachi</a:t>
            </a:r>
          </a:p>
          <a:p>
            <a:r>
              <a:rPr lang="en-US" sz="1800" dirty="0"/>
              <a:t>Manager Al Baraka Bank complained regarding fraudulent withdrawal of cash from ATM machine of their bank branch at DHA Karachi; on basis of CCTV footage one of the Chinese individual was found involved; police arrested the accused persons namely Liu Liming – Zhu Yu Ping and Zeng Chun Yu and handed their custody to FIA along with Memo of Arrest, Recovery, Personal Search U/s. 54/550 </a:t>
            </a:r>
            <a:r>
              <a:rPr lang="en-US" sz="1800" dirty="0" err="1"/>
              <a:t>Cr.PC</a:t>
            </a:r>
            <a:r>
              <a:rPr lang="en-US" sz="1800" dirty="0"/>
              <a:t> prepared on the spot for proper enquiry; during the course of enquiry it has been transpired that accused persons are Chinese nationals and </a:t>
            </a:r>
            <a:r>
              <a:rPr lang="en-US" sz="1800" b="1" dirty="0">
                <a:solidFill>
                  <a:srgbClr val="0070C0"/>
                </a:solidFill>
              </a:rPr>
              <a:t>on questioning regarding committed crime of withdrawal of amount fraudulent /deceitfully from ATM of Al-Barakah Bank DHA Karachi, admitted guilt and recovery of huge amount of Rs.22,80,000/- and 355 ATM </a:t>
            </a:r>
            <a:r>
              <a:rPr lang="en-US" sz="1800" dirty="0"/>
              <a:t>cards including incriminating material/items were effected from their possession. </a:t>
            </a:r>
          </a:p>
        </p:txBody>
      </p:sp>
      <p:pic>
        <p:nvPicPr>
          <p:cNvPr id="19" name="Graphic 18" descr="Detective">
            <a:extLst>
              <a:ext uri="{FF2B5EF4-FFF2-40B4-BE49-F238E27FC236}">
                <a16:creationId xmlns:a16="http://schemas.microsoft.com/office/drawing/2014/main" id="{ACE02FD3-FA29-4667-88A2-CD48CA87CA8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69649240"/>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F53-E445-4AB7-9FB9-5C3D09051EE3}"/>
              </a:ext>
            </a:extLst>
          </p:cNvPr>
          <p:cNvSpPr>
            <a:spLocks noGrp="1"/>
          </p:cNvSpPr>
          <p:nvPr>
            <p:ph type="title"/>
          </p:nvPr>
        </p:nvSpPr>
        <p:spPr>
          <a:xfrm>
            <a:off x="1136428" y="627564"/>
            <a:ext cx="7474172" cy="1325563"/>
          </a:xfrm>
        </p:spPr>
        <p:txBody>
          <a:bodyPr>
            <a:normAutofit/>
          </a:bodyPr>
          <a:lstStyle/>
          <a:p>
            <a:r>
              <a:rPr lang="en-US"/>
              <a:t>Case: Unauthorized access to information system or data</a:t>
            </a:r>
          </a:p>
        </p:txBody>
      </p:sp>
      <p:sp>
        <p:nvSpPr>
          <p:cNvPr id="3" name="Content Placeholder 2">
            <a:extLst>
              <a:ext uri="{FF2B5EF4-FFF2-40B4-BE49-F238E27FC236}">
                <a16:creationId xmlns:a16="http://schemas.microsoft.com/office/drawing/2014/main" id="{2DFC3687-DF74-454C-8216-F6DA90B1556A}"/>
              </a:ext>
            </a:extLst>
          </p:cNvPr>
          <p:cNvSpPr>
            <a:spLocks noGrp="1"/>
          </p:cNvSpPr>
          <p:nvPr>
            <p:ph idx="1"/>
          </p:nvPr>
        </p:nvSpPr>
        <p:spPr>
          <a:xfrm>
            <a:off x="1136429" y="2278173"/>
            <a:ext cx="7474171" cy="3450613"/>
          </a:xfrm>
        </p:spPr>
        <p:txBody>
          <a:bodyPr anchor="ctr">
            <a:normAutofit/>
          </a:bodyPr>
          <a:lstStyle/>
          <a:p>
            <a:r>
              <a:rPr lang="en-US" sz="1800" dirty="0"/>
              <a:t>During interrogation the accused persons disclosed that the mastermind of the committed crime is one of their Chinese national namely </a:t>
            </a:r>
            <a:r>
              <a:rPr lang="en-US" sz="1800" dirty="0" err="1"/>
              <a:t>Weiming</a:t>
            </a:r>
            <a:r>
              <a:rPr lang="en-US" sz="1800" dirty="0"/>
              <a:t> @ Lan, who brought them to Pakistan for such illegal act, in this way the accused persons above named </a:t>
            </a:r>
            <a:r>
              <a:rPr lang="en-US" sz="1800" dirty="0" err="1"/>
              <a:t>alongwith</a:t>
            </a:r>
            <a:r>
              <a:rPr lang="en-US" sz="1800" dirty="0"/>
              <a:t> absconding accused </a:t>
            </a:r>
            <a:r>
              <a:rPr lang="en-US" sz="1800" dirty="0" err="1"/>
              <a:t>Weiming</a:t>
            </a:r>
            <a:r>
              <a:rPr lang="en-US" sz="1800" dirty="0"/>
              <a:t> @ Lan were busy in withdrawal of transaction through recovered ATMs were intercepted and caught red handed ATM of Al-Barakah Bank DHA, Karachi, hence case was registered against accused persons punishable under </a:t>
            </a:r>
            <a:r>
              <a:rPr lang="en-US" sz="1800" b="1" dirty="0">
                <a:solidFill>
                  <a:srgbClr val="0070C0"/>
                </a:solidFill>
              </a:rPr>
              <a:t>Section 3, 4, 5, 13, 14 PECA </a:t>
            </a:r>
            <a:r>
              <a:rPr lang="en-US" sz="1800" dirty="0"/>
              <a:t>R/w 420/467/468/471/109 PPC. </a:t>
            </a:r>
          </a:p>
          <a:p>
            <a:r>
              <a:rPr lang="en-US" sz="1800" dirty="0"/>
              <a:t>Attorney General for Pakistan contends that this is a unique case whereby the present applicant along with co-accused paralyzed the banking system and recovery of Rs.22,80,000/- along with 355 ATM Cards was effected, hence, applicant is not entitled for bail.</a:t>
            </a:r>
          </a:p>
          <a:p>
            <a:endParaRPr lang="en-US" sz="1800" dirty="0"/>
          </a:p>
          <a:p>
            <a:endParaRPr lang="en-US" sz="1800" dirty="0"/>
          </a:p>
        </p:txBody>
      </p:sp>
      <p:pic>
        <p:nvPicPr>
          <p:cNvPr id="19" name="Graphic 18" descr="Detective">
            <a:extLst>
              <a:ext uri="{FF2B5EF4-FFF2-40B4-BE49-F238E27FC236}">
                <a16:creationId xmlns:a16="http://schemas.microsoft.com/office/drawing/2014/main" id="{ACE02FD3-FA29-4667-88A2-CD48CA87CA8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05222738"/>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Unauthorized access to critical infrastructure information system or data</a:t>
            </a:r>
            <a:r>
              <a:rPr lang="en-US" sz="4000" b="1" dirty="0"/>
              <a:t> (PECA 2016- Section 06)</a:t>
            </a:r>
            <a:endParaRPr lang="en-US" b="1" dirty="0"/>
          </a:p>
        </p:txBody>
      </p:sp>
      <p:sp>
        <p:nvSpPr>
          <p:cNvPr id="3" name="Content Placeholder 2"/>
          <p:cNvSpPr>
            <a:spLocks noGrp="1"/>
          </p:cNvSpPr>
          <p:nvPr>
            <p:ph idx="1"/>
          </p:nvPr>
        </p:nvSpPr>
        <p:spPr>
          <a:xfrm>
            <a:off x="838200" y="1825625"/>
            <a:ext cx="10515600" cy="1845422"/>
          </a:xfrm>
        </p:spPr>
        <p:txBody>
          <a:bodyPr/>
          <a:lstStyle/>
          <a:p>
            <a:pPr marL="0" indent="0" algn="just">
              <a:buNone/>
            </a:pPr>
            <a:r>
              <a:rPr lang="en-US" dirty="0"/>
              <a:t>Whoever with </a:t>
            </a:r>
            <a:r>
              <a:rPr lang="en-US" dirty="0">
                <a:hlinkClick r:id="" action="ppaction://noaction"/>
              </a:rPr>
              <a:t>dishonest intention</a:t>
            </a:r>
            <a:r>
              <a:rPr lang="en-US" dirty="0"/>
              <a:t> gains </a:t>
            </a:r>
            <a:r>
              <a:rPr lang="en-US" dirty="0">
                <a:hlinkClick r:id="" action="ppaction://noaction"/>
              </a:rPr>
              <a:t>unauthorized access </a:t>
            </a:r>
            <a:r>
              <a:rPr lang="en-US" dirty="0"/>
              <a:t>to any </a:t>
            </a:r>
            <a:r>
              <a:rPr lang="en-US" dirty="0">
                <a:hlinkClick r:id="" action="ppaction://noaction"/>
              </a:rPr>
              <a:t>critical infrastructure information system  or data</a:t>
            </a:r>
            <a:r>
              <a:rPr lang="en-US" dirty="0"/>
              <a:t> shall be punished with imprisonment which may extend to three years or with fine which may extend to one million rupees or with both.</a:t>
            </a:r>
          </a:p>
        </p:txBody>
      </p:sp>
      <p:graphicFrame>
        <p:nvGraphicFramePr>
          <p:cNvPr id="4" name="Content Placeholder 2">
            <a:extLst>
              <a:ext uri="{FF2B5EF4-FFF2-40B4-BE49-F238E27FC236}">
                <a16:creationId xmlns:a16="http://schemas.microsoft.com/office/drawing/2014/main" id="{13EA2889-3E2E-43B3-86BB-7204D4FFB756}"/>
              </a:ext>
            </a:extLst>
          </p:cNvPr>
          <p:cNvGraphicFramePr>
            <a:graphicFrameLocks/>
          </p:cNvGraphicFramePr>
          <p:nvPr/>
        </p:nvGraphicFramePr>
        <p:xfrm>
          <a:off x="6968471" y="3738749"/>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14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Unauthorized copying or transmission of critical infrastructure data</a:t>
            </a:r>
            <a:r>
              <a:rPr lang="en-US" sz="4000" b="1" dirty="0"/>
              <a:t> (PECA 2016-Section 07)</a:t>
            </a:r>
            <a:endParaRPr lang="en-US" b="1" dirty="0"/>
          </a:p>
        </p:txBody>
      </p:sp>
      <p:sp>
        <p:nvSpPr>
          <p:cNvPr id="3" name="Content Placeholder 2"/>
          <p:cNvSpPr>
            <a:spLocks noGrp="1"/>
          </p:cNvSpPr>
          <p:nvPr>
            <p:ph idx="1"/>
          </p:nvPr>
        </p:nvSpPr>
        <p:spPr>
          <a:xfrm>
            <a:off x="838200" y="1825625"/>
            <a:ext cx="10515600" cy="1952999"/>
          </a:xfrm>
        </p:spPr>
        <p:txBody>
          <a:bodyPr>
            <a:normAutofit lnSpcReduction="10000"/>
          </a:bodyPr>
          <a:lstStyle/>
          <a:p>
            <a:pPr algn="just"/>
            <a:r>
              <a:rPr lang="en-US" dirty="0"/>
              <a:t>Whoever with </a:t>
            </a:r>
            <a:r>
              <a:rPr lang="en-US" dirty="0">
                <a:hlinkClick r:id="" action="ppaction://noaction"/>
              </a:rPr>
              <a:t>dishonest intention</a:t>
            </a:r>
            <a:r>
              <a:rPr lang="en-US" dirty="0"/>
              <a:t> and </a:t>
            </a:r>
            <a:r>
              <a:rPr lang="en-US" dirty="0">
                <a:hlinkClick r:id="" action="ppaction://noaction"/>
              </a:rPr>
              <a:t>without authorization </a:t>
            </a:r>
            <a:r>
              <a:rPr lang="en-US" dirty="0"/>
              <a:t>copies or otherwise transmits or causes to be transmitted any </a:t>
            </a:r>
            <a:r>
              <a:rPr lang="en-US" dirty="0">
                <a:hlinkClick r:id="" action="ppaction://noaction"/>
              </a:rPr>
              <a:t>critical infrastructure</a:t>
            </a:r>
            <a:r>
              <a:rPr lang="en-US" dirty="0"/>
              <a:t> data shall be punished with imprisonment for a term which may extend to five years, or with fine which may extend to five million rupees or with both.</a:t>
            </a:r>
          </a:p>
          <a:p>
            <a:endParaRPr lang="en-US" dirty="0"/>
          </a:p>
        </p:txBody>
      </p:sp>
      <p:graphicFrame>
        <p:nvGraphicFramePr>
          <p:cNvPr id="7" name="Content Placeholder 2">
            <a:extLst>
              <a:ext uri="{FF2B5EF4-FFF2-40B4-BE49-F238E27FC236}">
                <a16:creationId xmlns:a16="http://schemas.microsoft.com/office/drawing/2014/main" id="{6691CC44-736F-4950-A827-6BEBCEFDDB13}"/>
              </a:ext>
            </a:extLst>
          </p:cNvPr>
          <p:cNvGraphicFramePr>
            <a:graphicFrameLocks/>
          </p:cNvGraphicFramePr>
          <p:nvPr/>
        </p:nvGraphicFramePr>
        <p:xfrm>
          <a:off x="7235825" y="3778624"/>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462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Interference with critical infrastructure information system or data</a:t>
            </a:r>
            <a:r>
              <a:rPr lang="en-US" sz="4000" b="1" dirty="0"/>
              <a:t>  (PECA 2016-Section 08)</a:t>
            </a:r>
            <a:endParaRPr lang="en-US" b="1" dirty="0"/>
          </a:p>
        </p:txBody>
      </p:sp>
      <p:sp>
        <p:nvSpPr>
          <p:cNvPr id="3" name="Content Placeholder 2"/>
          <p:cNvSpPr>
            <a:spLocks noGrp="1"/>
          </p:cNvSpPr>
          <p:nvPr>
            <p:ph idx="1"/>
          </p:nvPr>
        </p:nvSpPr>
        <p:spPr>
          <a:xfrm>
            <a:off x="838200" y="1825625"/>
            <a:ext cx="10515600" cy="2087469"/>
          </a:xfrm>
        </p:spPr>
        <p:txBody>
          <a:bodyPr/>
          <a:lstStyle/>
          <a:p>
            <a:pPr algn="just"/>
            <a:r>
              <a:rPr lang="en-US" dirty="0"/>
              <a:t>Whoever with </a:t>
            </a:r>
            <a:r>
              <a:rPr lang="en-US" dirty="0">
                <a:hlinkClick r:id="" action="ppaction://noaction"/>
              </a:rPr>
              <a:t>dishonest intention</a:t>
            </a:r>
            <a:r>
              <a:rPr lang="en-US" dirty="0"/>
              <a:t> interferes with or damages, or causes to be interfered with or damaged, any part or whole of a </a:t>
            </a:r>
            <a:r>
              <a:rPr lang="en-US" dirty="0">
                <a:hlinkClick r:id="" action="ppaction://noaction"/>
              </a:rPr>
              <a:t>critical infrastructure information system  or data</a:t>
            </a:r>
            <a:r>
              <a:rPr lang="en-US" dirty="0"/>
              <a:t> , shall be punished with imprisonment which may extend to seven years or with fine which may extend to ten million rupees or with both.</a:t>
            </a:r>
          </a:p>
          <a:p>
            <a:endParaRPr lang="en-US" dirty="0"/>
          </a:p>
        </p:txBody>
      </p:sp>
      <p:graphicFrame>
        <p:nvGraphicFramePr>
          <p:cNvPr id="4" name="Content Placeholder 2">
            <a:extLst>
              <a:ext uri="{FF2B5EF4-FFF2-40B4-BE49-F238E27FC236}">
                <a16:creationId xmlns:a16="http://schemas.microsoft.com/office/drawing/2014/main" id="{5158542D-EA72-4FB9-9279-2081DB9841E5}"/>
              </a:ext>
            </a:extLst>
          </p:cNvPr>
          <p:cNvGraphicFramePr>
            <a:graphicFrameLocks/>
          </p:cNvGraphicFramePr>
          <p:nvPr/>
        </p:nvGraphicFramePr>
        <p:xfrm>
          <a:off x="7008812" y="3913094"/>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57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Glorification of an offence</a:t>
            </a:r>
            <a:br>
              <a:rPr lang="en-US" b="1" dirty="0"/>
            </a:br>
            <a:r>
              <a:rPr lang="en-US" b="1" dirty="0"/>
              <a:t> (PECA 2016-Section 09)</a:t>
            </a:r>
          </a:p>
        </p:txBody>
      </p:sp>
      <p:sp>
        <p:nvSpPr>
          <p:cNvPr id="3" name="Content Placeholder 2"/>
          <p:cNvSpPr>
            <a:spLocks noGrp="1"/>
          </p:cNvSpPr>
          <p:nvPr>
            <p:ph idx="1"/>
          </p:nvPr>
        </p:nvSpPr>
        <p:spPr>
          <a:xfrm>
            <a:off x="838200" y="1825625"/>
            <a:ext cx="6651812" cy="4351338"/>
          </a:xfrm>
        </p:spPr>
        <p:txBody>
          <a:bodyPr>
            <a:normAutofit fontScale="92500" lnSpcReduction="20000"/>
          </a:bodyPr>
          <a:lstStyle/>
          <a:p>
            <a:pPr marL="514350" indent="-514350" algn="just">
              <a:buFont typeface="+mj-lt"/>
              <a:buAutoNum type="arabicPeriod"/>
            </a:pPr>
            <a:r>
              <a:rPr lang="en-US" dirty="0"/>
              <a:t>(1) Whoever prepares or disseminates information, through any information system or device, with the intent to </a:t>
            </a:r>
            <a:r>
              <a:rPr lang="en-US" b="1" dirty="0">
                <a:solidFill>
                  <a:srgbClr val="0070C0"/>
                </a:solidFill>
              </a:rPr>
              <a:t>glorify</a:t>
            </a:r>
            <a:r>
              <a:rPr lang="en-US" b="1" dirty="0"/>
              <a:t> </a:t>
            </a:r>
            <a:r>
              <a:rPr lang="en-US" b="1" dirty="0">
                <a:solidFill>
                  <a:srgbClr val="FF0000"/>
                </a:solidFill>
              </a:rPr>
              <a:t>an offence relating to terrorism</a:t>
            </a:r>
            <a:r>
              <a:rPr lang="en-US" dirty="0"/>
              <a:t>, or </a:t>
            </a:r>
            <a:r>
              <a:rPr lang="en-US" b="1" dirty="0">
                <a:solidFill>
                  <a:schemeClr val="accent5">
                    <a:lumMod val="60000"/>
                    <a:lumOff val="40000"/>
                  </a:schemeClr>
                </a:solidFill>
              </a:rPr>
              <a:t>any person convicted of a crime relating to terrorism</a:t>
            </a:r>
            <a:r>
              <a:rPr lang="en-US" dirty="0"/>
              <a:t>, or </a:t>
            </a:r>
            <a:r>
              <a:rPr lang="en-US" b="1" dirty="0">
                <a:solidFill>
                  <a:schemeClr val="accent5">
                    <a:lumMod val="75000"/>
                  </a:schemeClr>
                </a:solidFill>
              </a:rPr>
              <a:t>activities of proscribed organizations or individuals or groups </a:t>
            </a:r>
            <a:r>
              <a:rPr lang="en-US" dirty="0"/>
              <a:t>shall be punished with imprisonment for a term which may extend to seven years or with fine which may extend to ten million rupees or with both.</a:t>
            </a:r>
          </a:p>
          <a:p>
            <a:pPr marL="0" indent="0" algn="just">
              <a:buNone/>
            </a:pPr>
            <a:r>
              <a:rPr lang="en-US" dirty="0"/>
              <a:t>Explanation.—For the purposes of this section "glorification" includes depiction of any form of praise or celebration in a desirable manner.</a:t>
            </a:r>
          </a:p>
        </p:txBody>
      </p:sp>
      <p:graphicFrame>
        <p:nvGraphicFramePr>
          <p:cNvPr id="4" name="Content Placeholder 2">
            <a:extLst>
              <a:ext uri="{FF2B5EF4-FFF2-40B4-BE49-F238E27FC236}">
                <a16:creationId xmlns:a16="http://schemas.microsoft.com/office/drawing/2014/main" id="{BF1BFEE0-F466-4C72-807C-919F0CAC8402}"/>
              </a:ext>
            </a:extLst>
          </p:cNvPr>
          <p:cNvGraphicFramePr>
            <a:graphicFrameLocks/>
          </p:cNvGraphicFramePr>
          <p:nvPr/>
        </p:nvGraphicFramePr>
        <p:xfrm>
          <a:off x="7490012" y="2479535"/>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654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Cyber terrorism </a:t>
            </a:r>
            <a:br>
              <a:rPr lang="en-US" b="1" dirty="0"/>
            </a:br>
            <a:r>
              <a:rPr lang="en-US" b="1" dirty="0"/>
              <a:t>(PECA2016-Section 10)</a:t>
            </a:r>
          </a:p>
        </p:txBody>
      </p:sp>
      <p:sp>
        <p:nvSpPr>
          <p:cNvPr id="3" name="Content Placeholder 2"/>
          <p:cNvSpPr>
            <a:spLocks noGrp="1"/>
          </p:cNvSpPr>
          <p:nvPr>
            <p:ph idx="1"/>
          </p:nvPr>
        </p:nvSpPr>
        <p:spPr>
          <a:xfrm>
            <a:off x="838200" y="1825625"/>
            <a:ext cx="5455024" cy="4351338"/>
          </a:xfrm>
        </p:spPr>
        <p:txBody>
          <a:bodyPr>
            <a:normAutofit fontScale="77500" lnSpcReduction="20000"/>
          </a:bodyPr>
          <a:lstStyle/>
          <a:p>
            <a:pPr marL="514350" indent="-514350">
              <a:buFont typeface="+mj-lt"/>
              <a:buAutoNum type="arabicPeriod"/>
            </a:pPr>
            <a:r>
              <a:rPr lang="en-US" dirty="0"/>
              <a:t>Whoever commits or threatens to commit any of the offences under sections 6, 7, 8 or 9, where the commission or threat is with the intent to,—</a:t>
            </a:r>
          </a:p>
          <a:p>
            <a:pPr marL="971550" lvl="1" indent="-514350">
              <a:buFont typeface="+mj-lt"/>
              <a:buAutoNum type="alphaLcParenR"/>
            </a:pPr>
            <a:r>
              <a:rPr lang="en-US" b="1" dirty="0">
                <a:solidFill>
                  <a:schemeClr val="accent4"/>
                </a:solidFill>
              </a:rPr>
              <a:t>coerce, intimidate, create a sense </a:t>
            </a:r>
            <a:r>
              <a:rPr lang="en-US" dirty="0"/>
              <a:t>of </a:t>
            </a:r>
            <a:r>
              <a:rPr lang="en-US" b="1" dirty="0">
                <a:solidFill>
                  <a:srgbClr val="FF0000"/>
                </a:solidFill>
              </a:rPr>
              <a:t>fear, panic or insecurity </a:t>
            </a:r>
            <a:r>
              <a:rPr lang="en-US" dirty="0"/>
              <a:t>in </a:t>
            </a:r>
            <a:r>
              <a:rPr lang="en-US" b="1" dirty="0">
                <a:solidFill>
                  <a:srgbClr val="00B050"/>
                </a:solidFill>
              </a:rPr>
              <a:t>the Government </a:t>
            </a:r>
            <a:r>
              <a:rPr lang="en-US" dirty="0"/>
              <a:t>or </a:t>
            </a:r>
            <a:r>
              <a:rPr lang="en-US" b="1" dirty="0">
                <a:solidFill>
                  <a:srgbClr val="00B050"/>
                </a:solidFill>
              </a:rPr>
              <a:t>the public</a:t>
            </a:r>
            <a:r>
              <a:rPr lang="en-US" dirty="0"/>
              <a:t> or </a:t>
            </a:r>
            <a:r>
              <a:rPr lang="en-US" b="1" dirty="0">
                <a:solidFill>
                  <a:srgbClr val="00B050"/>
                </a:solidFill>
              </a:rPr>
              <a:t>a section of the public </a:t>
            </a:r>
            <a:r>
              <a:rPr lang="en-US" dirty="0"/>
              <a:t>or </a:t>
            </a:r>
            <a:r>
              <a:rPr lang="en-US" b="1" dirty="0">
                <a:solidFill>
                  <a:srgbClr val="00B050"/>
                </a:solidFill>
              </a:rPr>
              <a:t>community</a:t>
            </a:r>
            <a:r>
              <a:rPr lang="en-US" dirty="0"/>
              <a:t> or </a:t>
            </a:r>
            <a:r>
              <a:rPr lang="en-US" b="1" dirty="0">
                <a:solidFill>
                  <a:srgbClr val="00B050"/>
                </a:solidFill>
              </a:rPr>
              <a:t>sect or create a sense of fear</a:t>
            </a:r>
            <a:r>
              <a:rPr lang="en-US" dirty="0"/>
              <a:t> or </a:t>
            </a:r>
            <a:r>
              <a:rPr lang="en-US" b="1" dirty="0">
                <a:solidFill>
                  <a:srgbClr val="00B050"/>
                </a:solidFill>
              </a:rPr>
              <a:t>insecurity in society</a:t>
            </a:r>
            <a:r>
              <a:rPr lang="en-US" dirty="0"/>
              <a:t>; or</a:t>
            </a:r>
          </a:p>
          <a:p>
            <a:pPr marL="971550" lvl="1" indent="-514350">
              <a:buFont typeface="+mj-lt"/>
              <a:buAutoNum type="alphaLcParenR"/>
            </a:pPr>
            <a:r>
              <a:rPr lang="en-US" b="1" dirty="0">
                <a:solidFill>
                  <a:srgbClr val="0070C0"/>
                </a:solidFill>
              </a:rPr>
              <a:t>advance</a:t>
            </a:r>
            <a:r>
              <a:rPr lang="en-US" dirty="0"/>
              <a:t> </a:t>
            </a:r>
            <a:r>
              <a:rPr lang="en-US" b="1" dirty="0">
                <a:solidFill>
                  <a:srgbClr val="00B050"/>
                </a:solidFill>
              </a:rPr>
              <a:t>inter-faith</a:t>
            </a:r>
            <a:r>
              <a:rPr lang="en-US" dirty="0"/>
              <a:t>, </a:t>
            </a:r>
            <a:r>
              <a:rPr lang="en-US" b="1" dirty="0">
                <a:solidFill>
                  <a:srgbClr val="00B050"/>
                </a:solidFill>
              </a:rPr>
              <a:t>sectarian</a:t>
            </a:r>
            <a:r>
              <a:rPr lang="en-US" dirty="0"/>
              <a:t> or </a:t>
            </a:r>
            <a:r>
              <a:rPr lang="en-US" b="1" dirty="0">
                <a:solidFill>
                  <a:srgbClr val="00B050"/>
                </a:solidFill>
              </a:rPr>
              <a:t>ethnic</a:t>
            </a:r>
            <a:r>
              <a:rPr lang="en-US" dirty="0"/>
              <a:t> </a:t>
            </a:r>
            <a:r>
              <a:rPr lang="en-US" b="1" dirty="0">
                <a:solidFill>
                  <a:srgbClr val="FF0000"/>
                </a:solidFill>
              </a:rPr>
              <a:t>hatred</a:t>
            </a:r>
            <a:r>
              <a:rPr lang="en-US" dirty="0"/>
              <a:t>; or </a:t>
            </a:r>
          </a:p>
          <a:p>
            <a:pPr marL="971550" lvl="1" indent="-514350">
              <a:buFont typeface="+mj-lt"/>
              <a:buAutoNum type="alphaLcParenR"/>
            </a:pPr>
            <a:r>
              <a:rPr lang="en-US" b="1" dirty="0">
                <a:solidFill>
                  <a:srgbClr val="0070C0"/>
                </a:solidFill>
              </a:rPr>
              <a:t>advance</a:t>
            </a:r>
            <a:r>
              <a:rPr lang="en-US" dirty="0"/>
              <a:t> the </a:t>
            </a:r>
            <a:r>
              <a:rPr lang="en-US" b="1" dirty="0">
                <a:solidFill>
                  <a:srgbClr val="00B050"/>
                </a:solidFill>
              </a:rPr>
              <a:t>objectives of organizations or individuals or groups proscribed under the law</a:t>
            </a:r>
            <a:r>
              <a:rPr lang="en-US" dirty="0"/>
              <a:t>, shall be punished with imprisonment of either description for a term which may extend to fourteen years or with fine which may extend to fifty million rupees or with both.</a:t>
            </a:r>
          </a:p>
          <a:p>
            <a:endParaRPr lang="en-US" dirty="0"/>
          </a:p>
        </p:txBody>
      </p:sp>
      <p:graphicFrame>
        <p:nvGraphicFramePr>
          <p:cNvPr id="4" name="Content Placeholder 2">
            <a:extLst>
              <a:ext uri="{FF2B5EF4-FFF2-40B4-BE49-F238E27FC236}">
                <a16:creationId xmlns:a16="http://schemas.microsoft.com/office/drawing/2014/main" id="{B95AE4C1-5331-4768-B15D-C2DE0DD503BF}"/>
              </a:ext>
            </a:extLst>
          </p:cNvPr>
          <p:cNvGraphicFramePr>
            <a:graphicFrameLocks/>
          </p:cNvGraphicFramePr>
          <p:nvPr/>
        </p:nvGraphicFramePr>
        <p:xfrm>
          <a:off x="6981918" y="2654347"/>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4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514AFE-D3A8-401F-BE73-BACD4F874817}"/>
              </a:ext>
            </a:extLst>
          </p:cNvPr>
          <p:cNvSpPr>
            <a:spLocks noGrp="1"/>
          </p:cNvSpPr>
          <p:nvPr>
            <p:ph type="dt" sz="half" idx="10"/>
          </p:nvPr>
        </p:nvSpPr>
        <p:spPr>
          <a:xfrm>
            <a:off x="9414844" y="5895487"/>
            <a:ext cx="2127913" cy="365125"/>
          </a:xfrm>
        </p:spPr>
        <p:txBody>
          <a:bodyPr>
            <a:normAutofit/>
          </a:bodyPr>
          <a:lstStyle/>
          <a:p>
            <a:pPr marL="0" marR="0" lvl="0" indent="0" algn="r" defTabSz="457200" rtl="0" eaLnBrk="1" fontAlgn="auto" latinLnBrk="0" hangingPunct="1">
              <a:spcBef>
                <a:spcPts val="0"/>
              </a:spcBef>
              <a:spcAft>
                <a:spcPts val="600"/>
              </a:spcAft>
              <a:buClrTx/>
              <a:buSzTx/>
              <a:buFontTx/>
              <a:buNone/>
              <a:tabLst/>
              <a:defRPr/>
            </a:pPr>
            <a:fld id="{C75D0EB9-2232-4ACB-A8E7-D8FCD6FA00BB}" type="datetime1">
              <a:rPr kumimoji="0" lang="en-US" b="0" i="0" u="none" strike="noStrike" kern="1200" cap="none" spc="0" normalizeH="0" baseline="0" noProof="0" smtClean="0">
                <a:ln>
                  <a:noFill/>
                </a:ln>
                <a:solidFill>
                  <a:schemeClr val="bg1">
                    <a:alpha val="80000"/>
                  </a:schemeClr>
                </a:solidFill>
                <a:effectLst/>
                <a:uLnTx/>
                <a:uFillTx/>
                <a:latin typeface="Calibri" panose="020F0502020204030204"/>
                <a:ea typeface="+mn-ea"/>
                <a:cs typeface="+mn-cs"/>
              </a:rPr>
              <a:t>11/23/2020</a:t>
            </a:fld>
            <a:endParaRPr kumimoji="0" lang="en-US" b="0" i="0" u="none" strike="noStrike" kern="1200" cap="none" spc="0" normalizeH="0" baseline="0" noProof="0" dirty="0">
              <a:ln>
                <a:noFill/>
              </a:ln>
              <a:solidFill>
                <a:schemeClr val="bg1">
                  <a:alpha val="80000"/>
                </a:scheme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B8DE2B5-EB69-4DEC-A0DA-4DE2FB8016B9}"/>
              </a:ext>
            </a:extLst>
          </p:cNvPr>
          <p:cNvSpPr>
            <a:spLocks noGrp="1"/>
          </p:cNvSpPr>
          <p:nvPr>
            <p:ph type="sldNum" sz="quarter" idx="12"/>
          </p:nvPr>
        </p:nvSpPr>
        <p:spPr>
          <a:xfrm>
            <a:off x="10198279" y="6261090"/>
            <a:ext cx="1344477" cy="365125"/>
          </a:xfrm>
        </p:spPr>
        <p:txBody>
          <a:bodyPr>
            <a:normAutofit/>
          </a:bodyPr>
          <a:lstStyle/>
          <a:p>
            <a:pPr marL="0" marR="0" lvl="0" indent="0" defTabSz="457200" rtl="0" eaLnBrk="1" fontAlgn="auto" latinLnBrk="0" hangingPunct="1">
              <a:spcBef>
                <a:spcPts val="0"/>
              </a:spcBef>
              <a:spcAft>
                <a:spcPts val="600"/>
              </a:spcAft>
              <a:buClrTx/>
              <a:buSzTx/>
              <a:buFontTx/>
              <a:buNone/>
              <a:tabLst/>
              <a:defRPr/>
            </a:pPr>
            <a:fld id="{7D01C3BF-E179-47A1-B723-95B8634032E6}" type="slidenum">
              <a:rPr kumimoji="0" lang="en-US" b="0" i="0" u="none" strike="noStrike" kern="1200" cap="none" spc="0" normalizeH="0" baseline="0" noProof="0">
                <a:ln>
                  <a:noFill/>
                </a:ln>
                <a:solidFill>
                  <a:schemeClr val="bg1">
                    <a:alpha val="80000"/>
                  </a:schemeClr>
                </a:solidFill>
                <a:effectLst/>
                <a:uLnTx/>
                <a:uFillTx/>
                <a:latin typeface="Calibri" panose="020F0502020204030204"/>
                <a:ea typeface="+mn-ea"/>
                <a:cs typeface="+mn-cs"/>
              </a:rPr>
              <a:pPr marL="0" marR="0" lvl="0" indent="0" defTabSz="457200" rtl="0" eaLnBrk="1" fontAlgn="auto" latinLnBrk="0" hangingPunct="1">
                <a:spcBef>
                  <a:spcPts val="0"/>
                </a:spcBef>
                <a:spcAft>
                  <a:spcPts val="600"/>
                </a:spcAft>
                <a:buClrTx/>
                <a:buSzTx/>
                <a:buFontTx/>
                <a:buNone/>
                <a:tabLst/>
                <a:defRPr/>
              </a:pPr>
              <a:t>37</a:t>
            </a:fld>
            <a:endParaRPr kumimoji="0" lang="en-US" b="0" i="0" u="none" strike="noStrike" kern="1200" cap="none" spc="0" normalizeH="0" baseline="0" noProof="0">
              <a:ln>
                <a:noFill/>
              </a:ln>
              <a:solidFill>
                <a:schemeClr val="bg1">
                  <a:alpha val="80000"/>
                </a:schemeClr>
              </a:solidFill>
              <a:effectLst/>
              <a:uLnTx/>
              <a:uFillTx/>
              <a:latin typeface="Calibri" panose="020F0502020204030204"/>
              <a:ea typeface="+mn-ea"/>
              <a:cs typeface="+mn-cs"/>
            </a:endParaRPr>
          </a:p>
        </p:txBody>
      </p:sp>
      <p:graphicFrame>
        <p:nvGraphicFramePr>
          <p:cNvPr id="7" name="Content Placeholder 6">
            <a:extLst>
              <a:ext uri="{FF2B5EF4-FFF2-40B4-BE49-F238E27FC236}">
                <a16:creationId xmlns:a16="http://schemas.microsoft.com/office/drawing/2014/main" id="{AB39E295-4E37-44E8-A802-4CAC46B11CB2}"/>
              </a:ext>
            </a:extLst>
          </p:cNvPr>
          <p:cNvGraphicFramePr>
            <a:graphicFrameLocks noGrp="1"/>
          </p:cNvGraphicFramePr>
          <p:nvPr>
            <p:ph idx="1"/>
          </p:nvPr>
        </p:nvGraphicFramePr>
        <p:xfrm>
          <a:off x="0" y="726141"/>
          <a:ext cx="12192000" cy="5298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104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Hate speech</a:t>
            </a:r>
            <a:br>
              <a:rPr lang="en-US" b="1" dirty="0"/>
            </a:br>
            <a:r>
              <a:rPr lang="en-US" b="1" dirty="0"/>
              <a:t>(PECA2016-Section 11)</a:t>
            </a:r>
          </a:p>
        </p:txBody>
      </p:sp>
      <p:sp>
        <p:nvSpPr>
          <p:cNvPr id="3" name="Content Placeholder 2"/>
          <p:cNvSpPr>
            <a:spLocks noGrp="1"/>
          </p:cNvSpPr>
          <p:nvPr>
            <p:ph idx="1"/>
          </p:nvPr>
        </p:nvSpPr>
        <p:spPr>
          <a:xfrm>
            <a:off x="838200" y="1825625"/>
            <a:ext cx="10515600" cy="2235387"/>
          </a:xfrm>
        </p:spPr>
        <p:txBody>
          <a:bodyPr/>
          <a:lstStyle/>
          <a:p>
            <a:pPr algn="just"/>
            <a:r>
              <a:rPr lang="en-US" dirty="0"/>
              <a:t>Whoever </a:t>
            </a:r>
            <a:r>
              <a:rPr lang="en-US" b="1" dirty="0">
                <a:solidFill>
                  <a:srgbClr val="0070C0"/>
                </a:solidFill>
              </a:rPr>
              <a:t>prepares</a:t>
            </a:r>
            <a:r>
              <a:rPr lang="en-US" dirty="0"/>
              <a:t> or </a:t>
            </a:r>
            <a:r>
              <a:rPr lang="en-US" b="1" dirty="0">
                <a:solidFill>
                  <a:srgbClr val="0070C0"/>
                </a:solidFill>
              </a:rPr>
              <a:t>disseminates information</a:t>
            </a:r>
            <a:r>
              <a:rPr lang="en-US" dirty="0"/>
              <a:t>, through any information system or device, </a:t>
            </a:r>
            <a:r>
              <a:rPr lang="en-US" b="1" dirty="0">
                <a:solidFill>
                  <a:srgbClr val="0070C0"/>
                </a:solidFill>
              </a:rPr>
              <a:t>that advances </a:t>
            </a:r>
            <a:r>
              <a:rPr lang="en-US" dirty="0"/>
              <a:t>or is </a:t>
            </a:r>
            <a:r>
              <a:rPr lang="en-US" b="1" dirty="0">
                <a:solidFill>
                  <a:srgbClr val="0070C0"/>
                </a:solidFill>
              </a:rPr>
              <a:t>likely to advance </a:t>
            </a:r>
            <a:r>
              <a:rPr lang="en-US" b="1" dirty="0">
                <a:solidFill>
                  <a:srgbClr val="00B050"/>
                </a:solidFill>
              </a:rPr>
              <a:t>interfaith</a:t>
            </a:r>
            <a:r>
              <a:rPr lang="en-US" dirty="0"/>
              <a:t>, </a:t>
            </a:r>
            <a:r>
              <a:rPr lang="en-US" b="1" dirty="0">
                <a:solidFill>
                  <a:srgbClr val="00B050"/>
                </a:solidFill>
              </a:rPr>
              <a:t>sectarian</a:t>
            </a:r>
            <a:r>
              <a:rPr lang="en-US" dirty="0"/>
              <a:t> or </a:t>
            </a:r>
            <a:r>
              <a:rPr lang="en-US" b="1" dirty="0">
                <a:solidFill>
                  <a:srgbClr val="00B050"/>
                </a:solidFill>
              </a:rPr>
              <a:t>racial</a:t>
            </a:r>
            <a:r>
              <a:rPr lang="en-US" dirty="0"/>
              <a:t> </a:t>
            </a:r>
            <a:r>
              <a:rPr lang="en-US" b="1" dirty="0">
                <a:solidFill>
                  <a:srgbClr val="FF0000"/>
                </a:solidFill>
              </a:rPr>
              <a:t>hatred</a:t>
            </a:r>
            <a:r>
              <a:rPr lang="en-US" dirty="0"/>
              <a:t>, shall be punished with imprisonment for a term which may extend to seven years or with fine or with both.</a:t>
            </a:r>
            <a:endParaRPr lang="en-US" dirty="0">
              <a:hlinkClick r:id="" action="ppaction://noaction"/>
            </a:endParaRPr>
          </a:p>
          <a:p>
            <a:endParaRPr lang="en-US" dirty="0"/>
          </a:p>
        </p:txBody>
      </p:sp>
      <p:graphicFrame>
        <p:nvGraphicFramePr>
          <p:cNvPr id="4" name="Content Placeholder 2">
            <a:extLst>
              <a:ext uri="{FF2B5EF4-FFF2-40B4-BE49-F238E27FC236}">
                <a16:creationId xmlns:a16="http://schemas.microsoft.com/office/drawing/2014/main" id="{363C87C8-B823-4D22-BC5E-F13AE64C5904}"/>
              </a:ext>
            </a:extLst>
          </p:cNvPr>
          <p:cNvGraphicFramePr>
            <a:graphicFrameLocks/>
          </p:cNvGraphicFramePr>
          <p:nvPr/>
        </p:nvGraphicFramePr>
        <p:xfrm>
          <a:off x="7235825" y="3734594"/>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25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Recruitment, funding and planning of terrorism (PECA2016-Section 12)</a:t>
            </a:r>
          </a:p>
        </p:txBody>
      </p:sp>
      <p:sp>
        <p:nvSpPr>
          <p:cNvPr id="3" name="Content Placeholder 2"/>
          <p:cNvSpPr>
            <a:spLocks noGrp="1"/>
          </p:cNvSpPr>
          <p:nvPr>
            <p:ph idx="1"/>
          </p:nvPr>
        </p:nvSpPr>
        <p:spPr>
          <a:xfrm>
            <a:off x="838200" y="1825625"/>
            <a:ext cx="10515600" cy="1979893"/>
          </a:xfrm>
        </p:spPr>
        <p:txBody>
          <a:bodyPr>
            <a:normAutofit lnSpcReduction="10000"/>
          </a:bodyPr>
          <a:lstStyle/>
          <a:p>
            <a:r>
              <a:rPr lang="en-US" dirty="0"/>
              <a:t>Whoever </a:t>
            </a:r>
            <a:r>
              <a:rPr lang="en-US" b="1" dirty="0">
                <a:solidFill>
                  <a:srgbClr val="0070C0"/>
                </a:solidFill>
              </a:rPr>
              <a:t>prepares</a:t>
            </a:r>
            <a:r>
              <a:rPr lang="en-US" dirty="0"/>
              <a:t> or </a:t>
            </a:r>
            <a:r>
              <a:rPr lang="en-US" b="1" dirty="0">
                <a:solidFill>
                  <a:srgbClr val="0070C0"/>
                </a:solidFill>
              </a:rPr>
              <a:t>disseminates information</a:t>
            </a:r>
            <a:r>
              <a:rPr lang="en-US" dirty="0"/>
              <a:t>, through any information system or device, that </a:t>
            </a:r>
            <a:r>
              <a:rPr lang="en-US" b="1" dirty="0">
                <a:solidFill>
                  <a:srgbClr val="0070C0"/>
                </a:solidFill>
              </a:rPr>
              <a:t>invites</a:t>
            </a:r>
            <a:r>
              <a:rPr lang="en-US" dirty="0"/>
              <a:t> or </a:t>
            </a:r>
            <a:r>
              <a:rPr lang="en-US" b="1" dirty="0">
                <a:solidFill>
                  <a:srgbClr val="0070C0"/>
                </a:solidFill>
              </a:rPr>
              <a:t>motivates</a:t>
            </a:r>
            <a:r>
              <a:rPr lang="en-US" dirty="0"/>
              <a:t> to </a:t>
            </a:r>
            <a:r>
              <a:rPr lang="en-US" b="1" dirty="0">
                <a:solidFill>
                  <a:srgbClr val="00B050"/>
                </a:solidFill>
              </a:rPr>
              <a:t>fund</a:t>
            </a:r>
            <a:r>
              <a:rPr lang="en-US" dirty="0"/>
              <a:t>, or </a:t>
            </a:r>
            <a:r>
              <a:rPr lang="en-US" b="1" dirty="0">
                <a:solidFill>
                  <a:srgbClr val="00B050"/>
                </a:solidFill>
              </a:rPr>
              <a:t>recruits people </a:t>
            </a:r>
            <a:r>
              <a:rPr lang="en-US" dirty="0"/>
              <a:t>for </a:t>
            </a:r>
            <a:r>
              <a:rPr lang="en-US" b="1" dirty="0">
                <a:solidFill>
                  <a:srgbClr val="FF0000"/>
                </a:solidFill>
              </a:rPr>
              <a:t>terrorism</a:t>
            </a:r>
            <a:r>
              <a:rPr lang="en-US" dirty="0"/>
              <a:t> or </a:t>
            </a:r>
            <a:r>
              <a:rPr lang="en-US" b="1" dirty="0">
                <a:solidFill>
                  <a:srgbClr val="FF0000"/>
                </a:solidFill>
              </a:rPr>
              <a:t>plans for terrorism </a:t>
            </a:r>
            <a:r>
              <a:rPr lang="en-US" dirty="0"/>
              <a:t>shall be punished with imprisonment for a term which may extend to seven years or with fine or with both.</a:t>
            </a:r>
            <a:endParaRPr lang="en-US" dirty="0">
              <a:hlinkClick r:id="" action="ppaction://noaction"/>
            </a:endParaRPr>
          </a:p>
          <a:p>
            <a:endParaRPr lang="en-US" dirty="0"/>
          </a:p>
        </p:txBody>
      </p:sp>
      <p:graphicFrame>
        <p:nvGraphicFramePr>
          <p:cNvPr id="4" name="Content Placeholder 2">
            <a:extLst>
              <a:ext uri="{FF2B5EF4-FFF2-40B4-BE49-F238E27FC236}">
                <a16:creationId xmlns:a16="http://schemas.microsoft.com/office/drawing/2014/main" id="{ADD29949-3C80-49B7-A49E-58AE24A50980}"/>
              </a:ext>
            </a:extLst>
          </p:cNvPr>
          <p:cNvGraphicFramePr>
            <a:graphicFrameLocks/>
          </p:cNvGraphicFramePr>
          <p:nvPr/>
        </p:nvGraphicFramePr>
        <p:xfrm>
          <a:off x="7235825" y="3734594"/>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1989" y="2812490"/>
            <a:ext cx="10515600" cy="1325563"/>
          </a:xfrm>
        </p:spPr>
        <p:txBody>
          <a:bodyPr/>
          <a:lstStyle/>
          <a:p>
            <a:pPr algn="ctr"/>
            <a:r>
              <a:rPr lang="en-US" dirty="0"/>
              <a:t>Cyber Crime Globally</a:t>
            </a:r>
          </a:p>
        </p:txBody>
      </p:sp>
    </p:spTree>
    <p:extLst>
      <p:ext uri="{BB962C8B-B14F-4D97-AF65-F5344CB8AC3E}">
        <p14:creationId xmlns:p14="http://schemas.microsoft.com/office/powerpoint/2010/main" val="2600965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Electronic forgery</a:t>
            </a:r>
            <a:br>
              <a:rPr lang="en-US" b="1" dirty="0"/>
            </a:br>
            <a:r>
              <a:rPr lang="en-US" b="1" dirty="0"/>
              <a:t> (PECA 2016 – Section13)</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838200" y="1825625"/>
            <a:ext cx="10515600" cy="4351338"/>
          </a:xfrm>
        </p:spPr>
        <p:txBody>
          <a:bodyPr>
            <a:normAutofit fontScale="85000" lnSpcReduction="10000"/>
          </a:bodyPr>
          <a:lstStyle/>
          <a:p>
            <a:pPr marL="514350" indent="-514350">
              <a:buFont typeface="+mj-lt"/>
              <a:buAutoNum type="arabicPeriod"/>
            </a:pPr>
            <a:r>
              <a:rPr lang="en-US" dirty="0"/>
              <a:t>(1) Whoever interferes with or uses any </a:t>
            </a:r>
            <a:r>
              <a:rPr lang="en-US" b="1" dirty="0"/>
              <a:t>information system</a:t>
            </a:r>
            <a:r>
              <a:rPr lang="en-US" dirty="0"/>
              <a:t>, </a:t>
            </a:r>
            <a:r>
              <a:rPr lang="en-US" b="1" dirty="0"/>
              <a:t>device</a:t>
            </a:r>
            <a:r>
              <a:rPr lang="en-US" dirty="0"/>
              <a:t> or </a:t>
            </a:r>
            <a:r>
              <a:rPr lang="en-US" b="1" dirty="0"/>
              <a:t>data</a:t>
            </a:r>
            <a:r>
              <a:rPr lang="en-US" dirty="0"/>
              <a:t>, with the intent to </a:t>
            </a:r>
            <a:r>
              <a:rPr lang="en-US" b="1" dirty="0">
                <a:solidFill>
                  <a:srgbClr val="0070C0"/>
                </a:solidFill>
              </a:rPr>
              <a:t>cause </a:t>
            </a:r>
            <a:r>
              <a:rPr lang="en-US" b="1" dirty="0">
                <a:solidFill>
                  <a:srgbClr val="FF0000"/>
                </a:solidFill>
              </a:rPr>
              <a:t>damage</a:t>
            </a:r>
            <a:r>
              <a:rPr lang="en-US" b="1" dirty="0">
                <a:solidFill>
                  <a:srgbClr val="0070C0"/>
                </a:solidFill>
              </a:rPr>
              <a:t> or </a:t>
            </a:r>
            <a:r>
              <a:rPr lang="en-US" b="1" dirty="0">
                <a:solidFill>
                  <a:srgbClr val="FF0000"/>
                </a:solidFill>
              </a:rPr>
              <a:t>injury</a:t>
            </a:r>
            <a:r>
              <a:rPr lang="en-US" b="1" dirty="0">
                <a:solidFill>
                  <a:srgbClr val="0070C0"/>
                </a:solidFill>
              </a:rPr>
              <a:t> to the public or to any person</a:t>
            </a:r>
            <a:r>
              <a:rPr lang="en-US" dirty="0"/>
              <a:t>, or</a:t>
            </a:r>
            <a:r>
              <a:rPr lang="en-US" b="1" dirty="0">
                <a:solidFill>
                  <a:srgbClr val="0070C0"/>
                </a:solidFill>
              </a:rPr>
              <a:t> to </a:t>
            </a:r>
            <a:r>
              <a:rPr lang="en-US" b="1" dirty="0">
                <a:solidFill>
                  <a:srgbClr val="FF0000"/>
                </a:solidFill>
              </a:rPr>
              <a:t>make any illegal claim</a:t>
            </a:r>
            <a:r>
              <a:rPr lang="en-US" dirty="0">
                <a:solidFill>
                  <a:srgbClr val="FF0000"/>
                </a:solidFill>
              </a:rPr>
              <a:t> </a:t>
            </a:r>
            <a:r>
              <a:rPr lang="en-US" dirty="0"/>
              <a:t>or </a:t>
            </a:r>
            <a:r>
              <a:rPr lang="en-US" b="1" dirty="0">
                <a:solidFill>
                  <a:srgbClr val="0070C0"/>
                </a:solidFill>
              </a:rPr>
              <a:t>title</a:t>
            </a:r>
            <a:r>
              <a:rPr lang="en-US" dirty="0"/>
              <a:t> or </a:t>
            </a:r>
            <a:r>
              <a:rPr lang="en-US" b="1" dirty="0">
                <a:solidFill>
                  <a:srgbClr val="0070C0"/>
                </a:solidFill>
              </a:rPr>
              <a:t>to cause any person to part with property </a:t>
            </a:r>
            <a:r>
              <a:rPr lang="en-US" dirty="0"/>
              <a:t>or </a:t>
            </a:r>
            <a:r>
              <a:rPr lang="en-US" b="1" dirty="0">
                <a:solidFill>
                  <a:srgbClr val="0070C0"/>
                </a:solidFill>
              </a:rPr>
              <a:t>to enter into any express </a:t>
            </a:r>
            <a:r>
              <a:rPr lang="en-US" dirty="0"/>
              <a:t>or </a:t>
            </a:r>
            <a:r>
              <a:rPr lang="en-US" b="1" dirty="0">
                <a:solidFill>
                  <a:srgbClr val="0070C0"/>
                </a:solidFill>
              </a:rPr>
              <a:t>implied contract</a:t>
            </a:r>
            <a:r>
              <a:rPr lang="en-US" dirty="0"/>
              <a:t>, or </a:t>
            </a:r>
            <a:r>
              <a:rPr lang="en-US" b="1" dirty="0">
                <a:solidFill>
                  <a:srgbClr val="FF0000"/>
                </a:solidFill>
              </a:rPr>
              <a:t>with intent to commit fraud </a:t>
            </a:r>
            <a:r>
              <a:rPr lang="en-US" b="1" dirty="0">
                <a:solidFill>
                  <a:srgbClr val="0070C0"/>
                </a:solidFill>
              </a:rPr>
              <a:t>by any input</a:t>
            </a:r>
            <a:r>
              <a:rPr lang="en-US" dirty="0"/>
              <a:t>, </a:t>
            </a:r>
            <a:r>
              <a:rPr lang="en-US" b="1" dirty="0">
                <a:solidFill>
                  <a:srgbClr val="0070C0"/>
                </a:solidFill>
              </a:rPr>
              <a:t>alteration</a:t>
            </a:r>
            <a:r>
              <a:rPr lang="en-US" dirty="0"/>
              <a:t>, </a:t>
            </a:r>
            <a:r>
              <a:rPr lang="en-US" b="1" dirty="0">
                <a:solidFill>
                  <a:srgbClr val="0070C0"/>
                </a:solidFill>
              </a:rPr>
              <a:t>deletion</a:t>
            </a:r>
            <a:r>
              <a:rPr lang="en-US" dirty="0"/>
              <a:t>, or </a:t>
            </a:r>
            <a:r>
              <a:rPr lang="en-US" b="1" dirty="0">
                <a:solidFill>
                  <a:srgbClr val="FF0000"/>
                </a:solidFill>
              </a:rPr>
              <a:t>suppression of data</a:t>
            </a:r>
            <a:r>
              <a:rPr lang="en-US" b="1" dirty="0">
                <a:solidFill>
                  <a:srgbClr val="00B050"/>
                </a:solidFill>
              </a:rPr>
              <a:t>, resulting in unauthentic data</a:t>
            </a:r>
            <a:r>
              <a:rPr lang="en-US" dirty="0"/>
              <a:t> with the </a:t>
            </a:r>
            <a:r>
              <a:rPr lang="en-US" b="1" dirty="0">
                <a:solidFill>
                  <a:srgbClr val="00B050"/>
                </a:solidFill>
              </a:rPr>
              <a:t>intent that it be considered or acted upon for legal purposes as if it were authentic</a:t>
            </a:r>
            <a:r>
              <a:rPr lang="en-US" dirty="0"/>
              <a:t>, </a:t>
            </a:r>
            <a:r>
              <a:rPr lang="en-US" b="1" dirty="0">
                <a:solidFill>
                  <a:schemeClr val="accent6">
                    <a:lumMod val="75000"/>
                  </a:schemeClr>
                </a:solidFill>
              </a:rPr>
              <a:t>regardless of the fact that the data is directly readable and intelligible or not</a:t>
            </a:r>
            <a:r>
              <a:rPr lang="en-US" dirty="0"/>
              <a:t>, shall be punished with imprisonment of either description for a term which may extend to three years, or with fine which may extend to two hundred and fifty thousand rupees or with both.</a:t>
            </a:r>
          </a:p>
          <a:p>
            <a:pPr marL="514350" indent="-514350">
              <a:buFont typeface="+mj-lt"/>
              <a:buAutoNum type="arabicPeriod"/>
            </a:pPr>
            <a:r>
              <a:rPr lang="en-US" dirty="0"/>
              <a:t>(2)	Whoever commits offence under sub-section (1) </a:t>
            </a:r>
            <a:r>
              <a:rPr lang="en-US" b="1" dirty="0">
                <a:solidFill>
                  <a:srgbClr val="0070C0"/>
                </a:solidFill>
              </a:rPr>
              <a:t>in relation to a critical infrastructure information system or data </a:t>
            </a:r>
            <a:r>
              <a:rPr lang="en-US" dirty="0"/>
              <a:t>shall be punished with imprisonment for a term which may extend to seven years or with fine which may extend to five million rupees or with both.</a:t>
            </a:r>
          </a:p>
        </p:txBody>
      </p:sp>
      <p:sp>
        <p:nvSpPr>
          <p:cNvPr id="6" name="Slide Number Placeholder 5">
            <a:extLst>
              <a:ext uri="{FF2B5EF4-FFF2-40B4-BE49-F238E27FC236}">
                <a16:creationId xmlns:a16="http://schemas.microsoft.com/office/drawing/2014/main" id="{C7133A63-1E4F-43D9-AF57-12438D911C25}"/>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40</a:t>
            </a:fld>
            <a:endParaRPr lang="en-US"/>
          </a:p>
        </p:txBody>
      </p:sp>
    </p:spTree>
    <p:extLst>
      <p:ext uri="{BB962C8B-B14F-4D97-AF65-F5344CB8AC3E}">
        <p14:creationId xmlns:p14="http://schemas.microsoft.com/office/powerpoint/2010/main" val="4161084071"/>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514AFE-D3A8-401F-BE73-BACD4F874817}"/>
              </a:ext>
            </a:extLst>
          </p:cNvPr>
          <p:cNvSpPr>
            <a:spLocks noGrp="1"/>
          </p:cNvSpPr>
          <p:nvPr>
            <p:ph type="dt" sz="half" idx="10"/>
          </p:nvPr>
        </p:nvSpPr>
        <p:spPr>
          <a:xfrm>
            <a:off x="9414844" y="5895487"/>
            <a:ext cx="2127913" cy="365125"/>
          </a:xfrm>
        </p:spPr>
        <p:txBody>
          <a:bodyPr>
            <a:normAutofit/>
          </a:bodyPr>
          <a:lstStyle/>
          <a:p>
            <a:pPr marL="0" marR="0" lvl="0" indent="0" algn="r" defTabSz="457200" rtl="0" eaLnBrk="1" fontAlgn="auto" latinLnBrk="0" hangingPunct="1">
              <a:spcBef>
                <a:spcPts val="0"/>
              </a:spcBef>
              <a:spcAft>
                <a:spcPts val="600"/>
              </a:spcAft>
              <a:buClrTx/>
              <a:buSzTx/>
              <a:buFontTx/>
              <a:buNone/>
              <a:tabLst/>
              <a:defRPr/>
            </a:pPr>
            <a:fld id="{2E2FB6E1-AEC9-4838-81E1-E812C03C90E8}" type="datetime1">
              <a:rPr kumimoji="0" lang="en-US" b="0" i="0" u="none" strike="noStrike" kern="1200" cap="none" spc="0" normalizeH="0" baseline="0" noProof="0" smtClean="0">
                <a:ln>
                  <a:noFill/>
                </a:ln>
                <a:solidFill>
                  <a:schemeClr val="bg1">
                    <a:alpha val="80000"/>
                  </a:schemeClr>
                </a:solidFill>
                <a:effectLst/>
                <a:uLnTx/>
                <a:uFillTx/>
                <a:latin typeface="Calibri" panose="020F0502020204030204"/>
                <a:ea typeface="+mn-ea"/>
                <a:cs typeface="+mn-cs"/>
              </a:rPr>
              <a:t>11/23/2020</a:t>
            </a:fld>
            <a:endParaRPr kumimoji="0" lang="en-US" b="0" i="0" u="none" strike="noStrike" kern="1200" cap="none" spc="0" normalizeH="0" baseline="0" noProof="0">
              <a:ln>
                <a:noFill/>
              </a:ln>
              <a:solidFill>
                <a:schemeClr val="bg1">
                  <a:alpha val="80000"/>
                </a:scheme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B8DE2B5-EB69-4DEC-A0DA-4DE2FB8016B9}"/>
              </a:ext>
            </a:extLst>
          </p:cNvPr>
          <p:cNvSpPr>
            <a:spLocks noGrp="1"/>
          </p:cNvSpPr>
          <p:nvPr>
            <p:ph type="sldNum" sz="quarter" idx="12"/>
          </p:nvPr>
        </p:nvSpPr>
        <p:spPr>
          <a:xfrm>
            <a:off x="10198279" y="6261090"/>
            <a:ext cx="1344477" cy="365125"/>
          </a:xfrm>
        </p:spPr>
        <p:txBody>
          <a:bodyPr>
            <a:normAutofit/>
          </a:bodyPr>
          <a:lstStyle/>
          <a:p>
            <a:pPr marL="0" marR="0" lvl="0" indent="0" defTabSz="457200" rtl="0" eaLnBrk="1" fontAlgn="auto" latinLnBrk="0" hangingPunct="1">
              <a:spcBef>
                <a:spcPts val="0"/>
              </a:spcBef>
              <a:spcAft>
                <a:spcPts val="600"/>
              </a:spcAft>
              <a:buClrTx/>
              <a:buSzTx/>
              <a:buFontTx/>
              <a:buNone/>
              <a:tabLst/>
              <a:defRPr/>
            </a:pPr>
            <a:fld id="{7D01C3BF-E179-47A1-B723-95B8634032E6}" type="slidenum">
              <a:rPr kumimoji="0" lang="en-US" b="0" i="0" u="none" strike="noStrike" kern="1200" cap="none" spc="0" normalizeH="0" baseline="0" noProof="0">
                <a:ln>
                  <a:noFill/>
                </a:ln>
                <a:solidFill>
                  <a:schemeClr val="bg1">
                    <a:alpha val="80000"/>
                  </a:schemeClr>
                </a:solidFill>
                <a:effectLst/>
                <a:uLnTx/>
                <a:uFillTx/>
                <a:latin typeface="Calibri" panose="020F0502020204030204"/>
                <a:ea typeface="+mn-ea"/>
                <a:cs typeface="+mn-cs"/>
              </a:rPr>
              <a:pPr marL="0" marR="0" lvl="0" indent="0" defTabSz="457200" rtl="0" eaLnBrk="1" fontAlgn="auto" latinLnBrk="0" hangingPunct="1">
                <a:spcBef>
                  <a:spcPts val="0"/>
                </a:spcBef>
                <a:spcAft>
                  <a:spcPts val="600"/>
                </a:spcAft>
                <a:buClrTx/>
                <a:buSzTx/>
                <a:buFontTx/>
                <a:buNone/>
                <a:tabLst/>
                <a:defRPr/>
              </a:pPr>
              <a:t>41</a:t>
            </a:fld>
            <a:endParaRPr kumimoji="0" lang="en-US" b="0" i="0" u="none" strike="noStrike" kern="1200" cap="none" spc="0" normalizeH="0" baseline="0" noProof="0">
              <a:ln>
                <a:noFill/>
              </a:ln>
              <a:solidFill>
                <a:schemeClr val="bg1">
                  <a:alpha val="80000"/>
                </a:schemeClr>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CD1C6741-03DD-40CD-8D19-9D089F0986BE}"/>
              </a:ext>
            </a:extLst>
          </p:cNvPr>
          <p:cNvGraphicFramePr>
            <a:graphicFrameLocks noGrp="1"/>
          </p:cNvGraphicFramePr>
          <p:nvPr>
            <p:ph idx="1"/>
          </p:nvPr>
        </p:nvGraphicFramePr>
        <p:xfrm>
          <a:off x="838200" y="643467"/>
          <a:ext cx="68961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2">
            <a:extLst>
              <a:ext uri="{FF2B5EF4-FFF2-40B4-BE49-F238E27FC236}">
                <a16:creationId xmlns:a16="http://schemas.microsoft.com/office/drawing/2014/main" id="{ED85C8C6-A034-4F80-B5D6-F11C5EA68868}"/>
              </a:ext>
            </a:extLst>
          </p:cNvPr>
          <p:cNvGraphicFramePr>
            <a:graphicFrameLocks/>
          </p:cNvGraphicFramePr>
          <p:nvPr/>
        </p:nvGraphicFramePr>
        <p:xfrm>
          <a:off x="7910629" y="1855175"/>
          <a:ext cx="4117975" cy="2143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931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Electronic fraud </a:t>
            </a:r>
            <a:br>
              <a:rPr lang="en-US" b="1" dirty="0"/>
            </a:br>
            <a:r>
              <a:rPr lang="en-US" b="1" dirty="0"/>
              <a:t>(PECA 2016 – Section 14)</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838200" y="1825625"/>
            <a:ext cx="6275294" cy="4351338"/>
          </a:xfrm>
        </p:spPr>
        <p:txBody>
          <a:bodyPr>
            <a:normAutofit lnSpcReduction="10000"/>
          </a:bodyPr>
          <a:lstStyle/>
          <a:p>
            <a:pPr marL="514350" indent="-514350" algn="just">
              <a:buFont typeface="+mj-lt"/>
              <a:buAutoNum type="arabicPeriod"/>
            </a:pPr>
            <a:r>
              <a:rPr lang="en-US" dirty="0"/>
              <a:t>Whoever with the </a:t>
            </a:r>
            <a:r>
              <a:rPr lang="en-US" b="1" dirty="0">
                <a:solidFill>
                  <a:srgbClr val="0070C0"/>
                </a:solidFill>
              </a:rPr>
              <a:t>intent for wrongful gain </a:t>
            </a:r>
            <a:r>
              <a:rPr lang="en-US" dirty="0"/>
              <a:t>interferes with or uses any information system, device or data or </a:t>
            </a:r>
            <a:r>
              <a:rPr lang="en-US" b="1" dirty="0">
                <a:solidFill>
                  <a:srgbClr val="0070C0"/>
                </a:solidFill>
              </a:rPr>
              <a:t>induces any person to enter into a relationship or deceives any person</a:t>
            </a:r>
            <a:r>
              <a:rPr lang="en-US" dirty="0"/>
              <a:t>, </a:t>
            </a:r>
            <a:r>
              <a:rPr lang="en-US" b="1" dirty="0">
                <a:solidFill>
                  <a:srgbClr val="0070C0"/>
                </a:solidFill>
              </a:rPr>
              <a:t>which act </a:t>
            </a:r>
            <a:r>
              <a:rPr lang="en-US" dirty="0"/>
              <a:t>or </a:t>
            </a:r>
            <a:r>
              <a:rPr lang="en-US" b="1" dirty="0">
                <a:solidFill>
                  <a:srgbClr val="0070C0"/>
                </a:solidFill>
              </a:rPr>
              <a:t>omission</a:t>
            </a:r>
            <a:r>
              <a:rPr lang="en-US" dirty="0"/>
              <a:t> is likely to </a:t>
            </a:r>
            <a:r>
              <a:rPr lang="en-US" b="1" dirty="0">
                <a:solidFill>
                  <a:srgbClr val="FF0000"/>
                </a:solidFill>
              </a:rPr>
              <a:t>cause damage </a:t>
            </a:r>
            <a:r>
              <a:rPr lang="en-US" dirty="0"/>
              <a:t>or </a:t>
            </a:r>
            <a:r>
              <a:rPr lang="en-US" b="1" dirty="0">
                <a:solidFill>
                  <a:srgbClr val="FF0000"/>
                </a:solidFill>
              </a:rPr>
              <a:t>harm</a:t>
            </a:r>
            <a:r>
              <a:rPr lang="en-US" dirty="0"/>
              <a:t> to </a:t>
            </a:r>
            <a:r>
              <a:rPr lang="en-US" b="1" dirty="0">
                <a:solidFill>
                  <a:srgbClr val="00B050"/>
                </a:solidFill>
              </a:rPr>
              <a:t>that person</a:t>
            </a:r>
            <a:r>
              <a:rPr lang="en-US" dirty="0"/>
              <a:t> or </a:t>
            </a:r>
            <a:r>
              <a:rPr lang="en-US" b="1" dirty="0">
                <a:solidFill>
                  <a:srgbClr val="00B050"/>
                </a:solidFill>
              </a:rPr>
              <a:t>any other person</a:t>
            </a:r>
            <a:r>
              <a:rPr lang="en-US" dirty="0"/>
              <a:t> shall be punished with imprisonment for a term which may extend to two years or with fine which may extend to ten million rupees or with both.</a:t>
            </a:r>
            <a:endParaRPr lang="en-US" dirty="0">
              <a:hlinkClick r:id="" action="ppaction://noaction"/>
            </a:endParaRPr>
          </a:p>
        </p:txBody>
      </p:sp>
      <p:sp>
        <p:nvSpPr>
          <p:cNvPr id="6" name="Slide Number Placeholder 5">
            <a:extLst>
              <a:ext uri="{FF2B5EF4-FFF2-40B4-BE49-F238E27FC236}">
                <a16:creationId xmlns:a16="http://schemas.microsoft.com/office/drawing/2014/main" id="{C7133A63-1E4F-43D9-AF57-12438D911C25}"/>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42</a:t>
            </a:fld>
            <a:endParaRPr lang="en-US"/>
          </a:p>
        </p:txBody>
      </p:sp>
      <p:graphicFrame>
        <p:nvGraphicFramePr>
          <p:cNvPr id="9" name="Content Placeholder 2">
            <a:extLst>
              <a:ext uri="{FF2B5EF4-FFF2-40B4-BE49-F238E27FC236}">
                <a16:creationId xmlns:a16="http://schemas.microsoft.com/office/drawing/2014/main" id="{6C8E6191-DFB9-48CE-B281-3FBB07329A1A}"/>
              </a:ext>
            </a:extLst>
          </p:cNvPr>
          <p:cNvGraphicFramePr>
            <a:graphicFrameLocks/>
          </p:cNvGraphicFramePr>
          <p:nvPr/>
        </p:nvGraphicFramePr>
        <p:xfrm>
          <a:off x="7397190" y="2499752"/>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9204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Making, obtaining, or supplying device for use in offence(PECA 2016 – Section 15)</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838200" y="1825625"/>
            <a:ext cx="6275294" cy="4351338"/>
          </a:xfrm>
        </p:spPr>
        <p:txBody>
          <a:bodyPr>
            <a:normAutofit fontScale="92500" lnSpcReduction="20000"/>
          </a:bodyPr>
          <a:lstStyle/>
          <a:p>
            <a:pPr marL="514350" indent="-514350" algn="just">
              <a:buFont typeface="+mj-lt"/>
              <a:buAutoNum type="arabicPeriod"/>
            </a:pPr>
            <a:r>
              <a:rPr lang="en-US" b="1" dirty="0">
                <a:solidFill>
                  <a:srgbClr val="0070C0"/>
                </a:solidFill>
              </a:rPr>
              <a:t>Whoever produces, makes, generates, adapts, exports, supplies, offers to supply or imports for use any information system, data or device</a:t>
            </a:r>
            <a:r>
              <a:rPr lang="en-US" dirty="0"/>
              <a:t>, </a:t>
            </a:r>
            <a:r>
              <a:rPr lang="en-US" b="1" dirty="0">
                <a:solidFill>
                  <a:srgbClr val="FF0000"/>
                </a:solidFill>
              </a:rPr>
              <a:t>with the intent to be used or believing that it is primarily to be used to commit or to assist in the commission of an offence under this Act</a:t>
            </a:r>
            <a:r>
              <a:rPr lang="en-US" dirty="0"/>
              <a:t> shall, </a:t>
            </a:r>
            <a:r>
              <a:rPr lang="en-US" b="1" dirty="0">
                <a:solidFill>
                  <a:srgbClr val="00B050"/>
                </a:solidFill>
              </a:rPr>
              <a:t>without prejudice to any other liability that he may incur in this behalf</a:t>
            </a:r>
            <a:r>
              <a:rPr lang="en-US" dirty="0"/>
              <a:t>, be punished with imprisonment for a term which may extend to six months or with fine which may extend to fifty thousand rupees or with both.</a:t>
            </a:r>
            <a:endParaRPr lang="en-US" dirty="0">
              <a:hlinkClick r:id="" action="ppaction://noaction"/>
            </a:endParaRPr>
          </a:p>
        </p:txBody>
      </p:sp>
      <p:sp>
        <p:nvSpPr>
          <p:cNvPr id="6" name="Slide Number Placeholder 5">
            <a:extLst>
              <a:ext uri="{FF2B5EF4-FFF2-40B4-BE49-F238E27FC236}">
                <a16:creationId xmlns:a16="http://schemas.microsoft.com/office/drawing/2014/main" id="{C7133A63-1E4F-43D9-AF57-12438D911C25}"/>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43</a:t>
            </a:fld>
            <a:endParaRPr lang="en-US"/>
          </a:p>
        </p:txBody>
      </p:sp>
      <p:graphicFrame>
        <p:nvGraphicFramePr>
          <p:cNvPr id="9" name="Content Placeholder 2">
            <a:extLst>
              <a:ext uri="{FF2B5EF4-FFF2-40B4-BE49-F238E27FC236}">
                <a16:creationId xmlns:a16="http://schemas.microsoft.com/office/drawing/2014/main" id="{4821A231-2C55-41FD-A651-6CAE03097BA1}"/>
              </a:ext>
            </a:extLst>
          </p:cNvPr>
          <p:cNvGraphicFramePr>
            <a:graphicFrameLocks/>
          </p:cNvGraphicFramePr>
          <p:nvPr/>
        </p:nvGraphicFramePr>
        <p:xfrm>
          <a:off x="7466877" y="2581316"/>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1460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Unauthorized use of identity information (PECA 2016 – Section 16)</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838200" y="1825625"/>
            <a:ext cx="6517341" cy="4351338"/>
          </a:xfrm>
        </p:spPr>
        <p:txBody>
          <a:bodyPr>
            <a:normAutofit fontScale="77500" lnSpcReduction="20000"/>
          </a:bodyPr>
          <a:lstStyle/>
          <a:p>
            <a:pPr marL="514350" indent="-514350" algn="just">
              <a:buFont typeface="+mj-lt"/>
              <a:buAutoNum type="arabicPeriod"/>
            </a:pPr>
            <a:r>
              <a:rPr lang="en-US" dirty="0"/>
              <a:t>(1) Whoever </a:t>
            </a:r>
            <a:r>
              <a:rPr lang="en-US" b="1" dirty="0">
                <a:solidFill>
                  <a:srgbClr val="0070C0"/>
                </a:solidFill>
              </a:rPr>
              <a:t>obtains, sells, possesses, transmits or uses another person's identity information </a:t>
            </a:r>
            <a:r>
              <a:rPr lang="en-US" b="1" dirty="0">
                <a:solidFill>
                  <a:srgbClr val="FF0000"/>
                </a:solidFill>
              </a:rPr>
              <a:t>without authorization </a:t>
            </a:r>
            <a:r>
              <a:rPr lang="en-US" dirty="0"/>
              <a:t>shall be punished with imprisonment for a term which may extend to three years or with fine which may extend to five million rupees, or with both.</a:t>
            </a:r>
          </a:p>
          <a:p>
            <a:pPr marL="514350" indent="-514350" algn="just">
              <a:buFont typeface="+mj-lt"/>
              <a:buAutoNum type="arabicPeriod"/>
            </a:pPr>
            <a:r>
              <a:rPr lang="en-US" dirty="0"/>
              <a:t>(2)	Any person whose </a:t>
            </a:r>
            <a:r>
              <a:rPr lang="en-US" b="1" dirty="0">
                <a:solidFill>
                  <a:srgbClr val="0070C0"/>
                </a:solidFill>
              </a:rPr>
              <a:t>identity information is obtained, sold, possessed, used or transmitted</a:t>
            </a:r>
            <a:r>
              <a:rPr lang="en-US" dirty="0"/>
              <a:t> </a:t>
            </a:r>
            <a:r>
              <a:rPr lang="en-US" b="1" dirty="0">
                <a:solidFill>
                  <a:srgbClr val="00B050"/>
                </a:solidFill>
              </a:rPr>
              <a:t>may apply to the Authority for securing, destroying, blocking access or preventing transmission of identity information referred to in sub-section </a:t>
            </a:r>
            <a:r>
              <a:rPr lang="en-US" dirty="0"/>
              <a:t>(1) and the Authority on receipt of such application may take such measures as deemed appropriate for securing, destroying or preventing transmission of such identity information.</a:t>
            </a:r>
          </a:p>
        </p:txBody>
      </p:sp>
      <p:sp>
        <p:nvSpPr>
          <p:cNvPr id="6" name="Slide Number Placeholder 5">
            <a:extLst>
              <a:ext uri="{FF2B5EF4-FFF2-40B4-BE49-F238E27FC236}">
                <a16:creationId xmlns:a16="http://schemas.microsoft.com/office/drawing/2014/main" id="{C7133A63-1E4F-43D9-AF57-12438D911C25}"/>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44</a:t>
            </a:fld>
            <a:endParaRPr lang="en-US"/>
          </a:p>
        </p:txBody>
      </p:sp>
      <p:graphicFrame>
        <p:nvGraphicFramePr>
          <p:cNvPr id="9" name="Content Placeholder 2">
            <a:extLst>
              <a:ext uri="{FF2B5EF4-FFF2-40B4-BE49-F238E27FC236}">
                <a16:creationId xmlns:a16="http://schemas.microsoft.com/office/drawing/2014/main" id="{D266257D-A3E9-494E-8B84-F52A0FF1E930}"/>
              </a:ext>
            </a:extLst>
          </p:cNvPr>
          <p:cNvGraphicFramePr>
            <a:graphicFrameLocks/>
          </p:cNvGraphicFramePr>
          <p:nvPr/>
        </p:nvGraphicFramePr>
        <p:xfrm>
          <a:off x="7547559" y="2567869"/>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8251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Unauthorized issuance of SIM cards (PECA 2016 – Section 17)</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932330" y="1730448"/>
            <a:ext cx="6060141" cy="4351338"/>
          </a:xfrm>
        </p:spPr>
        <p:txBody>
          <a:bodyPr>
            <a:normAutofit fontScale="70000" lnSpcReduction="20000"/>
          </a:bodyPr>
          <a:lstStyle/>
          <a:p>
            <a:pPr marL="514350" indent="-514350" algn="just">
              <a:lnSpc>
                <a:spcPct val="120000"/>
              </a:lnSpc>
              <a:buFont typeface="+mj-lt"/>
              <a:buAutoNum type="arabicPeriod"/>
            </a:pPr>
            <a:r>
              <a:rPr lang="en-US" dirty="0"/>
              <a:t>Whoever sells or otherwise provides subscriber identity module (SIM) card, re-usable identification module (R-IUM) or universal integrated circuit card (UICC) or other module designed for authenticating users to establish connection with the network and to be used in cellular mobile, wireless phone or other digital devices such as tablets, </a:t>
            </a:r>
            <a:r>
              <a:rPr lang="en-US" b="1" dirty="0">
                <a:solidFill>
                  <a:srgbClr val="FF0000"/>
                </a:solidFill>
              </a:rPr>
              <a:t>without obtaining and verification of the subscriber's antecedents in the mode and manner for the time being approved by the Authority </a:t>
            </a:r>
            <a:r>
              <a:rPr lang="en-US" dirty="0"/>
              <a:t>shall be punished with imprisonment for a term which may extend to three years or with fine which may extend to five hundred thousand rupees or with both.</a:t>
            </a:r>
            <a:endParaRPr lang="en-US" dirty="0">
              <a:hlinkClick r:id="" action="ppaction://noaction"/>
            </a:endParaRPr>
          </a:p>
        </p:txBody>
      </p:sp>
      <p:sp>
        <p:nvSpPr>
          <p:cNvPr id="6" name="Slide Number Placeholder 5">
            <a:extLst>
              <a:ext uri="{FF2B5EF4-FFF2-40B4-BE49-F238E27FC236}">
                <a16:creationId xmlns:a16="http://schemas.microsoft.com/office/drawing/2014/main" id="{C7133A63-1E4F-43D9-AF57-12438D911C25}"/>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45</a:t>
            </a:fld>
            <a:endParaRPr lang="en-US"/>
          </a:p>
        </p:txBody>
      </p:sp>
      <p:sp>
        <p:nvSpPr>
          <p:cNvPr id="2" name="Rectangle 1">
            <a:extLst>
              <a:ext uri="{FF2B5EF4-FFF2-40B4-BE49-F238E27FC236}">
                <a16:creationId xmlns:a16="http://schemas.microsoft.com/office/drawing/2014/main" id="{4D16CF68-AA16-4425-A802-8B88038DE384}"/>
              </a:ext>
            </a:extLst>
          </p:cNvPr>
          <p:cNvSpPr/>
          <p:nvPr/>
        </p:nvSpPr>
        <p:spPr>
          <a:xfrm>
            <a:off x="1351935" y="6081786"/>
            <a:ext cx="10726994" cy="369332"/>
          </a:xfrm>
          <a:prstGeom prst="rect">
            <a:avLst/>
          </a:prstGeom>
        </p:spPr>
        <p:txBody>
          <a:bodyPr wrap="square">
            <a:spAutoFit/>
          </a:bodyPr>
          <a:lstStyle/>
          <a:p>
            <a:r>
              <a:rPr lang="en-US"/>
              <a:t>https://www.pta.gov.pk/media/sub_ante_veri_reg_180511.pdf</a:t>
            </a:r>
          </a:p>
        </p:txBody>
      </p:sp>
      <p:graphicFrame>
        <p:nvGraphicFramePr>
          <p:cNvPr id="9" name="Content Placeholder 2">
            <a:extLst>
              <a:ext uri="{FF2B5EF4-FFF2-40B4-BE49-F238E27FC236}">
                <a16:creationId xmlns:a16="http://schemas.microsoft.com/office/drawing/2014/main" id="{DA459E1A-1085-415B-A7A6-AD857AF28DCE}"/>
              </a:ext>
            </a:extLst>
          </p:cNvPr>
          <p:cNvGraphicFramePr>
            <a:graphicFrameLocks/>
          </p:cNvGraphicFramePr>
          <p:nvPr/>
        </p:nvGraphicFramePr>
        <p:xfrm>
          <a:off x="7476712" y="2608210"/>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95135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Tampering, etc. of communication equipment (PECA 2016 – Section 18)</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838200" y="1825625"/>
            <a:ext cx="6409765" cy="4351338"/>
          </a:xfrm>
        </p:spPr>
        <p:txBody>
          <a:bodyPr>
            <a:normAutofit fontScale="85000" lnSpcReduction="10000"/>
          </a:bodyPr>
          <a:lstStyle/>
          <a:p>
            <a:pPr marL="514350" indent="-514350" algn="just">
              <a:buFont typeface="+mj-lt"/>
              <a:buAutoNum type="arabicPeriod"/>
            </a:pPr>
            <a:r>
              <a:rPr lang="en-US" dirty="0"/>
              <a:t>Whoever </a:t>
            </a:r>
            <a:r>
              <a:rPr lang="en-US" b="1" dirty="0">
                <a:solidFill>
                  <a:srgbClr val="FF0000"/>
                </a:solidFill>
              </a:rPr>
              <a:t>unlawfully or without authorization changes, alters, tampers with or re-programs </a:t>
            </a:r>
            <a:r>
              <a:rPr lang="en-US" b="1" dirty="0">
                <a:solidFill>
                  <a:srgbClr val="00B050"/>
                </a:solidFill>
              </a:rPr>
              <a:t>unique device identifier of any communication equipment including a cellular or wireless handset and starts using or marketing such device for transmitting and receiving information</a:t>
            </a:r>
            <a:r>
              <a:rPr lang="en-US" dirty="0"/>
              <a:t> shall be punished with imprisonment which may extend to three years or with fine which may extend to one million rupees or with both.</a:t>
            </a:r>
          </a:p>
          <a:p>
            <a:pPr marL="514350" indent="-514350" algn="just">
              <a:buFont typeface="+mj-lt"/>
              <a:buAutoNum type="arabicPeriod"/>
            </a:pPr>
            <a:r>
              <a:rPr lang="en-US" dirty="0"/>
              <a:t>Explanation.—A "unique device identifier" is an electronic equipment identifier which is unique to a communication device.</a:t>
            </a:r>
          </a:p>
        </p:txBody>
      </p:sp>
      <p:graphicFrame>
        <p:nvGraphicFramePr>
          <p:cNvPr id="9" name="Content Placeholder 2">
            <a:extLst>
              <a:ext uri="{FF2B5EF4-FFF2-40B4-BE49-F238E27FC236}">
                <a16:creationId xmlns:a16="http://schemas.microsoft.com/office/drawing/2014/main" id="{B01DCB96-F57D-4B79-B98E-1FC2AE6CC818}"/>
              </a:ext>
            </a:extLst>
          </p:cNvPr>
          <p:cNvGraphicFramePr>
            <a:graphicFrameLocks/>
          </p:cNvGraphicFramePr>
          <p:nvPr/>
        </p:nvGraphicFramePr>
        <p:xfrm>
          <a:off x="7480324" y="2581316"/>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3583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83024" y="392019"/>
            <a:ext cx="10515600" cy="1325563"/>
          </a:xfrm>
        </p:spPr>
        <p:txBody>
          <a:bodyPr/>
          <a:lstStyle/>
          <a:p>
            <a:pPr algn="ctr"/>
            <a:r>
              <a:rPr lang="en-US" b="1" dirty="0"/>
              <a:t>Unauthorized interception </a:t>
            </a:r>
            <a:br>
              <a:rPr lang="en-US" b="1" dirty="0"/>
            </a:br>
            <a:r>
              <a:rPr lang="en-US" b="1" dirty="0"/>
              <a:t>(PECA 2016 – Section 19)</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838201" y="1825625"/>
            <a:ext cx="6584576" cy="4351338"/>
          </a:xfrm>
        </p:spPr>
        <p:txBody>
          <a:bodyPr>
            <a:normAutofit fontScale="92500" lnSpcReduction="20000"/>
          </a:bodyPr>
          <a:lstStyle/>
          <a:p>
            <a:pPr marL="514350" indent="-514350" algn="just">
              <a:buFont typeface="+mj-lt"/>
              <a:buAutoNum type="arabicPeriod"/>
            </a:pPr>
            <a:r>
              <a:rPr lang="en-US" dirty="0"/>
              <a:t>Whoever with dishonest intention commits unauthorized interception by technical means of—</a:t>
            </a:r>
          </a:p>
          <a:p>
            <a:pPr marL="514350" indent="-514350" algn="just">
              <a:buFont typeface="+mj-lt"/>
              <a:buAutoNum type="alphaLcParenR"/>
            </a:pPr>
            <a:r>
              <a:rPr lang="en-US" dirty="0"/>
              <a:t>any transmission that is not intended to be and is not open to the public, from or within an information system; or</a:t>
            </a:r>
          </a:p>
          <a:p>
            <a:pPr marL="514350" indent="-514350" algn="just">
              <a:buFont typeface="+mj-lt"/>
              <a:buAutoNum type="alphaLcParenR"/>
            </a:pPr>
            <a:r>
              <a:rPr lang="en-US" dirty="0"/>
              <a:t>electromagnetic emissions from an information system that are carrying data, shall be punished with imprisonment of either description for a term which may extend to two years or with fine which may extend to five hundred thousand rupees or with both.</a:t>
            </a:r>
          </a:p>
        </p:txBody>
      </p:sp>
      <p:sp>
        <p:nvSpPr>
          <p:cNvPr id="6" name="Slide Number Placeholder 5">
            <a:extLst>
              <a:ext uri="{FF2B5EF4-FFF2-40B4-BE49-F238E27FC236}">
                <a16:creationId xmlns:a16="http://schemas.microsoft.com/office/drawing/2014/main" id="{C7133A63-1E4F-43D9-AF57-12438D911C25}"/>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47</a:t>
            </a:fld>
            <a:endParaRPr lang="en-US"/>
          </a:p>
        </p:txBody>
      </p:sp>
      <p:graphicFrame>
        <p:nvGraphicFramePr>
          <p:cNvPr id="9" name="Content Placeholder 2">
            <a:extLst>
              <a:ext uri="{FF2B5EF4-FFF2-40B4-BE49-F238E27FC236}">
                <a16:creationId xmlns:a16="http://schemas.microsoft.com/office/drawing/2014/main" id="{C684C988-728E-428E-B260-68C39476EE12}"/>
              </a:ext>
            </a:extLst>
          </p:cNvPr>
          <p:cNvGraphicFramePr>
            <a:graphicFrameLocks/>
          </p:cNvGraphicFramePr>
          <p:nvPr/>
        </p:nvGraphicFramePr>
        <p:xfrm>
          <a:off x="7574453" y="2567869"/>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08019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2">
            <a:extLst>
              <a:ext uri="{FF2B5EF4-FFF2-40B4-BE49-F238E27FC236}">
                <a16:creationId xmlns:a16="http://schemas.microsoft.com/office/drawing/2014/main" id="{CD1C6741-03DD-40CD-8D19-9D089F0986BE}"/>
              </a:ext>
            </a:extLst>
          </p:cNvPr>
          <p:cNvGraphicFramePr>
            <a:graphicFrameLocks noGrp="1"/>
          </p:cNvGraphicFramePr>
          <p:nvPr>
            <p:ph idx="1"/>
          </p:nvPr>
        </p:nvGraphicFramePr>
        <p:xfrm>
          <a:off x="824753" y="1167902"/>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743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graphicEl>
                                              <a:dgm id="{BC0746A1-13C9-41A5-8569-CBCCE5C80C06}"/>
                                            </p:graphicEl>
                                          </p:spTgt>
                                        </p:tgtEl>
                                        <p:attrNameLst>
                                          <p:attrName>style.visibility</p:attrName>
                                        </p:attrNameLst>
                                      </p:cBhvr>
                                      <p:to>
                                        <p:strVal val="visible"/>
                                      </p:to>
                                    </p:set>
                                    <p:animEffect transition="in" filter="wipe(up)">
                                      <p:cBhvr>
                                        <p:cTn id="7" dur="500"/>
                                        <p:tgtEl>
                                          <p:spTgt spid="18">
                                            <p:graphicEl>
                                              <a:dgm id="{BC0746A1-13C9-41A5-8569-CBCCE5C80C06}"/>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graphicEl>
                                              <a:dgm id="{2B4AC658-4747-4306-9BBD-2F5092EE0C1A}"/>
                                            </p:graphicEl>
                                          </p:spTgt>
                                        </p:tgtEl>
                                        <p:attrNameLst>
                                          <p:attrName>style.visibility</p:attrName>
                                        </p:attrNameLst>
                                      </p:cBhvr>
                                      <p:to>
                                        <p:strVal val="visible"/>
                                      </p:to>
                                    </p:set>
                                    <p:animEffect transition="in" filter="wipe(up)">
                                      <p:cBhvr>
                                        <p:cTn id="10" dur="500"/>
                                        <p:tgtEl>
                                          <p:spTgt spid="18">
                                            <p:graphicEl>
                                              <a:dgm id="{2B4AC658-4747-4306-9BBD-2F5092EE0C1A}"/>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graphicEl>
                                              <a:dgm id="{501453D6-7252-4026-AFE5-668208D83C98}"/>
                                            </p:graphicEl>
                                          </p:spTgt>
                                        </p:tgtEl>
                                        <p:attrNameLst>
                                          <p:attrName>style.visibility</p:attrName>
                                        </p:attrNameLst>
                                      </p:cBhvr>
                                      <p:to>
                                        <p:strVal val="visible"/>
                                      </p:to>
                                    </p:set>
                                    <p:animEffect transition="in" filter="wipe(up)">
                                      <p:cBhvr>
                                        <p:cTn id="15" dur="500"/>
                                        <p:tgtEl>
                                          <p:spTgt spid="18">
                                            <p:graphicEl>
                                              <a:dgm id="{501453D6-7252-4026-AFE5-668208D83C98}"/>
                                            </p:graphic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8">
                                            <p:graphicEl>
                                              <a:dgm id="{FD44E56D-50F1-4035-AC6F-0F19A3BC6CBC}"/>
                                            </p:graphicEl>
                                          </p:spTgt>
                                        </p:tgtEl>
                                        <p:attrNameLst>
                                          <p:attrName>style.visibility</p:attrName>
                                        </p:attrNameLst>
                                      </p:cBhvr>
                                      <p:to>
                                        <p:strVal val="visible"/>
                                      </p:to>
                                    </p:set>
                                    <p:animEffect transition="in" filter="wipe(up)">
                                      <p:cBhvr>
                                        <p:cTn id="18" dur="500"/>
                                        <p:tgtEl>
                                          <p:spTgt spid="18">
                                            <p:graphicEl>
                                              <a:dgm id="{FD44E56D-50F1-4035-AC6F-0F19A3BC6CBC}"/>
                                            </p:graphic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8">
                                            <p:graphicEl>
                                              <a:dgm id="{6FA92F38-869F-4F01-8723-03DF2457FEC7}"/>
                                            </p:graphicEl>
                                          </p:spTgt>
                                        </p:tgtEl>
                                        <p:attrNameLst>
                                          <p:attrName>style.visibility</p:attrName>
                                        </p:attrNameLst>
                                      </p:cBhvr>
                                      <p:to>
                                        <p:strVal val="visible"/>
                                      </p:to>
                                    </p:set>
                                    <p:animEffect transition="in" filter="wipe(up)">
                                      <p:cBhvr>
                                        <p:cTn id="21" dur="500"/>
                                        <p:tgtEl>
                                          <p:spTgt spid="18">
                                            <p:graphicEl>
                                              <a:dgm id="{6FA92F38-869F-4F01-8723-03DF2457FEC7}"/>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
                                            <p:graphicEl>
                                              <a:dgm id="{DEA98DFF-A301-4705-A245-0657E28DCDBF}"/>
                                            </p:graphicEl>
                                          </p:spTgt>
                                        </p:tgtEl>
                                        <p:attrNameLst>
                                          <p:attrName>style.visibility</p:attrName>
                                        </p:attrNameLst>
                                      </p:cBhvr>
                                      <p:to>
                                        <p:strVal val="visible"/>
                                      </p:to>
                                    </p:set>
                                    <p:animEffect transition="in" filter="wipe(up)">
                                      <p:cBhvr>
                                        <p:cTn id="26" dur="500"/>
                                        <p:tgtEl>
                                          <p:spTgt spid="18">
                                            <p:graphicEl>
                                              <a:dgm id="{DEA98DFF-A301-4705-A245-0657E28DCDBF}"/>
                                            </p:graphic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8">
                                            <p:graphicEl>
                                              <a:dgm id="{681F80E9-C722-438E-B0D0-78BA9576914F}"/>
                                            </p:graphicEl>
                                          </p:spTgt>
                                        </p:tgtEl>
                                        <p:attrNameLst>
                                          <p:attrName>style.visibility</p:attrName>
                                        </p:attrNameLst>
                                      </p:cBhvr>
                                      <p:to>
                                        <p:strVal val="visible"/>
                                      </p:to>
                                    </p:set>
                                    <p:animEffect transition="in" filter="wipe(up)">
                                      <p:cBhvr>
                                        <p:cTn id="29" dur="500"/>
                                        <p:tgtEl>
                                          <p:spTgt spid="18">
                                            <p:graphicEl>
                                              <a:dgm id="{681F80E9-C722-438E-B0D0-78BA9576914F}"/>
                                            </p:graphic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8">
                                            <p:graphicEl>
                                              <a:dgm id="{437DBB40-8E9C-467C-9ECD-EE4D04759110}"/>
                                            </p:graphicEl>
                                          </p:spTgt>
                                        </p:tgtEl>
                                        <p:attrNameLst>
                                          <p:attrName>style.visibility</p:attrName>
                                        </p:attrNameLst>
                                      </p:cBhvr>
                                      <p:to>
                                        <p:strVal val="visible"/>
                                      </p:to>
                                    </p:set>
                                    <p:animEffect transition="in" filter="wipe(up)">
                                      <p:cBhvr>
                                        <p:cTn id="32" dur="500"/>
                                        <p:tgtEl>
                                          <p:spTgt spid="18">
                                            <p:graphicEl>
                                              <a:dgm id="{437DBB40-8E9C-467C-9ECD-EE4D0475911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
                                            <p:graphicEl>
                                              <a:dgm id="{288C3C2E-FBD3-48B6-AAB6-6354DF938925}"/>
                                            </p:graphicEl>
                                          </p:spTgt>
                                        </p:tgtEl>
                                        <p:attrNameLst>
                                          <p:attrName>style.visibility</p:attrName>
                                        </p:attrNameLst>
                                      </p:cBhvr>
                                      <p:to>
                                        <p:strVal val="visible"/>
                                      </p:to>
                                    </p:set>
                                    <p:animEffect transition="in" filter="wipe(up)">
                                      <p:cBhvr>
                                        <p:cTn id="37" dur="500"/>
                                        <p:tgtEl>
                                          <p:spTgt spid="18">
                                            <p:graphicEl>
                                              <a:dgm id="{288C3C2E-FBD3-48B6-AAB6-6354DF938925}"/>
                                            </p:graphic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graphicEl>
                                              <a:dgm id="{C77F9B99-439A-418B-B087-A396DF70F58D}"/>
                                            </p:graphicEl>
                                          </p:spTgt>
                                        </p:tgtEl>
                                        <p:attrNameLst>
                                          <p:attrName>style.visibility</p:attrName>
                                        </p:attrNameLst>
                                      </p:cBhvr>
                                      <p:to>
                                        <p:strVal val="visible"/>
                                      </p:to>
                                    </p:set>
                                    <p:animEffect transition="in" filter="wipe(up)">
                                      <p:cBhvr>
                                        <p:cTn id="40" dur="500"/>
                                        <p:tgtEl>
                                          <p:spTgt spid="18">
                                            <p:graphicEl>
                                              <a:dgm id="{C77F9B99-439A-418B-B087-A396DF70F58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Offences against dignity of a natural person (PECA 2016 – Section 20)</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838200" y="1825625"/>
            <a:ext cx="10515600" cy="4351338"/>
          </a:xfrm>
        </p:spPr>
        <p:txBody>
          <a:bodyPr>
            <a:normAutofit/>
          </a:bodyPr>
          <a:lstStyle/>
          <a:p>
            <a:pPr marL="514350" indent="-514350" algn="just">
              <a:buFont typeface="+mj-lt"/>
              <a:buAutoNum type="arabicPeriod"/>
            </a:pPr>
            <a:r>
              <a:rPr lang="en-US" dirty="0"/>
              <a:t>Whoever intentionally and publicly exhibits or displays or transmits any information through any information system, which he knows to be false, and intimidates or harms the reputation or privacy of a natural person, shall be punished with imprisonment for a term which may extend to three years or with fine which may extend to one million rupees or with both:</a:t>
            </a:r>
          </a:p>
          <a:p>
            <a:pPr marL="457200" lvl="1" indent="0" algn="just">
              <a:buNone/>
            </a:pPr>
            <a:r>
              <a:rPr lang="en-US" dirty="0"/>
              <a:t>Provided that nothing under this sub-section shall apply to anything aired by a broadcast media or distribution service licensed under the Pakistan Electronic Media Regulatory Authority Ordinance, 2002 (XIII of 2002).</a:t>
            </a:r>
          </a:p>
        </p:txBody>
      </p:sp>
    </p:spTree>
    <p:extLst>
      <p:ext uri="{BB962C8B-B14F-4D97-AF65-F5344CB8AC3E}">
        <p14:creationId xmlns:p14="http://schemas.microsoft.com/office/powerpoint/2010/main" val="218478304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7143B3-C5AD-4D37-9CE5-D2604CD23D07}"/>
              </a:ext>
            </a:extLst>
          </p:cNvPr>
          <p:cNvPicPr>
            <a:picLocks noGrp="1" noChangeAspect="1"/>
          </p:cNvPicPr>
          <p:nvPr>
            <p:ph idx="1"/>
          </p:nvPr>
        </p:nvPicPr>
        <p:blipFill>
          <a:blip r:embed="rId2"/>
          <a:stretch>
            <a:fillRect/>
          </a:stretch>
        </p:blipFill>
        <p:spPr>
          <a:xfrm>
            <a:off x="742070" y="632013"/>
            <a:ext cx="10634900" cy="5760104"/>
          </a:xfrm>
          <a:prstGeom prst="rect">
            <a:avLst/>
          </a:prstGeom>
        </p:spPr>
      </p:pic>
    </p:spTree>
    <p:extLst>
      <p:ext uri="{BB962C8B-B14F-4D97-AF65-F5344CB8AC3E}">
        <p14:creationId xmlns:p14="http://schemas.microsoft.com/office/powerpoint/2010/main" val="365505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Offences against dignity of a natural person (PECA 2016 – Section 20)</a:t>
            </a:r>
            <a:endParaRPr lang="en-US" dirty="0"/>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609600" y="1847850"/>
            <a:ext cx="6775174" cy="4351338"/>
          </a:xfrm>
        </p:spPr>
        <p:txBody>
          <a:bodyPr>
            <a:normAutofit lnSpcReduction="10000"/>
          </a:bodyPr>
          <a:lstStyle/>
          <a:p>
            <a:pPr marL="514350" indent="-514350" algn="just">
              <a:buFont typeface="+mj-lt"/>
              <a:buAutoNum type="arabicPeriod" startAt="2"/>
            </a:pPr>
            <a:r>
              <a:rPr lang="en-US" dirty="0"/>
              <a:t>Any aggrieved person or his guardian, where such person is a minor, may apply to the Authority for removal, destruction of or blocking access to such information referred to in sub-section</a:t>
            </a:r>
          </a:p>
          <a:p>
            <a:pPr marL="971550" lvl="1" indent="-514350" algn="just">
              <a:buFont typeface="+mj-lt"/>
              <a:buAutoNum type="arabicParenR"/>
            </a:pPr>
            <a:r>
              <a:rPr lang="en-US" dirty="0"/>
              <a:t>and the Authority on receipt of such application, shall forthwith pass such orders as deemed reasonable in the circumstances including an order for removal, destruction, preventing transmission of or blocking access to such information and the Authority may also direct any of its licensees to secure such information including traffic data.</a:t>
            </a:r>
          </a:p>
        </p:txBody>
      </p:sp>
      <p:graphicFrame>
        <p:nvGraphicFramePr>
          <p:cNvPr id="9" name="Content Placeholder 2">
            <a:extLst>
              <a:ext uri="{FF2B5EF4-FFF2-40B4-BE49-F238E27FC236}">
                <a16:creationId xmlns:a16="http://schemas.microsoft.com/office/drawing/2014/main" id="{DDE3A38D-775E-4501-86E8-6A6CDE6147ED}"/>
              </a:ext>
            </a:extLst>
          </p:cNvPr>
          <p:cNvGraphicFramePr>
            <a:graphicFrameLocks/>
          </p:cNvGraphicFramePr>
          <p:nvPr/>
        </p:nvGraphicFramePr>
        <p:xfrm>
          <a:off x="7685092" y="2581316"/>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8454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F53-E445-4AB7-9FB9-5C3D09051EE3}"/>
              </a:ext>
            </a:extLst>
          </p:cNvPr>
          <p:cNvSpPr>
            <a:spLocks noGrp="1"/>
          </p:cNvSpPr>
          <p:nvPr>
            <p:ph type="title"/>
          </p:nvPr>
        </p:nvSpPr>
        <p:spPr>
          <a:xfrm>
            <a:off x="1136428" y="627564"/>
            <a:ext cx="7474172" cy="1325563"/>
          </a:xfrm>
        </p:spPr>
        <p:txBody>
          <a:bodyPr>
            <a:normAutofit/>
          </a:bodyPr>
          <a:lstStyle/>
          <a:p>
            <a:r>
              <a:rPr lang="en-US"/>
              <a:t>Case File - Offences against dignity of a natural person</a:t>
            </a:r>
          </a:p>
        </p:txBody>
      </p:sp>
      <p:sp>
        <p:nvSpPr>
          <p:cNvPr id="3" name="Content Placeholder 2">
            <a:extLst>
              <a:ext uri="{FF2B5EF4-FFF2-40B4-BE49-F238E27FC236}">
                <a16:creationId xmlns:a16="http://schemas.microsoft.com/office/drawing/2014/main" id="{2DFC3687-DF74-454C-8216-F6DA90B1556A}"/>
              </a:ext>
            </a:extLst>
          </p:cNvPr>
          <p:cNvSpPr>
            <a:spLocks noGrp="1"/>
          </p:cNvSpPr>
          <p:nvPr>
            <p:ph idx="1"/>
          </p:nvPr>
        </p:nvSpPr>
        <p:spPr>
          <a:xfrm>
            <a:off x="1136429" y="2278173"/>
            <a:ext cx="6467867" cy="3450613"/>
          </a:xfrm>
        </p:spPr>
        <p:txBody>
          <a:bodyPr anchor="ctr">
            <a:normAutofit/>
          </a:bodyPr>
          <a:lstStyle/>
          <a:p>
            <a:r>
              <a:rPr lang="en-US" sz="1500" dirty="0"/>
              <a:t>FIR No.77 dated 27-7-2017 with Police Station Cyber Crime Circle NR-IIIC, FIA Lahore under Sections 20, 21 &amp; 24 of the Prevention of Electronic Crimes Act</a:t>
            </a:r>
          </a:p>
          <a:p>
            <a:r>
              <a:rPr lang="en-US" sz="1500" dirty="0"/>
              <a:t>Alleged that accused carried on with complainant’s wife and by taking advantage thereof, managed intimate stills as well as videos, subsequently disseminated by him through his email; the impugned material went viral and </a:t>
            </a:r>
            <a:r>
              <a:rPr lang="en-US" sz="1500" b="1" dirty="0">
                <a:solidFill>
                  <a:srgbClr val="C00000"/>
                </a:solidFill>
              </a:rPr>
              <a:t>it is prosecution case that the accused coerced the complainant to pronounce divorce upon his wife.</a:t>
            </a:r>
          </a:p>
          <a:p>
            <a:r>
              <a:rPr lang="en-US" sz="1500" dirty="0"/>
              <a:t>The case was investigated with the technical assistance provided by an I.T. expert who scientifically confirmed that </a:t>
            </a:r>
            <a:r>
              <a:rPr lang="en-US" sz="1500" b="1" dirty="0">
                <a:solidFill>
                  <a:srgbClr val="C00000"/>
                </a:solidFill>
              </a:rPr>
              <a:t>objectionable material was generated by a cell phone with Subscriber Identity Module bearing No.0----1 subscribed by the accused himself; </a:t>
            </a:r>
            <a:r>
              <a:rPr lang="en-US" sz="1500" dirty="0"/>
              <a:t>he conspicuously figures in graphic postures alongside the lady, views accessible to all and sundry. </a:t>
            </a:r>
          </a:p>
        </p:txBody>
      </p:sp>
      <p:pic>
        <p:nvPicPr>
          <p:cNvPr id="14" name="Graphic 13" descr="Detective">
            <a:extLst>
              <a:ext uri="{FF2B5EF4-FFF2-40B4-BE49-F238E27FC236}">
                <a16:creationId xmlns:a16="http://schemas.microsoft.com/office/drawing/2014/main" id="{AF04DBF8-8692-49B0-BAB3-D55C1EBBE0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386717054"/>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F53-E445-4AB7-9FB9-5C3D09051EE3}"/>
              </a:ext>
            </a:extLst>
          </p:cNvPr>
          <p:cNvSpPr>
            <a:spLocks noGrp="1"/>
          </p:cNvSpPr>
          <p:nvPr>
            <p:ph type="title"/>
          </p:nvPr>
        </p:nvSpPr>
        <p:spPr>
          <a:xfrm>
            <a:off x="1136428" y="627564"/>
            <a:ext cx="7474172" cy="1325563"/>
          </a:xfrm>
        </p:spPr>
        <p:txBody>
          <a:bodyPr>
            <a:normAutofit/>
          </a:bodyPr>
          <a:lstStyle/>
          <a:p>
            <a:r>
              <a:rPr lang="en-US"/>
              <a:t>Case File - Offences against dignity of a natural person</a:t>
            </a:r>
          </a:p>
        </p:txBody>
      </p:sp>
      <p:sp>
        <p:nvSpPr>
          <p:cNvPr id="3" name="Content Placeholder 2">
            <a:extLst>
              <a:ext uri="{FF2B5EF4-FFF2-40B4-BE49-F238E27FC236}">
                <a16:creationId xmlns:a16="http://schemas.microsoft.com/office/drawing/2014/main" id="{2DFC3687-DF74-454C-8216-F6DA90B1556A}"/>
              </a:ext>
            </a:extLst>
          </p:cNvPr>
          <p:cNvSpPr>
            <a:spLocks noGrp="1"/>
          </p:cNvSpPr>
          <p:nvPr>
            <p:ph idx="1"/>
          </p:nvPr>
        </p:nvSpPr>
        <p:spPr>
          <a:xfrm>
            <a:off x="1136429" y="2278173"/>
            <a:ext cx="6467867" cy="3450613"/>
          </a:xfrm>
        </p:spPr>
        <p:txBody>
          <a:bodyPr anchor="ctr">
            <a:normAutofit/>
          </a:bodyPr>
          <a:lstStyle/>
          <a:p>
            <a:r>
              <a:rPr lang="en-US" sz="1500" dirty="0"/>
              <a:t>Cyber Crime Circle FIA Lahore under sections 20, 21 &amp; 24 of the Prevention of Electronic Crimes Act, 2016</a:t>
            </a:r>
          </a:p>
          <a:p>
            <a:pPr lvl="1"/>
            <a:r>
              <a:rPr lang="en-US" sz="1500" dirty="0"/>
              <a:t>According to the complainant, her daughter [-] was allured into a cyber-communication by the accused; it graduated into a more intimate liaison with frequent meetings culminating into prosecutrix’s graphic exposure, captured by the accused, </a:t>
            </a:r>
            <a:r>
              <a:rPr lang="en-US" sz="1500" b="1" dirty="0">
                <a:solidFill>
                  <a:srgbClr val="C00000"/>
                </a:solidFill>
              </a:rPr>
              <a:t>subsequently disseminated through a fake Facebook I.D; it is prosecution’s case that the accused confronted her with his betrayal to solicit favors, monetary as well as carnal, leaving the family with no option but to share the dilemma with the Federal Investigation Agency. </a:t>
            </a:r>
          </a:p>
          <a:p>
            <a:pPr lvl="1"/>
            <a:r>
              <a:rPr lang="en-US" sz="1500" dirty="0"/>
              <a:t>Prosecutrix’s naive volitional intimacy cannot be pleaded as a defense for a most grievous misconduct based upon a criminal betrayal resulting into unmitigated intrusion into a woman’s privacy. </a:t>
            </a:r>
          </a:p>
          <a:p>
            <a:pPr lvl="1"/>
            <a:endParaRPr lang="en-US" sz="1500" dirty="0"/>
          </a:p>
        </p:txBody>
      </p:sp>
      <p:pic>
        <p:nvPicPr>
          <p:cNvPr id="14" name="Graphic 13" descr="Detective">
            <a:extLst>
              <a:ext uri="{FF2B5EF4-FFF2-40B4-BE49-F238E27FC236}">
                <a16:creationId xmlns:a16="http://schemas.microsoft.com/office/drawing/2014/main" id="{6B1AE8A0-8DAB-4FCF-8C6D-B5B7C13C95D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213447739"/>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normAutofit/>
          </a:bodyPr>
          <a:lstStyle/>
          <a:p>
            <a:pPr algn="ctr"/>
            <a:r>
              <a:rPr lang="en-US" b="1" dirty="0"/>
              <a:t>Offences against modesty of a natural person and minor (PECA 2016 – Section 21)</a:t>
            </a:r>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p:txBody>
          <a:bodyPr>
            <a:normAutofit lnSpcReduction="10000"/>
          </a:bodyPr>
          <a:lstStyle/>
          <a:p>
            <a:pPr marL="514350" indent="-514350">
              <a:buFont typeface="+mj-lt"/>
              <a:buAutoNum type="arabicPeriod"/>
            </a:pPr>
            <a:r>
              <a:rPr lang="en-US" dirty="0"/>
              <a:t>1) Whoever intentionally and publicly exhibits or displays or transmits any information which,— </a:t>
            </a:r>
          </a:p>
          <a:p>
            <a:pPr marL="971550" lvl="1" indent="-514350">
              <a:buFont typeface="+mj-lt"/>
              <a:buAutoNum type="alphaLcParenR"/>
            </a:pPr>
            <a:r>
              <a:rPr lang="en-US" dirty="0"/>
              <a:t>superimposes a photograph of the face of a natural person over any sexually explicit image or video; or</a:t>
            </a:r>
          </a:p>
          <a:p>
            <a:pPr marL="971550" lvl="1" indent="-514350">
              <a:buFont typeface="+mj-lt"/>
              <a:buAutoNum type="alphaLcParenR"/>
            </a:pPr>
            <a:r>
              <a:rPr lang="en-US" dirty="0"/>
              <a:t>includes a photograph or a video of a natural person in sexually explicit conduct; or</a:t>
            </a:r>
          </a:p>
          <a:p>
            <a:pPr marL="971550" lvl="1" indent="-514350">
              <a:buFont typeface="+mj-lt"/>
              <a:buAutoNum type="alphaLcParenR"/>
            </a:pPr>
            <a:r>
              <a:rPr lang="en-US" dirty="0"/>
              <a:t>intimidates a natural person with any sexual act, or any sexually explicit image or video of a natural person; or</a:t>
            </a:r>
          </a:p>
          <a:p>
            <a:pPr marL="971550" lvl="1" indent="-514350">
              <a:buFont typeface="+mj-lt"/>
              <a:buAutoNum type="alphaLcParenR"/>
            </a:pPr>
            <a:r>
              <a:rPr lang="en-US" dirty="0"/>
              <a:t>cultivates, entices or induces a natural person to engage in a sexually explicit act, through an information system to harm a natural person or his reputation, or to take revenge, or to create hatred or to blackmail, shall be punished with imprisonment for a term which may extend to five years or with fine which may extend to five million rupees or with both.</a:t>
            </a:r>
          </a:p>
        </p:txBody>
      </p:sp>
      <p:sp>
        <p:nvSpPr>
          <p:cNvPr id="6" name="Slide Number Placeholder 5">
            <a:extLst>
              <a:ext uri="{FF2B5EF4-FFF2-40B4-BE49-F238E27FC236}">
                <a16:creationId xmlns:a16="http://schemas.microsoft.com/office/drawing/2014/main" id="{C7133A63-1E4F-43D9-AF57-12438D911C25}"/>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53</a:t>
            </a:fld>
            <a:endParaRPr lang="en-US"/>
          </a:p>
        </p:txBody>
      </p:sp>
    </p:spTree>
    <p:extLst>
      <p:ext uri="{BB962C8B-B14F-4D97-AF65-F5344CB8AC3E}">
        <p14:creationId xmlns:p14="http://schemas.microsoft.com/office/powerpoint/2010/main" val="1965117073"/>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Offences against modesty of a natural person and minor (PECA 2016 – Section 21)</a:t>
            </a:r>
            <a:endParaRPr lang="en-US" dirty="0"/>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p:txBody>
          <a:bodyPr>
            <a:normAutofit/>
          </a:bodyPr>
          <a:lstStyle/>
          <a:p>
            <a:pPr marL="514350" indent="-514350" algn="just">
              <a:buFont typeface="+mj-lt"/>
              <a:buAutoNum type="arabicPeriod" startAt="2"/>
            </a:pPr>
            <a:r>
              <a:rPr lang="en-US" dirty="0"/>
              <a:t>Whoever commits an offence under sub-section (1) with respect to a minor shall be punished with imprisonment for a term which may extend to seven years and with fine which may extend to five million rupees:</a:t>
            </a:r>
          </a:p>
          <a:p>
            <a:pPr marL="457200" lvl="1" indent="0" algn="just">
              <a:buNone/>
            </a:pPr>
            <a:r>
              <a:rPr lang="en-US" dirty="0"/>
              <a:t>Provided that in case of a person who has been previously convicted of an offence under subsection </a:t>
            </a:r>
          </a:p>
          <a:p>
            <a:pPr marL="914400" lvl="1" indent="-457200" algn="just">
              <a:buFont typeface="+mj-lt"/>
              <a:buAutoNum type="arabicParenR"/>
            </a:pPr>
            <a:r>
              <a:rPr lang="en-US" dirty="0"/>
              <a:t>with respect to a minor shall be punished with imprisonment for a term of ten years and with fine.</a:t>
            </a:r>
          </a:p>
        </p:txBody>
      </p:sp>
    </p:spTree>
    <p:extLst>
      <p:ext uri="{BB962C8B-B14F-4D97-AF65-F5344CB8AC3E}">
        <p14:creationId xmlns:p14="http://schemas.microsoft.com/office/powerpoint/2010/main" val="2154413612"/>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273BF-6811-489E-8E3A-ABE64B5C15AE}"/>
              </a:ext>
            </a:extLst>
          </p:cNvPr>
          <p:cNvSpPr>
            <a:spLocks noGrp="1"/>
          </p:cNvSpPr>
          <p:nvPr>
            <p:ph type="title"/>
          </p:nvPr>
        </p:nvSpPr>
        <p:spPr>
          <a:xfrm>
            <a:off x="838200" y="365125"/>
            <a:ext cx="10515600" cy="1325563"/>
          </a:xfrm>
        </p:spPr>
        <p:txBody>
          <a:bodyPr/>
          <a:lstStyle/>
          <a:p>
            <a:pPr algn="ctr"/>
            <a:r>
              <a:rPr lang="en-US" b="1" dirty="0"/>
              <a:t>Offences against modesty of a natural person and minor (PECA 2016 – Section 21)</a:t>
            </a:r>
            <a:endParaRPr lang="en-US" dirty="0"/>
          </a:p>
        </p:txBody>
      </p:sp>
      <p:sp>
        <p:nvSpPr>
          <p:cNvPr id="8" name="Content Placeholder 7">
            <a:extLst>
              <a:ext uri="{FF2B5EF4-FFF2-40B4-BE49-F238E27FC236}">
                <a16:creationId xmlns:a16="http://schemas.microsoft.com/office/drawing/2014/main" id="{F83E1A5B-11BB-40BE-9645-C5A5DCD75E8F}"/>
              </a:ext>
            </a:extLst>
          </p:cNvPr>
          <p:cNvSpPr>
            <a:spLocks noGrp="1"/>
          </p:cNvSpPr>
          <p:nvPr>
            <p:ph idx="1"/>
          </p:nvPr>
        </p:nvSpPr>
        <p:spPr>
          <a:xfrm>
            <a:off x="838200" y="1825625"/>
            <a:ext cx="6288741" cy="4351338"/>
          </a:xfrm>
        </p:spPr>
        <p:txBody>
          <a:bodyPr>
            <a:normAutofit fontScale="92500" lnSpcReduction="10000"/>
          </a:bodyPr>
          <a:lstStyle/>
          <a:p>
            <a:pPr marL="514350" indent="-514350" algn="just">
              <a:buFont typeface="+mj-lt"/>
              <a:buAutoNum type="arabicPeriod" startAt="3"/>
            </a:pPr>
            <a:r>
              <a:rPr lang="en-US" dirty="0"/>
              <a:t>Any aggrieved person or his guardian, where such person is a minor, may apply to the Authority for removal, destruction of or blocking access to such information referred to in sub-section </a:t>
            </a:r>
          </a:p>
          <a:p>
            <a:pPr marL="971550" lvl="1" indent="-514350" algn="just">
              <a:buFont typeface="+mj-lt"/>
              <a:buAutoNum type="arabicParenR"/>
            </a:pPr>
            <a:r>
              <a:rPr lang="en-US" dirty="0"/>
              <a:t>and the Authority, on receipt of such application, shall forthwith pass such orders as deemed reasonable in the circumstances including an order for removal, destruction, preventing transmission of or blocking access to such information and the Authority may also direct any of its licensees to secure such information including traffic data.</a:t>
            </a:r>
          </a:p>
        </p:txBody>
      </p:sp>
      <p:sp>
        <p:nvSpPr>
          <p:cNvPr id="6" name="Slide Number Placeholder 5">
            <a:extLst>
              <a:ext uri="{FF2B5EF4-FFF2-40B4-BE49-F238E27FC236}">
                <a16:creationId xmlns:a16="http://schemas.microsoft.com/office/drawing/2014/main" id="{C7133A63-1E4F-43D9-AF57-12438D911C25}"/>
              </a:ext>
            </a:extLst>
          </p:cNvPr>
          <p:cNvSpPr>
            <a:spLocks noGrp="1"/>
          </p:cNvSpPr>
          <p:nvPr>
            <p:ph type="sldNum" sz="quarter" idx="12"/>
          </p:nvPr>
        </p:nvSpPr>
        <p:spPr>
          <a:xfrm>
            <a:off x="8610600" y="6356350"/>
            <a:ext cx="2743200" cy="365125"/>
          </a:xfrm>
        </p:spPr>
        <p:txBody>
          <a:bodyPr/>
          <a:lstStyle/>
          <a:p>
            <a:fld id="{7D01C3BF-E179-47A1-B723-95B8634032E6}" type="slidenum">
              <a:rPr lang="en-US" smtClean="0"/>
              <a:t>55</a:t>
            </a:fld>
            <a:endParaRPr lang="en-US"/>
          </a:p>
        </p:txBody>
      </p:sp>
      <p:graphicFrame>
        <p:nvGraphicFramePr>
          <p:cNvPr id="9" name="Content Placeholder 2">
            <a:extLst>
              <a:ext uri="{FF2B5EF4-FFF2-40B4-BE49-F238E27FC236}">
                <a16:creationId xmlns:a16="http://schemas.microsoft.com/office/drawing/2014/main" id="{BCFCC36B-351A-44BC-A206-7F22F3FCB45D}"/>
              </a:ext>
            </a:extLst>
          </p:cNvPr>
          <p:cNvGraphicFramePr>
            <a:graphicFrameLocks/>
          </p:cNvGraphicFramePr>
          <p:nvPr/>
        </p:nvGraphicFramePr>
        <p:xfrm>
          <a:off x="7439983" y="2567869"/>
          <a:ext cx="4117975" cy="214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4697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514AFE-D3A8-401F-BE73-BACD4F874817}"/>
              </a:ext>
            </a:extLst>
          </p:cNvPr>
          <p:cNvSpPr>
            <a:spLocks noGrp="1"/>
          </p:cNvSpPr>
          <p:nvPr>
            <p:ph type="dt" sz="half" idx="10"/>
          </p:nvPr>
        </p:nvSpPr>
        <p:spPr>
          <a:xfrm>
            <a:off x="9414844" y="5895487"/>
            <a:ext cx="2127913" cy="365125"/>
          </a:xfrm>
        </p:spPr>
        <p:txBody>
          <a:bodyPr>
            <a:normAutofit/>
          </a:bodyPr>
          <a:lstStyle/>
          <a:p>
            <a:pPr marL="0" marR="0" lvl="0" indent="0" algn="r" defTabSz="457200" rtl="0" eaLnBrk="1" fontAlgn="auto" latinLnBrk="0" hangingPunct="1">
              <a:spcBef>
                <a:spcPts val="0"/>
              </a:spcBef>
              <a:spcAft>
                <a:spcPts val="600"/>
              </a:spcAft>
              <a:buClrTx/>
              <a:buSzTx/>
              <a:buFontTx/>
              <a:buNone/>
              <a:tabLst/>
              <a:defRPr/>
            </a:pPr>
            <a:fld id="{44CA5585-601E-4C1E-B08C-A511544B13FE}" type="datetime1">
              <a:rPr kumimoji="0" lang="en-US" b="0" i="0" u="none" strike="noStrike" kern="1200" cap="none" spc="0" normalizeH="0" baseline="0" noProof="0" smtClean="0">
                <a:ln>
                  <a:noFill/>
                </a:ln>
                <a:solidFill>
                  <a:schemeClr val="bg1">
                    <a:alpha val="80000"/>
                  </a:schemeClr>
                </a:solidFill>
                <a:effectLst/>
                <a:uLnTx/>
                <a:uFillTx/>
                <a:latin typeface="Calibri" panose="020F0502020204030204"/>
                <a:ea typeface="+mn-ea"/>
                <a:cs typeface="+mn-cs"/>
              </a:rPr>
              <a:t>11/23/2020</a:t>
            </a:fld>
            <a:endParaRPr kumimoji="0" lang="en-US" b="0" i="0" u="none" strike="noStrike" kern="1200" cap="none" spc="0" normalizeH="0" baseline="0" noProof="0">
              <a:ln>
                <a:noFill/>
              </a:ln>
              <a:solidFill>
                <a:schemeClr val="bg1">
                  <a:alpha val="80000"/>
                </a:scheme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B8DE2B5-EB69-4DEC-A0DA-4DE2FB8016B9}"/>
              </a:ext>
            </a:extLst>
          </p:cNvPr>
          <p:cNvSpPr>
            <a:spLocks noGrp="1"/>
          </p:cNvSpPr>
          <p:nvPr>
            <p:ph type="sldNum" sz="quarter" idx="12"/>
          </p:nvPr>
        </p:nvSpPr>
        <p:spPr>
          <a:xfrm>
            <a:off x="10198279" y="6261090"/>
            <a:ext cx="1344477" cy="365125"/>
          </a:xfrm>
        </p:spPr>
        <p:txBody>
          <a:bodyPr>
            <a:normAutofit/>
          </a:bodyPr>
          <a:lstStyle/>
          <a:p>
            <a:pPr marL="0" marR="0" lvl="0" indent="0" defTabSz="457200" rtl="0" eaLnBrk="1" fontAlgn="auto" latinLnBrk="0" hangingPunct="1">
              <a:spcBef>
                <a:spcPts val="0"/>
              </a:spcBef>
              <a:spcAft>
                <a:spcPts val="600"/>
              </a:spcAft>
              <a:buClrTx/>
              <a:buSzTx/>
              <a:buFontTx/>
              <a:buNone/>
              <a:tabLst/>
              <a:defRPr/>
            </a:pPr>
            <a:fld id="{7D01C3BF-E179-47A1-B723-95B8634032E6}" type="slidenum">
              <a:rPr kumimoji="0" lang="en-US" b="0" i="0" u="none" strike="noStrike" kern="1200" cap="none" spc="0" normalizeH="0" baseline="0" noProof="0">
                <a:ln>
                  <a:noFill/>
                </a:ln>
                <a:solidFill>
                  <a:schemeClr val="bg1">
                    <a:alpha val="80000"/>
                  </a:schemeClr>
                </a:solidFill>
                <a:effectLst/>
                <a:uLnTx/>
                <a:uFillTx/>
                <a:latin typeface="Calibri" panose="020F0502020204030204"/>
                <a:ea typeface="+mn-ea"/>
                <a:cs typeface="+mn-cs"/>
              </a:rPr>
              <a:pPr marL="0" marR="0" lvl="0" indent="0" defTabSz="457200" rtl="0" eaLnBrk="1" fontAlgn="auto" latinLnBrk="0" hangingPunct="1">
                <a:spcBef>
                  <a:spcPts val="0"/>
                </a:spcBef>
                <a:spcAft>
                  <a:spcPts val="600"/>
                </a:spcAft>
                <a:buClrTx/>
                <a:buSzTx/>
                <a:buFontTx/>
                <a:buNone/>
                <a:tabLst/>
                <a:defRPr/>
              </a:pPr>
              <a:t>56</a:t>
            </a:fld>
            <a:endParaRPr kumimoji="0" lang="en-US" b="0" i="0" u="none" strike="noStrike" kern="1200" cap="none" spc="0" normalizeH="0" baseline="0" noProof="0">
              <a:ln>
                <a:noFill/>
              </a:ln>
              <a:solidFill>
                <a:schemeClr val="bg1">
                  <a:alpha val="80000"/>
                </a:schemeClr>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CD1C6741-03DD-40CD-8D19-9D089F0986BE}"/>
              </a:ext>
            </a:extLst>
          </p:cNvPr>
          <p:cNvGraphicFramePr>
            <a:graphicFrameLocks noGrp="1"/>
          </p:cNvGraphicFramePr>
          <p:nvPr>
            <p:ph idx="1"/>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497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F53-E445-4AB7-9FB9-5C3D09051EE3}"/>
              </a:ext>
            </a:extLst>
          </p:cNvPr>
          <p:cNvSpPr>
            <a:spLocks noGrp="1"/>
          </p:cNvSpPr>
          <p:nvPr>
            <p:ph type="title"/>
          </p:nvPr>
        </p:nvSpPr>
        <p:spPr>
          <a:xfrm>
            <a:off x="1136428" y="627564"/>
            <a:ext cx="7474172" cy="1325563"/>
          </a:xfrm>
        </p:spPr>
        <p:txBody>
          <a:bodyPr>
            <a:normAutofit/>
          </a:bodyPr>
          <a:lstStyle/>
          <a:p>
            <a:r>
              <a:rPr lang="en-US" sz="3700"/>
              <a:t>Fake FB ID – Offences against modesty of a natural person and minor</a:t>
            </a:r>
          </a:p>
        </p:txBody>
      </p:sp>
      <p:sp>
        <p:nvSpPr>
          <p:cNvPr id="3" name="Content Placeholder 2">
            <a:extLst>
              <a:ext uri="{FF2B5EF4-FFF2-40B4-BE49-F238E27FC236}">
                <a16:creationId xmlns:a16="http://schemas.microsoft.com/office/drawing/2014/main" id="{2DFC3687-DF74-454C-8216-F6DA90B1556A}"/>
              </a:ext>
            </a:extLst>
          </p:cNvPr>
          <p:cNvSpPr>
            <a:spLocks noGrp="1"/>
          </p:cNvSpPr>
          <p:nvPr>
            <p:ph idx="1"/>
          </p:nvPr>
        </p:nvSpPr>
        <p:spPr>
          <a:xfrm>
            <a:off x="1136429" y="2278173"/>
            <a:ext cx="6467867" cy="3450613"/>
          </a:xfrm>
        </p:spPr>
        <p:txBody>
          <a:bodyPr anchor="ctr">
            <a:normAutofit/>
          </a:bodyPr>
          <a:lstStyle/>
          <a:p>
            <a:r>
              <a:rPr lang="en-US" sz="1300" dirty="0"/>
              <a:t>Crime No. 25 of 2016, registered at PS FIA Cyber Crime Circle (NR3C), Karachi  under Section 21 of the Prevention of Electronic Crimes Act, 2016</a:t>
            </a:r>
          </a:p>
          <a:p>
            <a:r>
              <a:rPr lang="en-US" sz="1300" dirty="0"/>
              <a:t>F.I.R. lodged on 04.10.2016 by the complainant, namely, [-], are that he made fake </a:t>
            </a:r>
            <a:r>
              <a:rPr lang="en-US" sz="1300" dirty="0" err="1"/>
              <a:t>facebook</a:t>
            </a:r>
            <a:r>
              <a:rPr lang="en-US" sz="1300" dirty="0"/>
              <a:t> ID of the complainant and </a:t>
            </a:r>
            <a:r>
              <a:rPr lang="en-US" sz="1300" b="1" dirty="0">
                <a:solidFill>
                  <a:srgbClr val="C00000"/>
                </a:solidFill>
              </a:rPr>
              <a:t>superimposed her photographs from University page onto porn videos/ photographs</a:t>
            </a:r>
            <a:r>
              <a:rPr lang="en-US" sz="1300" dirty="0"/>
              <a:t>, which also contained abusive language, as well as he shared a link of same on the website of [] University where complainant was serving as a teacher. </a:t>
            </a:r>
          </a:p>
          <a:p>
            <a:r>
              <a:rPr lang="en-US" sz="1300" dirty="0"/>
              <a:t>It appears that the complainant made a complaint to F.I.A. regarding sharing link [] on University page containing her porn pictures created by mixing her photos from University page with porn videos/photos, which also contain abusive language. </a:t>
            </a:r>
          </a:p>
          <a:p>
            <a:endParaRPr lang="en-US" sz="1300" dirty="0"/>
          </a:p>
          <a:p>
            <a:pPr marL="0" indent="0">
              <a:buNone/>
            </a:pPr>
            <a:r>
              <a:rPr lang="en-US" sz="1300" dirty="0"/>
              <a:t>https://www.dawn.com/news/1288627/ku-professor-arrested-for-online-harassment-of-female-teacher</a:t>
            </a:r>
          </a:p>
        </p:txBody>
      </p:sp>
      <p:pic>
        <p:nvPicPr>
          <p:cNvPr id="14" name="Graphic 13" descr="Detective">
            <a:extLst>
              <a:ext uri="{FF2B5EF4-FFF2-40B4-BE49-F238E27FC236}">
                <a16:creationId xmlns:a16="http://schemas.microsoft.com/office/drawing/2014/main" id="{1FD38C0F-0377-4334-9E37-B9BD7A9D3CC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77358139"/>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F53-E445-4AB7-9FB9-5C3D09051EE3}"/>
              </a:ext>
            </a:extLst>
          </p:cNvPr>
          <p:cNvSpPr>
            <a:spLocks noGrp="1"/>
          </p:cNvSpPr>
          <p:nvPr>
            <p:ph type="title"/>
          </p:nvPr>
        </p:nvSpPr>
        <p:spPr>
          <a:xfrm>
            <a:off x="1136428" y="627564"/>
            <a:ext cx="7474172" cy="1325563"/>
          </a:xfrm>
        </p:spPr>
        <p:txBody>
          <a:bodyPr>
            <a:normAutofit/>
          </a:bodyPr>
          <a:lstStyle/>
          <a:p>
            <a:r>
              <a:rPr lang="en-US" sz="3700"/>
              <a:t>Fake FB ID – Offences against modesty of a natural person and minor</a:t>
            </a:r>
          </a:p>
        </p:txBody>
      </p:sp>
      <p:sp>
        <p:nvSpPr>
          <p:cNvPr id="3" name="Content Placeholder 2">
            <a:extLst>
              <a:ext uri="{FF2B5EF4-FFF2-40B4-BE49-F238E27FC236}">
                <a16:creationId xmlns:a16="http://schemas.microsoft.com/office/drawing/2014/main" id="{2DFC3687-DF74-454C-8216-F6DA90B1556A}"/>
              </a:ext>
            </a:extLst>
          </p:cNvPr>
          <p:cNvSpPr>
            <a:spLocks noGrp="1"/>
          </p:cNvSpPr>
          <p:nvPr>
            <p:ph idx="1"/>
          </p:nvPr>
        </p:nvSpPr>
        <p:spPr>
          <a:xfrm>
            <a:off x="1136429" y="1953127"/>
            <a:ext cx="6467867" cy="4245967"/>
          </a:xfrm>
        </p:spPr>
        <p:txBody>
          <a:bodyPr anchor="ctr">
            <a:normAutofit/>
          </a:bodyPr>
          <a:lstStyle/>
          <a:p>
            <a:r>
              <a:rPr lang="en-US" sz="1300" dirty="0"/>
              <a:t>During the course of enquiry </a:t>
            </a:r>
            <a:r>
              <a:rPr lang="en-US" sz="1300" b="1" dirty="0">
                <a:solidFill>
                  <a:srgbClr val="C00000"/>
                </a:solidFill>
              </a:rPr>
              <a:t>a request was sent to the </a:t>
            </a:r>
            <a:r>
              <a:rPr lang="en-US" sz="1300" b="1" dirty="0" err="1">
                <a:solidFill>
                  <a:srgbClr val="C00000"/>
                </a:solidFill>
              </a:rPr>
              <a:t>facebook</a:t>
            </a:r>
            <a:r>
              <a:rPr lang="en-US" sz="1300" b="1" dirty="0">
                <a:solidFill>
                  <a:srgbClr val="C00000"/>
                </a:solidFill>
              </a:rPr>
              <a:t> authorities by the F.I.A. for providing Internet Protocol (IP) address of alleged fake </a:t>
            </a:r>
            <a:r>
              <a:rPr lang="en-US" sz="1300" b="1" dirty="0" err="1">
                <a:solidFill>
                  <a:srgbClr val="C00000"/>
                </a:solidFill>
              </a:rPr>
              <a:t>facebook</a:t>
            </a:r>
            <a:r>
              <a:rPr lang="en-US" sz="1300" b="1" dirty="0">
                <a:solidFill>
                  <a:srgbClr val="C00000"/>
                </a:solidFill>
              </a:rPr>
              <a:t> I.D. In response, the </a:t>
            </a:r>
            <a:r>
              <a:rPr lang="en-US" sz="1300" b="1" dirty="0" err="1">
                <a:solidFill>
                  <a:srgbClr val="C00000"/>
                </a:solidFill>
              </a:rPr>
              <a:t>facebook</a:t>
            </a:r>
            <a:r>
              <a:rPr lang="en-US" sz="1300" b="1" dirty="0">
                <a:solidFill>
                  <a:srgbClr val="C00000"/>
                </a:solidFill>
              </a:rPr>
              <a:t> authorities provided the IPs logs []. </a:t>
            </a:r>
            <a:r>
              <a:rPr lang="en-US" sz="1300" dirty="0"/>
              <a:t>The said </a:t>
            </a:r>
            <a:r>
              <a:rPr lang="en-US" sz="1300" b="1" dirty="0">
                <a:solidFill>
                  <a:srgbClr val="0070C0"/>
                </a:solidFill>
              </a:rPr>
              <a:t>IPs belonged to the M/s. </a:t>
            </a:r>
            <a:r>
              <a:rPr lang="en-US" sz="1300" b="1" dirty="0" err="1">
                <a:solidFill>
                  <a:srgbClr val="0070C0"/>
                </a:solidFill>
              </a:rPr>
              <a:t>Qubee</a:t>
            </a:r>
            <a:r>
              <a:rPr lang="en-US" sz="1300" b="1" dirty="0">
                <a:solidFill>
                  <a:srgbClr val="0070C0"/>
                </a:solidFill>
              </a:rPr>
              <a:t>; therefore, a request was made to M/s. </a:t>
            </a:r>
            <a:r>
              <a:rPr lang="en-US" sz="1300" b="1" dirty="0" err="1">
                <a:solidFill>
                  <a:srgbClr val="0070C0"/>
                </a:solidFill>
              </a:rPr>
              <a:t>Qubee</a:t>
            </a:r>
            <a:r>
              <a:rPr lang="en-US" sz="1300" b="1" dirty="0">
                <a:solidFill>
                  <a:srgbClr val="0070C0"/>
                </a:solidFill>
              </a:rPr>
              <a:t> for providing subscriber information of the said IP, and upon receiving detailed information F.I.A. officials proceeded to the house of accused and analyzed Desktop (Lenovo) PC and found incriminating material regarding alleged </a:t>
            </a:r>
            <a:r>
              <a:rPr lang="en-US" sz="1300" b="1" dirty="0" err="1">
                <a:solidFill>
                  <a:srgbClr val="0070C0"/>
                </a:solidFill>
              </a:rPr>
              <a:t>facebook</a:t>
            </a:r>
            <a:r>
              <a:rPr lang="en-US" sz="1300" b="1" dirty="0">
                <a:solidFill>
                  <a:srgbClr val="0070C0"/>
                </a:solidFill>
              </a:rPr>
              <a:t> ID of the complainant; therefore, they seized in presence of witnesses under a seizure memo </a:t>
            </a:r>
          </a:p>
          <a:p>
            <a:r>
              <a:rPr lang="en-US" sz="1300" dirty="0"/>
              <a:t>(1) one broadband Modem having Mac address: [], </a:t>
            </a:r>
          </a:p>
          <a:p>
            <a:r>
              <a:rPr lang="en-US" sz="1300" dirty="0"/>
              <a:t>(2) One PC Desktop Lenovo having 250 GB Seagate Hard Disk, Sr. [] and </a:t>
            </a:r>
          </a:p>
          <a:p>
            <a:r>
              <a:rPr lang="en-US" sz="1300" dirty="0"/>
              <a:t>(3) one Q Mobile, and arrested the accused. </a:t>
            </a:r>
          </a:p>
          <a:p>
            <a:r>
              <a:rPr lang="en-US" sz="1300" b="1" dirty="0">
                <a:solidFill>
                  <a:srgbClr val="00B050"/>
                </a:solidFill>
              </a:rPr>
              <a:t>Hence, prima facie prosecution has sufficient material against the accused to connect him with the commission of alleged offence. </a:t>
            </a:r>
          </a:p>
        </p:txBody>
      </p:sp>
      <p:pic>
        <p:nvPicPr>
          <p:cNvPr id="14" name="Graphic 13" descr="Detective">
            <a:extLst>
              <a:ext uri="{FF2B5EF4-FFF2-40B4-BE49-F238E27FC236}">
                <a16:creationId xmlns:a16="http://schemas.microsoft.com/office/drawing/2014/main" id="{63672702-D64A-4B88-B640-35E030DBE69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47520217"/>
      </p:ext>
    </p:extLst>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AB02-96F1-4FBB-889B-B6F6E6EEF6E7}"/>
              </a:ext>
            </a:extLst>
          </p:cNvPr>
          <p:cNvSpPr>
            <a:spLocks noGrp="1"/>
          </p:cNvSpPr>
          <p:nvPr>
            <p:ph type="title"/>
          </p:nvPr>
        </p:nvSpPr>
        <p:spPr>
          <a:xfrm>
            <a:off x="1136428" y="627564"/>
            <a:ext cx="7474172" cy="1325563"/>
          </a:xfrm>
        </p:spPr>
        <p:txBody>
          <a:bodyPr>
            <a:normAutofit/>
          </a:bodyPr>
          <a:lstStyle/>
          <a:p>
            <a:r>
              <a:rPr lang="en-US"/>
              <a:t>Case: Offences against modesty of a natural person and minor</a:t>
            </a:r>
          </a:p>
        </p:txBody>
      </p:sp>
      <p:sp>
        <p:nvSpPr>
          <p:cNvPr id="3" name="Content Placeholder 2">
            <a:extLst>
              <a:ext uri="{FF2B5EF4-FFF2-40B4-BE49-F238E27FC236}">
                <a16:creationId xmlns:a16="http://schemas.microsoft.com/office/drawing/2014/main" id="{D7C3B5FA-A798-4A80-BE2A-BA16161AC666}"/>
              </a:ext>
            </a:extLst>
          </p:cNvPr>
          <p:cNvSpPr>
            <a:spLocks noGrp="1"/>
          </p:cNvSpPr>
          <p:nvPr>
            <p:ph idx="1"/>
          </p:nvPr>
        </p:nvSpPr>
        <p:spPr>
          <a:xfrm>
            <a:off x="1136429" y="1953127"/>
            <a:ext cx="6467867" cy="4245967"/>
          </a:xfrm>
        </p:spPr>
        <p:txBody>
          <a:bodyPr anchor="ctr">
            <a:normAutofit/>
          </a:bodyPr>
          <a:lstStyle/>
          <a:p>
            <a:r>
              <a:rPr lang="en-US" sz="1300" dirty="0"/>
              <a:t>PECA 2016 – Section 20, 21, 24</a:t>
            </a:r>
          </a:p>
          <a:p>
            <a:pPr lvl="1"/>
            <a:r>
              <a:rPr lang="en-US" sz="1300" dirty="0"/>
              <a:t>20-Offences against dignity of a natural person</a:t>
            </a:r>
          </a:p>
          <a:p>
            <a:pPr lvl="1"/>
            <a:r>
              <a:rPr lang="en-US" sz="1300" dirty="0"/>
              <a:t>21-Offences against modesty of a natural person and minor</a:t>
            </a:r>
          </a:p>
          <a:p>
            <a:pPr lvl="1"/>
            <a:r>
              <a:rPr lang="en-US" sz="1300" dirty="0"/>
              <a:t>24-Cyber Stalking</a:t>
            </a:r>
          </a:p>
          <a:p>
            <a:pPr lvl="1"/>
            <a:endParaRPr lang="en-US" sz="1300" dirty="0"/>
          </a:p>
          <a:p>
            <a:pPr lvl="1"/>
            <a:r>
              <a:rPr lang="en-US" sz="1300" dirty="0"/>
              <a:t>Husband of a NGO Employee Filed Complaint about </a:t>
            </a:r>
            <a:r>
              <a:rPr lang="en-US" sz="1300" b="1" dirty="0">
                <a:solidFill>
                  <a:srgbClr val="00B050"/>
                </a:solidFill>
              </a:rPr>
              <a:t>blackmailer who was also employed at her Wife’s office and had Extramarital affairs with his wife</a:t>
            </a:r>
          </a:p>
          <a:p>
            <a:pPr lvl="1"/>
            <a:r>
              <a:rPr lang="en-US" sz="1300" dirty="0"/>
              <a:t>Sharing sexually explicit content (Pictures) with relatives and friends using email and WhatsApp</a:t>
            </a:r>
          </a:p>
          <a:p>
            <a:pPr lvl="1"/>
            <a:r>
              <a:rPr lang="en-US" sz="1300" dirty="0"/>
              <a:t>Made fake accounts of wife’s relatives</a:t>
            </a:r>
          </a:p>
          <a:p>
            <a:pPr lvl="1"/>
            <a:r>
              <a:rPr lang="en-US" sz="1300" b="1" dirty="0">
                <a:solidFill>
                  <a:srgbClr val="00B050"/>
                </a:solidFill>
              </a:rPr>
              <a:t>Continuously sending vulgar messages to Husband and Husbands friends</a:t>
            </a:r>
          </a:p>
          <a:p>
            <a:pPr marL="457200" lvl="1" indent="0">
              <a:buNone/>
            </a:pPr>
            <a:r>
              <a:rPr lang="en-US" sz="1300" b="1" dirty="0">
                <a:solidFill>
                  <a:srgbClr val="00B050"/>
                </a:solidFill>
              </a:rPr>
              <a:t>CASE NO 215/2017 (FIA Cybercrime Lahore)</a:t>
            </a:r>
          </a:p>
        </p:txBody>
      </p:sp>
      <p:pic>
        <p:nvPicPr>
          <p:cNvPr id="35" name="Graphic 34" descr="Team">
            <a:extLst>
              <a:ext uri="{FF2B5EF4-FFF2-40B4-BE49-F238E27FC236}">
                <a16:creationId xmlns:a16="http://schemas.microsoft.com/office/drawing/2014/main" id="{FA5B2609-7FA7-4534-AE47-40C4D151B0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7213289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9882E8-BB42-4632-9C79-DB0B2553B5B2}"/>
              </a:ext>
            </a:extLst>
          </p:cNvPr>
          <p:cNvPicPr>
            <a:picLocks noChangeAspect="1"/>
          </p:cNvPicPr>
          <p:nvPr/>
        </p:nvPicPr>
        <p:blipFill>
          <a:blip r:embed="rId2"/>
          <a:stretch>
            <a:fillRect/>
          </a:stretch>
        </p:blipFill>
        <p:spPr>
          <a:xfrm>
            <a:off x="1354666" y="643467"/>
            <a:ext cx="9482667" cy="5571066"/>
          </a:xfrm>
          <a:prstGeom prst="rect">
            <a:avLst/>
          </a:prstGeom>
        </p:spPr>
      </p:pic>
      <p:sp>
        <p:nvSpPr>
          <p:cNvPr id="4" name="Slide Number Placeholder 3">
            <a:extLst>
              <a:ext uri="{FF2B5EF4-FFF2-40B4-BE49-F238E27FC236}">
                <a16:creationId xmlns:a16="http://schemas.microsoft.com/office/drawing/2014/main" id="{DB430B3D-A0F2-48A8-810C-34E48B1B91FF}"/>
              </a:ext>
            </a:extLst>
          </p:cNvPr>
          <p:cNvSpPr>
            <a:spLocks noGrp="1"/>
          </p:cNvSpPr>
          <p:nvPr>
            <p:ph type="sldNum" sz="quarter" idx="12"/>
          </p:nvPr>
        </p:nvSpPr>
        <p:spPr>
          <a:xfrm>
            <a:off x="8610600" y="6356350"/>
            <a:ext cx="2743200"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7D01C3BF-E179-47A1-B723-95B8634032E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0126770"/>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AB02-96F1-4FBB-889B-B6F6E6EEF6E7}"/>
              </a:ext>
            </a:extLst>
          </p:cNvPr>
          <p:cNvSpPr>
            <a:spLocks noGrp="1"/>
          </p:cNvSpPr>
          <p:nvPr>
            <p:ph type="title"/>
          </p:nvPr>
        </p:nvSpPr>
        <p:spPr>
          <a:xfrm>
            <a:off x="1136428" y="627564"/>
            <a:ext cx="7474172" cy="1325563"/>
          </a:xfrm>
        </p:spPr>
        <p:txBody>
          <a:bodyPr>
            <a:normAutofit/>
          </a:bodyPr>
          <a:lstStyle/>
          <a:p>
            <a:r>
              <a:rPr lang="en-US"/>
              <a:t>Case: Offences against modesty of a natural person and minor</a:t>
            </a:r>
          </a:p>
        </p:txBody>
      </p:sp>
      <p:sp>
        <p:nvSpPr>
          <p:cNvPr id="3" name="Content Placeholder 2">
            <a:extLst>
              <a:ext uri="{FF2B5EF4-FFF2-40B4-BE49-F238E27FC236}">
                <a16:creationId xmlns:a16="http://schemas.microsoft.com/office/drawing/2014/main" id="{D7C3B5FA-A798-4A80-BE2A-BA16161AC666}"/>
              </a:ext>
            </a:extLst>
          </p:cNvPr>
          <p:cNvSpPr>
            <a:spLocks noGrp="1"/>
          </p:cNvSpPr>
          <p:nvPr>
            <p:ph idx="1"/>
          </p:nvPr>
        </p:nvSpPr>
        <p:spPr>
          <a:xfrm>
            <a:off x="1136429" y="2278173"/>
            <a:ext cx="6467867" cy="3450613"/>
          </a:xfrm>
        </p:spPr>
        <p:txBody>
          <a:bodyPr anchor="ctr">
            <a:normAutofit/>
          </a:bodyPr>
          <a:lstStyle/>
          <a:p>
            <a:pPr lvl="1"/>
            <a:endParaRPr lang="en-US" sz="1700" dirty="0"/>
          </a:p>
          <a:p>
            <a:r>
              <a:rPr lang="en-US" sz="1700" b="1" dirty="0">
                <a:solidFill>
                  <a:srgbClr val="00B050"/>
                </a:solidFill>
              </a:rPr>
              <a:t>Email of complainer having messages containing pictures of explicit nature from the defender’s potential fake ID</a:t>
            </a:r>
          </a:p>
          <a:p>
            <a:r>
              <a:rPr lang="en-US" sz="1700" b="1" dirty="0">
                <a:solidFill>
                  <a:srgbClr val="00B050"/>
                </a:solidFill>
              </a:rPr>
              <a:t>Emails were registered with Mobile Number registered in the name of accused .</a:t>
            </a:r>
          </a:p>
          <a:p>
            <a:r>
              <a:rPr lang="en-US" sz="1700" b="1" dirty="0">
                <a:solidFill>
                  <a:srgbClr val="00B050"/>
                </a:solidFill>
              </a:rPr>
              <a:t>Forensics of accused phone furthered confirm that accused  has used his phone to send emails to complainers with content of explicit nature.</a:t>
            </a:r>
          </a:p>
          <a:p>
            <a:r>
              <a:rPr lang="en-US" sz="1700" b="1" dirty="0">
                <a:solidFill>
                  <a:srgbClr val="0070C0"/>
                </a:solidFill>
              </a:rPr>
              <a:t>A WhatsApp message was sent using that phone in which accused  has clearly taking responsibility of sending content and saying vulgar things about accused ’s wife’s character. </a:t>
            </a:r>
            <a:r>
              <a:rPr lang="en-US" sz="1700" b="1" dirty="0">
                <a:solidFill>
                  <a:srgbClr val="C00000"/>
                </a:solidFill>
              </a:rPr>
              <a:t>(</a:t>
            </a:r>
            <a:r>
              <a:rPr lang="en-US" sz="1700" dirty="0">
                <a:solidFill>
                  <a:srgbClr val="C00000"/>
                </a:solidFill>
              </a:rPr>
              <a:t>this message was sent via number registered while on Umrah).</a:t>
            </a:r>
          </a:p>
        </p:txBody>
      </p:sp>
      <p:pic>
        <p:nvPicPr>
          <p:cNvPr id="16" name="Graphic 15" descr="Team">
            <a:extLst>
              <a:ext uri="{FF2B5EF4-FFF2-40B4-BE49-F238E27FC236}">
                <a16:creationId xmlns:a16="http://schemas.microsoft.com/office/drawing/2014/main" id="{53D5C3AA-36CD-456E-9C89-ED5BCED7E06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671387897"/>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AB02-96F1-4FBB-889B-B6F6E6EEF6E7}"/>
              </a:ext>
            </a:extLst>
          </p:cNvPr>
          <p:cNvSpPr>
            <a:spLocks noGrp="1"/>
          </p:cNvSpPr>
          <p:nvPr>
            <p:ph type="title"/>
          </p:nvPr>
        </p:nvSpPr>
        <p:spPr>
          <a:xfrm>
            <a:off x="1136428" y="627564"/>
            <a:ext cx="7474172" cy="1325563"/>
          </a:xfrm>
        </p:spPr>
        <p:txBody>
          <a:bodyPr>
            <a:normAutofit/>
          </a:bodyPr>
          <a:lstStyle/>
          <a:p>
            <a:r>
              <a:rPr lang="en-US"/>
              <a:t>Case: Offences against modesty of a natural person and minor</a:t>
            </a:r>
          </a:p>
        </p:txBody>
      </p:sp>
      <p:sp>
        <p:nvSpPr>
          <p:cNvPr id="3" name="Content Placeholder 2">
            <a:extLst>
              <a:ext uri="{FF2B5EF4-FFF2-40B4-BE49-F238E27FC236}">
                <a16:creationId xmlns:a16="http://schemas.microsoft.com/office/drawing/2014/main" id="{D7C3B5FA-A798-4A80-BE2A-BA16161AC666}"/>
              </a:ext>
            </a:extLst>
          </p:cNvPr>
          <p:cNvSpPr>
            <a:spLocks noGrp="1"/>
          </p:cNvSpPr>
          <p:nvPr>
            <p:ph idx="1"/>
          </p:nvPr>
        </p:nvSpPr>
        <p:spPr>
          <a:xfrm>
            <a:off x="1136429" y="2278173"/>
            <a:ext cx="6467867" cy="3450613"/>
          </a:xfrm>
        </p:spPr>
        <p:txBody>
          <a:bodyPr anchor="ctr">
            <a:normAutofit/>
          </a:bodyPr>
          <a:lstStyle/>
          <a:p>
            <a:r>
              <a:rPr lang="en-US" sz="1700" dirty="0"/>
              <a:t>Accused  rejected all evidence and argued that he has been framed.</a:t>
            </a:r>
          </a:p>
          <a:p>
            <a:r>
              <a:rPr lang="en-US" sz="1700" b="1" dirty="0">
                <a:solidFill>
                  <a:srgbClr val="C00000"/>
                </a:solidFill>
              </a:rPr>
              <a:t>Nude Pictures sent via accused fake email were found in the WhatsApp account of accused mobile number that he had used while he was in Saudi Arabia </a:t>
            </a:r>
          </a:p>
          <a:p>
            <a:r>
              <a:rPr lang="en-US" sz="1700" b="1" dirty="0">
                <a:solidFill>
                  <a:srgbClr val="C00000"/>
                </a:solidFill>
              </a:rPr>
              <a:t>A chain of threats and blackmailing emails send via threat Gmail account were found to be registered with accused phone number registered on accused name and address</a:t>
            </a:r>
            <a:r>
              <a:rPr lang="en-US" sz="1700" dirty="0"/>
              <a:t>.</a:t>
            </a:r>
          </a:p>
          <a:p>
            <a:pPr lvl="1"/>
            <a:r>
              <a:rPr lang="en-US" sz="1700" dirty="0"/>
              <a:t>Section 20 – 2 Years Imprisonment and fine of 200,000/=</a:t>
            </a:r>
          </a:p>
          <a:p>
            <a:pPr lvl="1"/>
            <a:r>
              <a:rPr lang="en-US" sz="1700" dirty="0"/>
              <a:t>Sector 21 – 2 Years Imprisonment and fine of 300,000/=</a:t>
            </a:r>
          </a:p>
          <a:p>
            <a:pPr lvl="1"/>
            <a:r>
              <a:rPr lang="en-US" sz="1700" dirty="0"/>
              <a:t>Section 24 – 2 Years Imprisonment and fine of 200,000/=</a:t>
            </a:r>
          </a:p>
          <a:p>
            <a:pPr lvl="1"/>
            <a:r>
              <a:rPr lang="en-US" sz="1700" dirty="0"/>
              <a:t>Section 45 -- Order for payment of compensation - fine of 10,00,000/=</a:t>
            </a:r>
          </a:p>
          <a:p>
            <a:pPr lvl="2"/>
            <a:endParaRPr lang="en-US" sz="1700" dirty="0"/>
          </a:p>
        </p:txBody>
      </p:sp>
      <p:sp>
        <p:nvSpPr>
          <p:cNvPr id="6" name="Slide Number Placeholder 5">
            <a:extLst>
              <a:ext uri="{FF2B5EF4-FFF2-40B4-BE49-F238E27FC236}">
                <a16:creationId xmlns:a16="http://schemas.microsoft.com/office/drawing/2014/main" id="{CC4BAF02-7327-41B5-B7FA-A0C53D456B89}"/>
              </a:ext>
            </a:extLst>
          </p:cNvPr>
          <p:cNvSpPr>
            <a:spLocks noGrp="1"/>
          </p:cNvSpPr>
          <p:nvPr>
            <p:ph type="sldNum" sz="quarter" idx="12"/>
          </p:nvPr>
        </p:nvSpPr>
        <p:spPr>
          <a:xfrm>
            <a:off x="10341428" y="6356350"/>
            <a:ext cx="1012371" cy="365125"/>
          </a:xfrm>
          <a:prstGeom prst="ellipse">
            <a:avLst/>
          </a:prstGeom>
        </p:spPr>
        <p:txBody>
          <a:bodyPr>
            <a:normAutofit/>
          </a:bodyPr>
          <a:lstStyle/>
          <a:p>
            <a:pPr>
              <a:lnSpc>
                <a:spcPct val="90000"/>
              </a:lnSpc>
              <a:spcAft>
                <a:spcPts val="600"/>
              </a:spcAft>
            </a:pPr>
            <a:fld id="{7D01C3BF-E179-47A1-B723-95B8634032E6}" type="slidenum">
              <a:rPr lang="en-US">
                <a:solidFill>
                  <a:srgbClr val="FFFFFF"/>
                </a:solidFill>
              </a:rPr>
              <a:pPr>
                <a:lnSpc>
                  <a:spcPct val="90000"/>
                </a:lnSpc>
                <a:spcAft>
                  <a:spcPts val="600"/>
                </a:spcAft>
              </a:pPr>
              <a:t>61</a:t>
            </a:fld>
            <a:endParaRPr lang="en-US">
              <a:solidFill>
                <a:srgbClr val="FFFFFF"/>
              </a:solidFill>
            </a:endParaRPr>
          </a:p>
        </p:txBody>
      </p:sp>
      <p:pic>
        <p:nvPicPr>
          <p:cNvPr id="15" name="Graphic 14" descr="Team">
            <a:extLst>
              <a:ext uri="{FF2B5EF4-FFF2-40B4-BE49-F238E27FC236}">
                <a16:creationId xmlns:a16="http://schemas.microsoft.com/office/drawing/2014/main" id="{FD99EA76-D228-4A2C-8145-EFB599A7640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77287969"/>
      </p:ext>
    </p:extLst>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B9E9-79DC-4C43-ABD2-23D34EF66EEB}"/>
              </a:ext>
            </a:extLst>
          </p:cNvPr>
          <p:cNvSpPr>
            <a:spLocks noGrp="1"/>
          </p:cNvSpPr>
          <p:nvPr>
            <p:ph type="title"/>
          </p:nvPr>
        </p:nvSpPr>
        <p:spPr>
          <a:xfrm>
            <a:off x="655320" y="365125"/>
            <a:ext cx="9013052" cy="1623312"/>
          </a:xfrm>
        </p:spPr>
        <p:txBody>
          <a:bodyPr anchor="b">
            <a:normAutofit/>
          </a:bodyPr>
          <a:lstStyle/>
          <a:p>
            <a:r>
              <a:rPr lang="en-US" sz="4000"/>
              <a:t>Activity - 1</a:t>
            </a:r>
          </a:p>
        </p:txBody>
      </p:sp>
      <p:sp>
        <p:nvSpPr>
          <p:cNvPr id="3" name="Content Placeholder 2">
            <a:extLst>
              <a:ext uri="{FF2B5EF4-FFF2-40B4-BE49-F238E27FC236}">
                <a16:creationId xmlns:a16="http://schemas.microsoft.com/office/drawing/2014/main" id="{7D8734D6-C5F6-444E-A2EB-DBDC74F40F99}"/>
              </a:ext>
            </a:extLst>
          </p:cNvPr>
          <p:cNvSpPr>
            <a:spLocks noGrp="1"/>
          </p:cNvSpPr>
          <p:nvPr>
            <p:ph idx="1"/>
          </p:nvPr>
        </p:nvSpPr>
        <p:spPr>
          <a:xfrm>
            <a:off x="655320" y="2644518"/>
            <a:ext cx="9013052" cy="3327251"/>
          </a:xfrm>
        </p:spPr>
        <p:txBody>
          <a:bodyPr>
            <a:normAutofit/>
          </a:bodyPr>
          <a:lstStyle/>
          <a:p>
            <a:r>
              <a:rPr lang="en-US" sz="2000"/>
              <a:t>Tahir has received a threatening extortion email from someone very close to him. The perpetrator is blackmailing Tahir to pay her a certain amount or else she will share his personal images with relatives. Outline the following activities by order in which Tahir should execute them.</a:t>
            </a:r>
          </a:p>
          <a:p>
            <a:pPr lvl="1"/>
            <a:r>
              <a:rPr lang="en-US" sz="2000"/>
              <a:t>Contact NR3C right away</a:t>
            </a:r>
          </a:p>
          <a:p>
            <a:pPr lvl="1"/>
            <a:r>
              <a:rPr lang="en-US" sz="2000"/>
              <a:t>Discuss with close friends and relatives</a:t>
            </a:r>
          </a:p>
          <a:p>
            <a:pPr lvl="1"/>
            <a:r>
              <a:rPr lang="en-US" sz="2000"/>
              <a:t>Contact back</a:t>
            </a:r>
          </a:p>
          <a:p>
            <a:pPr lvl="1"/>
            <a:r>
              <a:rPr lang="en-US" sz="2000"/>
              <a:t>Take Screenshot of email and save the original raw format</a:t>
            </a:r>
          </a:p>
          <a:p>
            <a:pPr lvl="1"/>
            <a:r>
              <a:rPr lang="en-US" sz="2000"/>
              <a:t>Prepare a list of people that Tahir thinks is behind this blackmailing</a:t>
            </a:r>
          </a:p>
          <a:p>
            <a:endParaRPr lang="en-US" sz="2000"/>
          </a:p>
        </p:txBody>
      </p:sp>
      <p:sp>
        <p:nvSpPr>
          <p:cNvPr id="6" name="Slide Number Placeholder 5">
            <a:extLst>
              <a:ext uri="{FF2B5EF4-FFF2-40B4-BE49-F238E27FC236}">
                <a16:creationId xmlns:a16="http://schemas.microsoft.com/office/drawing/2014/main" id="{9957DA6B-8D6D-441E-B185-11A6E02628B8}"/>
              </a:ext>
            </a:extLst>
          </p:cNvPr>
          <p:cNvSpPr>
            <a:spLocks noGrp="1"/>
          </p:cNvSpPr>
          <p:nvPr>
            <p:ph type="sldNum" sz="quarter" idx="12"/>
          </p:nvPr>
        </p:nvSpPr>
        <p:spPr>
          <a:xfrm>
            <a:off x="11084767" y="6350238"/>
            <a:ext cx="365760" cy="365125"/>
          </a:xfrm>
          <a:prstGeom prst="ellipse">
            <a:avLst/>
          </a:prstGeom>
          <a:solidFill>
            <a:srgbClr val="595959"/>
          </a:solidFill>
        </p:spPr>
        <p:txBody>
          <a:bodyPr>
            <a:normAutofit fontScale="55000" lnSpcReduction="20000"/>
          </a:bodyPr>
          <a:lstStyle/>
          <a:p>
            <a:pPr algn="ctr">
              <a:spcAft>
                <a:spcPts val="600"/>
              </a:spcAft>
            </a:pPr>
            <a:fld id="{7D01C3BF-E179-47A1-B723-95B8634032E6}" type="slidenum">
              <a:rPr lang="en-US" sz="1050">
                <a:solidFill>
                  <a:srgbClr val="FFFFFF"/>
                </a:solidFill>
              </a:rPr>
              <a:pPr algn="ctr">
                <a:spcAft>
                  <a:spcPts val="600"/>
                </a:spcAft>
              </a:pPr>
              <a:t>62</a:t>
            </a:fld>
            <a:endParaRPr lang="en-US" sz="1050">
              <a:solidFill>
                <a:srgbClr val="FFFFFF"/>
              </a:solidFill>
            </a:endParaRPr>
          </a:p>
        </p:txBody>
      </p:sp>
    </p:spTree>
    <p:extLst>
      <p:ext uri="{BB962C8B-B14F-4D97-AF65-F5344CB8AC3E}">
        <p14:creationId xmlns:p14="http://schemas.microsoft.com/office/powerpoint/2010/main" val="273822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F4584E-0DC6-4C90-A9F9-454B0770ED3D}"/>
              </a:ext>
            </a:extLst>
          </p:cNvPr>
          <p:cNvPicPr>
            <a:picLocks noChangeAspect="1"/>
          </p:cNvPicPr>
          <p:nvPr/>
        </p:nvPicPr>
        <p:blipFill>
          <a:blip r:embed="rId2"/>
          <a:stretch>
            <a:fillRect/>
          </a:stretch>
        </p:blipFill>
        <p:spPr>
          <a:xfrm>
            <a:off x="2253886" y="643467"/>
            <a:ext cx="7684228" cy="5571066"/>
          </a:xfrm>
          <a:prstGeom prst="rect">
            <a:avLst/>
          </a:prstGeom>
        </p:spPr>
      </p:pic>
      <p:sp>
        <p:nvSpPr>
          <p:cNvPr id="6" name="Slide Number Placeholder 5">
            <a:extLst>
              <a:ext uri="{FF2B5EF4-FFF2-40B4-BE49-F238E27FC236}">
                <a16:creationId xmlns:a16="http://schemas.microsoft.com/office/drawing/2014/main" id="{87FCCF14-3541-4CD1-863D-971CDC639DBA}"/>
              </a:ext>
            </a:extLst>
          </p:cNvPr>
          <p:cNvSpPr>
            <a:spLocks noGrp="1"/>
          </p:cNvSpPr>
          <p:nvPr>
            <p:ph type="sldNum" sz="quarter" idx="12"/>
          </p:nvPr>
        </p:nvSpPr>
        <p:spPr>
          <a:xfrm>
            <a:off x="8610600" y="6356350"/>
            <a:ext cx="2743200" cy="365125"/>
          </a:xfrm>
        </p:spPr>
        <p:txBody>
          <a:bodyPr>
            <a:normAutofit/>
          </a:bodyPr>
          <a:lstStyle/>
          <a:p>
            <a:pPr>
              <a:spcAft>
                <a:spcPts val="600"/>
              </a:spcAft>
            </a:pPr>
            <a:fld id="{7D01C3BF-E179-47A1-B723-95B8634032E6}" type="slidenum">
              <a:rPr lang="en-US" smtClean="0"/>
              <a:pPr>
                <a:spcAft>
                  <a:spcPts val="600"/>
                </a:spcAft>
              </a:pPr>
              <a:t>7</a:t>
            </a:fld>
            <a:endParaRPr lang="en-US"/>
          </a:p>
        </p:txBody>
      </p:sp>
      <p:sp>
        <p:nvSpPr>
          <p:cNvPr id="10" name="Rectangle 9">
            <a:extLst>
              <a:ext uri="{FF2B5EF4-FFF2-40B4-BE49-F238E27FC236}">
                <a16:creationId xmlns:a16="http://schemas.microsoft.com/office/drawing/2014/main" id="{661B0A03-313D-40F1-BFCB-F2D81A9F3AD8}"/>
              </a:ext>
            </a:extLst>
          </p:cNvPr>
          <p:cNvSpPr/>
          <p:nvPr/>
        </p:nvSpPr>
        <p:spPr>
          <a:xfrm>
            <a:off x="477012" y="83523"/>
            <a:ext cx="10940716" cy="369332"/>
          </a:xfrm>
          <a:prstGeom prst="rect">
            <a:avLst/>
          </a:prstGeom>
        </p:spPr>
        <p:txBody>
          <a:bodyPr wrap="square">
            <a:spAutoFit/>
          </a:bodyPr>
          <a:lstStyle/>
          <a:p>
            <a:r>
              <a:rPr lang="en-US" dirty="0">
                <a:solidFill>
                  <a:schemeClr val="bg1">
                    <a:lumMod val="65000"/>
                  </a:schemeClr>
                </a:solidFill>
                <a:hlinkClick r:id="rId3">
                  <a:extLst>
                    <a:ext uri="{A12FA001-AC4F-418D-AE19-62706E023703}">
                      <ahyp:hlinkClr xmlns:ahyp="http://schemas.microsoft.com/office/drawing/2018/hyperlinkcolor" val="tx"/>
                    </a:ext>
                  </a:extLst>
                </a:hlinkClick>
              </a:rPr>
              <a:t>https://www.unodc.org/documents/organized-crime/UNODC_CCPCJ_EG.4_2013/CYBERCRIME_STUDY_210213.pdf</a:t>
            </a:r>
            <a:endParaRPr lang="en-US" dirty="0">
              <a:solidFill>
                <a:schemeClr val="bg1">
                  <a:lumMod val="65000"/>
                </a:schemeClr>
              </a:solidFill>
            </a:endParaRPr>
          </a:p>
        </p:txBody>
      </p:sp>
    </p:spTree>
    <p:extLst>
      <p:ext uri="{BB962C8B-B14F-4D97-AF65-F5344CB8AC3E}">
        <p14:creationId xmlns:p14="http://schemas.microsoft.com/office/powerpoint/2010/main" val="159133359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34C958-E084-45DB-A654-107AB34FF10A}"/>
              </a:ext>
            </a:extLst>
          </p:cNvPr>
          <p:cNvPicPr>
            <a:picLocks noChangeAspect="1"/>
          </p:cNvPicPr>
          <p:nvPr/>
        </p:nvPicPr>
        <p:blipFill>
          <a:blip r:embed="rId2"/>
          <a:stretch>
            <a:fillRect/>
          </a:stretch>
        </p:blipFill>
        <p:spPr>
          <a:xfrm>
            <a:off x="2719596" y="499089"/>
            <a:ext cx="6752807" cy="5571066"/>
          </a:xfrm>
          <a:prstGeom prst="rect">
            <a:avLst/>
          </a:prstGeom>
        </p:spPr>
      </p:pic>
      <p:sp>
        <p:nvSpPr>
          <p:cNvPr id="6" name="Slide Number Placeholder 5">
            <a:extLst>
              <a:ext uri="{FF2B5EF4-FFF2-40B4-BE49-F238E27FC236}">
                <a16:creationId xmlns:a16="http://schemas.microsoft.com/office/drawing/2014/main" id="{42640B33-35B5-4C5E-8240-D3B54F0C1157}"/>
              </a:ext>
            </a:extLst>
          </p:cNvPr>
          <p:cNvSpPr>
            <a:spLocks noGrp="1"/>
          </p:cNvSpPr>
          <p:nvPr>
            <p:ph type="sldNum" sz="quarter" idx="12"/>
          </p:nvPr>
        </p:nvSpPr>
        <p:spPr>
          <a:xfrm>
            <a:off x="8610600" y="6356350"/>
            <a:ext cx="2743200" cy="365125"/>
          </a:xfrm>
        </p:spPr>
        <p:txBody>
          <a:bodyPr>
            <a:normAutofit/>
          </a:bodyPr>
          <a:lstStyle/>
          <a:p>
            <a:pPr>
              <a:spcAft>
                <a:spcPts val="600"/>
              </a:spcAft>
            </a:pPr>
            <a:fld id="{7D01C3BF-E179-47A1-B723-95B8634032E6}" type="slidenum">
              <a:rPr lang="en-US" smtClean="0"/>
              <a:pPr>
                <a:spcAft>
                  <a:spcPts val="600"/>
                </a:spcAft>
              </a:pPr>
              <a:t>8</a:t>
            </a:fld>
            <a:endParaRPr lang="en-US"/>
          </a:p>
        </p:txBody>
      </p:sp>
      <p:sp>
        <p:nvSpPr>
          <p:cNvPr id="11" name="Rectangle 10">
            <a:extLst>
              <a:ext uri="{FF2B5EF4-FFF2-40B4-BE49-F238E27FC236}">
                <a16:creationId xmlns:a16="http://schemas.microsoft.com/office/drawing/2014/main" id="{C058320F-2E8D-48D3-AE8E-EAC870EE1B0E}"/>
              </a:ext>
            </a:extLst>
          </p:cNvPr>
          <p:cNvSpPr/>
          <p:nvPr/>
        </p:nvSpPr>
        <p:spPr>
          <a:xfrm>
            <a:off x="477012" y="48009"/>
            <a:ext cx="10940716" cy="369332"/>
          </a:xfrm>
          <a:prstGeom prst="rect">
            <a:avLst/>
          </a:prstGeom>
        </p:spPr>
        <p:txBody>
          <a:bodyPr wrap="square">
            <a:spAutoFit/>
          </a:bodyPr>
          <a:lstStyle/>
          <a:p>
            <a:r>
              <a:rPr lang="en-US">
                <a:solidFill>
                  <a:schemeClr val="bg1">
                    <a:lumMod val="65000"/>
                  </a:schemeClr>
                </a:solidFill>
                <a:hlinkClick r:id="rId3">
                  <a:extLst>
                    <a:ext uri="{A12FA001-AC4F-418D-AE19-62706E023703}">
                      <ahyp:hlinkClr xmlns:ahyp="http://schemas.microsoft.com/office/drawing/2018/hyperlinkcolor" val="tx"/>
                    </a:ext>
                  </a:extLst>
                </a:hlinkClick>
              </a:rPr>
              <a:t>https://www.unodc.org/documents/organized-crime/UNODC_CCPCJ_EG.4_2013/CYBERCRIME_STUDY_210213.pdf</a:t>
            </a:r>
            <a:endParaRPr lang="en-US">
              <a:solidFill>
                <a:schemeClr val="bg1">
                  <a:lumMod val="65000"/>
                </a:schemeClr>
              </a:solidFill>
            </a:endParaRPr>
          </a:p>
        </p:txBody>
      </p:sp>
    </p:spTree>
    <p:extLst>
      <p:ext uri="{BB962C8B-B14F-4D97-AF65-F5344CB8AC3E}">
        <p14:creationId xmlns:p14="http://schemas.microsoft.com/office/powerpoint/2010/main" val="86915470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894C56-39D2-4C82-8791-E8FFB225E638}"/>
              </a:ext>
            </a:extLst>
          </p:cNvPr>
          <p:cNvPicPr>
            <a:picLocks noChangeAspect="1"/>
          </p:cNvPicPr>
          <p:nvPr/>
        </p:nvPicPr>
        <p:blipFill>
          <a:blip r:embed="rId2"/>
          <a:stretch>
            <a:fillRect/>
          </a:stretch>
        </p:blipFill>
        <p:spPr>
          <a:xfrm>
            <a:off x="2688620" y="643467"/>
            <a:ext cx="6814759" cy="5571066"/>
          </a:xfrm>
          <a:prstGeom prst="rect">
            <a:avLst/>
          </a:prstGeom>
        </p:spPr>
      </p:pic>
      <p:sp>
        <p:nvSpPr>
          <p:cNvPr id="6" name="Slide Number Placeholder 5">
            <a:extLst>
              <a:ext uri="{FF2B5EF4-FFF2-40B4-BE49-F238E27FC236}">
                <a16:creationId xmlns:a16="http://schemas.microsoft.com/office/drawing/2014/main" id="{42640B33-35B5-4C5E-8240-D3B54F0C1157}"/>
              </a:ext>
            </a:extLst>
          </p:cNvPr>
          <p:cNvSpPr>
            <a:spLocks noGrp="1"/>
          </p:cNvSpPr>
          <p:nvPr>
            <p:ph type="sldNum" sz="quarter" idx="12"/>
          </p:nvPr>
        </p:nvSpPr>
        <p:spPr>
          <a:xfrm>
            <a:off x="8610600" y="6356350"/>
            <a:ext cx="2743200" cy="365125"/>
          </a:xfrm>
        </p:spPr>
        <p:txBody>
          <a:bodyPr>
            <a:normAutofit/>
          </a:bodyPr>
          <a:lstStyle/>
          <a:p>
            <a:pPr>
              <a:spcAft>
                <a:spcPts val="600"/>
              </a:spcAft>
            </a:pPr>
            <a:fld id="{7D01C3BF-E179-47A1-B723-95B8634032E6}" type="slidenum">
              <a:rPr lang="en-US" smtClean="0"/>
              <a:pPr>
                <a:spcAft>
                  <a:spcPts val="600"/>
                </a:spcAft>
              </a:pPr>
              <a:t>9</a:t>
            </a:fld>
            <a:endParaRPr lang="en-US"/>
          </a:p>
        </p:txBody>
      </p:sp>
      <p:sp>
        <p:nvSpPr>
          <p:cNvPr id="10" name="Rectangle 9">
            <a:extLst>
              <a:ext uri="{FF2B5EF4-FFF2-40B4-BE49-F238E27FC236}">
                <a16:creationId xmlns:a16="http://schemas.microsoft.com/office/drawing/2014/main" id="{B718A4B8-E4B0-4175-9371-262D74276643}"/>
              </a:ext>
            </a:extLst>
          </p:cNvPr>
          <p:cNvSpPr/>
          <p:nvPr/>
        </p:nvSpPr>
        <p:spPr>
          <a:xfrm>
            <a:off x="477012" y="55364"/>
            <a:ext cx="10940716" cy="369332"/>
          </a:xfrm>
          <a:prstGeom prst="rect">
            <a:avLst/>
          </a:prstGeom>
        </p:spPr>
        <p:txBody>
          <a:bodyPr wrap="square">
            <a:spAutoFit/>
          </a:bodyPr>
          <a:lstStyle/>
          <a:p>
            <a:r>
              <a:rPr lang="en-US">
                <a:solidFill>
                  <a:schemeClr val="bg1">
                    <a:lumMod val="65000"/>
                  </a:schemeClr>
                </a:solidFill>
                <a:hlinkClick r:id="rId3">
                  <a:extLst>
                    <a:ext uri="{A12FA001-AC4F-418D-AE19-62706E023703}">
                      <ahyp:hlinkClr xmlns:ahyp="http://schemas.microsoft.com/office/drawing/2018/hyperlinkcolor" val="tx"/>
                    </a:ext>
                  </a:extLst>
                </a:hlinkClick>
              </a:rPr>
              <a:t>https://www.unodc.org/documents/organized-crime/UNODC_CCPCJ_EG.4_2013/CYBERCRIME_STUDY_210213.pdf</a:t>
            </a:r>
            <a:endParaRPr lang="en-US">
              <a:solidFill>
                <a:schemeClr val="bg1">
                  <a:lumMod val="65000"/>
                </a:schemeClr>
              </a:solidFill>
            </a:endParaRPr>
          </a:p>
        </p:txBody>
      </p:sp>
    </p:spTree>
    <p:extLst>
      <p:ext uri="{BB962C8B-B14F-4D97-AF65-F5344CB8AC3E}">
        <p14:creationId xmlns:p14="http://schemas.microsoft.com/office/powerpoint/2010/main" val="3459533832"/>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5997</Words>
  <Application>Microsoft Office PowerPoint</Application>
  <PresentationFormat>Widescreen</PresentationFormat>
  <Paragraphs>540</Paragraphs>
  <Slides>62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Calibri Light</vt:lpstr>
      <vt:lpstr>Franklin Gothic Demi</vt:lpstr>
      <vt:lpstr>Times New Roman</vt:lpstr>
      <vt:lpstr>Wingdings</vt:lpstr>
      <vt:lpstr>Office Theme</vt:lpstr>
      <vt:lpstr>CS 110 - Professional Practices in IT   Instructor Name :  Dr Tariq Umer Email : tariqumer@cuilahore.edu.pk </vt:lpstr>
      <vt:lpstr>  Lecture - 6   CYBER CRIME LAWS IN PAKISTAN  </vt:lpstr>
      <vt:lpstr>What We Will Cover</vt:lpstr>
      <vt:lpstr>Cyber Crime Globally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Blasphemous/Obscene Content </vt:lpstr>
      <vt:lpstr>Evolution of Cyber Crime Laws in Pakistan (1985-2019)</vt:lpstr>
      <vt:lpstr>ELECTRONIC CRIME LAWS</vt:lpstr>
      <vt:lpstr>Definitions</vt:lpstr>
      <vt:lpstr>Message</vt:lpstr>
      <vt:lpstr>Intelligence</vt:lpstr>
      <vt:lpstr>Information</vt:lpstr>
      <vt:lpstr>Data</vt:lpstr>
      <vt:lpstr>Information Systems</vt:lpstr>
      <vt:lpstr>Electronic</vt:lpstr>
      <vt:lpstr>Cognizable Offence</vt:lpstr>
      <vt:lpstr>Non-Cognizable Offence</vt:lpstr>
      <vt:lpstr>Compoundable</vt:lpstr>
      <vt:lpstr>Non Compoundable</vt:lpstr>
      <vt:lpstr>PECA 2016 - Offences</vt:lpstr>
      <vt:lpstr>Unauthorized access to information system or data (PECA 2016-Section 03)</vt:lpstr>
      <vt:lpstr>Unauthorized copying or transmission of data (PECA 2016-Section 04)</vt:lpstr>
      <vt:lpstr>Interference with information system or data (PECA 2016-Section 05)</vt:lpstr>
      <vt:lpstr>Case: Unauthorized access to information system or data</vt:lpstr>
      <vt:lpstr>Case: Unauthorized access to information system or data</vt:lpstr>
      <vt:lpstr>Unauthorized access to critical infrastructure information system or data (PECA 2016- Section 06)</vt:lpstr>
      <vt:lpstr>Unauthorized copying or transmission of critical infrastructure data (PECA 2016-Section 07)</vt:lpstr>
      <vt:lpstr>Interference with critical infrastructure information system or data  (PECA 2016-Section 08)</vt:lpstr>
      <vt:lpstr>Glorification of an offence  (PECA 2016-Section 09)</vt:lpstr>
      <vt:lpstr>Cyber terrorism  (PECA2016-Section 10)</vt:lpstr>
      <vt:lpstr>PowerPoint Presentation</vt:lpstr>
      <vt:lpstr>Hate speech (PECA2016-Section 11)</vt:lpstr>
      <vt:lpstr>Recruitment, funding and planning of terrorism (PECA2016-Section 12)</vt:lpstr>
      <vt:lpstr>Electronic forgery  (PECA 2016 – Section13)</vt:lpstr>
      <vt:lpstr>PowerPoint Presentation</vt:lpstr>
      <vt:lpstr>Electronic fraud  (PECA 2016 – Section 14)</vt:lpstr>
      <vt:lpstr>Making, obtaining, or supplying device for use in offence(PECA 2016 – Section 15)</vt:lpstr>
      <vt:lpstr>Unauthorized use of identity information (PECA 2016 – Section 16)</vt:lpstr>
      <vt:lpstr>Unauthorized issuance of SIM cards (PECA 2016 – Section 17)</vt:lpstr>
      <vt:lpstr>Tampering, etc. of communication equipment (PECA 2016 – Section 18)</vt:lpstr>
      <vt:lpstr>Unauthorized interception  (PECA 2016 – Section 19)</vt:lpstr>
      <vt:lpstr>PowerPoint Presentation</vt:lpstr>
      <vt:lpstr>Offences against dignity of a natural person (PECA 2016 – Section 20)</vt:lpstr>
      <vt:lpstr>Offences against dignity of a natural person (PECA 2016 – Section 20)</vt:lpstr>
      <vt:lpstr>Case File - Offences against dignity of a natural person</vt:lpstr>
      <vt:lpstr>Case File - Offences against dignity of a natural person</vt:lpstr>
      <vt:lpstr>Offences against modesty of a natural person and minor (PECA 2016 – Section 21)</vt:lpstr>
      <vt:lpstr>Offences against modesty of a natural person and minor (PECA 2016 – Section 21)</vt:lpstr>
      <vt:lpstr>Offences against modesty of a natural person and minor (PECA 2016 – Section 21)</vt:lpstr>
      <vt:lpstr>PowerPoint Presentation</vt:lpstr>
      <vt:lpstr>Fake FB ID – Offences against modesty of a natural person and minor</vt:lpstr>
      <vt:lpstr>Fake FB ID – Offences against modesty of a natural person and minor</vt:lpstr>
      <vt:lpstr>Case: Offences against modesty of a natural person and minor</vt:lpstr>
      <vt:lpstr>Case: Offences against modesty of a natural person and minor</vt:lpstr>
      <vt:lpstr>Case: Offences against modesty of a natural person and minor</vt:lpstr>
      <vt:lpstr>Activity - 1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 Professional Practices in IT  Instructor Name :  Dr Tariq Umer Email : tariqumer@cuilahore.edu.pk </dc:title>
  <dc:creator>Dr. Tariq Umer</dc:creator>
  <cp:lastModifiedBy>admin</cp:lastModifiedBy>
  <cp:revision>13</cp:revision>
  <dcterms:created xsi:type="dcterms:W3CDTF">2020-05-18T20:11:58Z</dcterms:created>
  <dcterms:modified xsi:type="dcterms:W3CDTF">2020-11-23T12:04:12Z</dcterms:modified>
</cp:coreProperties>
</file>