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7" r:id="rId6"/>
    <p:sldId id="257" r:id="rId7"/>
    <p:sldId id="258" r:id="rId8"/>
    <p:sldId id="259" r:id="rId9"/>
    <p:sldId id="260" r:id="rId10"/>
    <p:sldId id="261" r:id="rId11"/>
    <p:sldId id="262"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usiness.twitter.com/en/blog/7-tips-creating-engaging-content-every-d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atista.com/statistics/346167/facebook-global-da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897" y="0"/>
            <a:ext cx="8825658" cy="3262090"/>
          </a:xfrm>
        </p:spPr>
        <p:txBody>
          <a:bodyPr/>
          <a:lstStyle/>
          <a:p>
            <a:r>
              <a:rPr lang="en-US" sz="6000" dirty="0" smtClean="0"/>
              <a:t>How to use social media for business</a:t>
            </a:r>
            <a:endParaRPr lang="en-US" sz="6000" dirty="0"/>
          </a:p>
        </p:txBody>
      </p:sp>
      <p:sp>
        <p:nvSpPr>
          <p:cNvPr id="3" name="Subtitle 2"/>
          <p:cNvSpPr>
            <a:spLocks noGrp="1"/>
          </p:cNvSpPr>
          <p:nvPr>
            <p:ph type="subTitle" idx="1"/>
          </p:nvPr>
        </p:nvSpPr>
        <p:spPr>
          <a:xfrm>
            <a:off x="1677469" y="5159828"/>
            <a:ext cx="8825658" cy="844731"/>
          </a:xfrm>
        </p:spPr>
        <p:txBody>
          <a:bodyPr/>
          <a:lstStyle/>
          <a:p>
            <a:r>
              <a:rPr lang="en-US" dirty="0" smtClean="0"/>
              <a:t>Professional practices and information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your Own</a:t>
            </a:r>
            <a:endParaRPr lang="en-US" dirty="0"/>
          </a:p>
        </p:txBody>
      </p:sp>
      <p:sp>
        <p:nvSpPr>
          <p:cNvPr id="3" name="Content Placeholder 2"/>
          <p:cNvSpPr>
            <a:spLocks noGrp="1"/>
          </p:cNvSpPr>
          <p:nvPr>
            <p:ph idx="1"/>
          </p:nvPr>
        </p:nvSpPr>
        <p:spPr>
          <a:xfrm>
            <a:off x="646112" y="1210235"/>
            <a:ext cx="10601008" cy="5373445"/>
          </a:xfrm>
        </p:spPr>
        <p:txBody>
          <a:bodyPr>
            <a:normAutofit lnSpcReduction="10000"/>
          </a:bodyPr>
          <a:lstStyle/>
          <a:p>
            <a:r>
              <a:rPr lang="en-US" sz="2800" dirty="0" smtClean="0"/>
              <a:t>Individual or companies setup their own business profiles or channels</a:t>
            </a:r>
            <a:r>
              <a:rPr lang="en-US" dirty="0" smtClean="0"/>
              <a:t>.</a:t>
            </a:r>
            <a:endParaRPr lang="en-US" sz="2800" dirty="0" smtClean="0"/>
          </a:p>
          <a:p>
            <a:pPr marL="0" indent="0">
              <a:buNone/>
            </a:pPr>
            <a:r>
              <a:rPr lang="en-US" sz="2400" dirty="0" smtClean="0"/>
              <a:t>They get maximum followers or subscribers to send their products to more folks.</a:t>
            </a:r>
          </a:p>
          <a:p>
            <a:pPr marL="0" indent="0">
              <a:buNone/>
            </a:pPr>
            <a:endParaRPr lang="en-US" sz="2400" dirty="0" smtClean="0"/>
          </a:p>
          <a:p>
            <a:r>
              <a:rPr lang="en-US" sz="2800" dirty="0" smtClean="0"/>
              <a:t>Hitting the right area:</a:t>
            </a:r>
          </a:p>
          <a:p>
            <a:pPr marL="0" indent="0">
              <a:buNone/>
            </a:pPr>
            <a:r>
              <a:rPr lang="en-US" sz="2400" dirty="0" smtClean="0"/>
              <a:t>By studying their followers and their interest and offering                                                                  related products.</a:t>
            </a:r>
          </a:p>
          <a:p>
            <a:pPr marL="0" indent="0">
              <a:buNone/>
            </a:pPr>
            <a:endParaRPr lang="en-US" sz="2400" dirty="0" smtClean="0"/>
          </a:p>
          <a:p>
            <a:r>
              <a:rPr lang="en-US" sz="2800" dirty="0" smtClean="0"/>
              <a:t>They are themselves role model:</a:t>
            </a:r>
          </a:p>
          <a:p>
            <a:pPr marL="0" indent="0">
              <a:buNone/>
            </a:pPr>
            <a:r>
              <a:rPr lang="en-US" dirty="0" smtClean="0"/>
              <a:t>             </a:t>
            </a:r>
          </a:p>
          <a:p>
            <a:pPr marL="0" indent="0">
              <a:buNone/>
            </a:pPr>
            <a:r>
              <a:rPr lang="en-US" dirty="0" smtClean="0"/>
              <a:t> </a:t>
            </a:r>
            <a:r>
              <a:rPr lang="en-US" sz="2400" dirty="0" smtClean="0"/>
              <a:t>People will attract if their products/ brands are like related to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75" y="705395"/>
            <a:ext cx="10306594" cy="554300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visual contents and use video representations</a:t>
            </a:r>
          </a:p>
        </p:txBody>
      </p:sp>
      <p:sp>
        <p:nvSpPr>
          <p:cNvPr id="3" name="Content Placeholder 2"/>
          <p:cNvSpPr>
            <a:spLocks noGrp="1"/>
          </p:cNvSpPr>
          <p:nvPr>
            <p:ph idx="1"/>
          </p:nvPr>
        </p:nvSpPr>
        <p:spPr/>
        <p:txBody>
          <a:bodyPr/>
          <a:lstStyle/>
          <a:p>
            <a:r>
              <a:rPr lang="en-US" dirty="0"/>
              <a:t>Start by translating your brand through visual marketing. </a:t>
            </a:r>
          </a:p>
          <a:p>
            <a:endParaRPr lang="en-US" dirty="0"/>
          </a:p>
          <a:p>
            <a:r>
              <a:rPr lang="en-US" dirty="0"/>
              <a:t>From logo to  website, social media graphics .You need to design a look and feel that matches your persona.</a:t>
            </a:r>
          </a:p>
          <a:p>
            <a:endParaRPr lang="en-US" dirty="0"/>
          </a:p>
          <a:p>
            <a:r>
              <a:rPr lang="en-US" dirty="0">
                <a:hlinkClick r:id="rId2"/>
              </a:rPr>
              <a:t>Twitter’s internal data</a:t>
            </a:r>
            <a:r>
              <a:rPr lang="en-US" dirty="0"/>
              <a:t>, for example, shows that people are three times more likely to engage with Tweets that have visual elements like a pics or videos.</a:t>
            </a:r>
          </a:p>
          <a:p>
            <a:endParaRPr lang="en-US" dirty="0"/>
          </a:p>
          <a:p>
            <a:r>
              <a:rPr lang="en-US" dirty="0"/>
              <a:t>Instagram, Pinterest, and Snapchat, in particular, are visual-first networks. </a:t>
            </a:r>
          </a:p>
          <a:p>
            <a:endParaRPr lang="en-US" dirty="0"/>
          </a:p>
          <a:p>
            <a:endParaRPr lang="en-US" dirty="0"/>
          </a:p>
        </p:txBody>
      </p:sp>
    </p:spTree>
    <p:extLst>
      <p:ext uri="{BB962C8B-B14F-4D97-AF65-F5344CB8AC3E}">
        <p14:creationId xmlns:p14="http://schemas.microsoft.com/office/powerpoint/2010/main" val="209030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 customer satisfaction and build relations </a:t>
            </a:r>
            <a:br>
              <a:rPr lang="en-US" dirty="0"/>
            </a:br>
            <a:endParaRPr lang="en-US" dirty="0"/>
          </a:p>
        </p:txBody>
      </p:sp>
      <p:sp>
        <p:nvSpPr>
          <p:cNvPr id="3" name="Content Placeholder 2"/>
          <p:cNvSpPr>
            <a:spLocks noGrp="1"/>
          </p:cNvSpPr>
          <p:nvPr>
            <p:ph idx="1"/>
          </p:nvPr>
        </p:nvSpPr>
        <p:spPr/>
        <p:txBody>
          <a:bodyPr/>
          <a:lstStyle/>
          <a:p>
            <a:r>
              <a:rPr lang="en-US" dirty="0"/>
              <a:t>Relationship is the root of Business.</a:t>
            </a:r>
          </a:p>
          <a:p>
            <a:endParaRPr lang="en-US" dirty="0"/>
          </a:p>
          <a:p>
            <a:r>
              <a:rPr lang="en-US" dirty="0"/>
              <a:t>Building relations with other firms as cement companies need relation and contracts of a constructional builder firm</a:t>
            </a:r>
          </a:p>
          <a:p>
            <a:endParaRPr lang="en-US" dirty="0"/>
          </a:p>
          <a:p>
            <a:r>
              <a:rPr lang="en-US" dirty="0"/>
              <a:t>But What is more important in building relations with Customer is bringing satisfaction.</a:t>
            </a:r>
          </a:p>
          <a:p>
            <a:endParaRPr lang="en-US" dirty="0"/>
          </a:p>
          <a:p>
            <a:r>
              <a:rPr lang="en-US" dirty="0"/>
              <a:t>Social Media allows you to talk directly to customers and followers. </a:t>
            </a:r>
          </a:p>
          <a:p>
            <a:pPr marL="0" indent="0">
              <a:buNone/>
            </a:pPr>
            <a:endParaRPr lang="en-US" dirty="0"/>
          </a:p>
        </p:txBody>
      </p:sp>
    </p:spTree>
    <p:extLst>
      <p:ext uri="{BB962C8B-B14F-4D97-AF65-F5344CB8AC3E}">
        <p14:creationId xmlns:p14="http://schemas.microsoft.com/office/powerpoint/2010/main" val="155895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efforts</a:t>
            </a:r>
            <a:br>
              <a:rPr lang="en-US" dirty="0"/>
            </a:br>
            <a:endParaRPr lang="en-US" dirty="0"/>
          </a:p>
        </p:txBody>
      </p:sp>
      <p:sp>
        <p:nvSpPr>
          <p:cNvPr id="3" name="Content Placeholder 2"/>
          <p:cNvSpPr>
            <a:spLocks noGrp="1"/>
          </p:cNvSpPr>
          <p:nvPr>
            <p:ph idx="1"/>
          </p:nvPr>
        </p:nvSpPr>
        <p:spPr/>
        <p:txBody>
          <a:bodyPr/>
          <a:lstStyle/>
          <a:p>
            <a:r>
              <a:rPr lang="en-US" dirty="0"/>
              <a:t>We’ve all heard the saying, “Don’t put all your eggs in one basket.”</a:t>
            </a:r>
          </a:p>
          <a:p>
            <a:endParaRPr lang="en-US" dirty="0"/>
          </a:p>
          <a:p>
            <a:r>
              <a:rPr lang="en-US" dirty="0"/>
              <a:t>it’s important you understand your target market.</a:t>
            </a:r>
          </a:p>
          <a:p>
            <a:endParaRPr lang="en-US" dirty="0"/>
          </a:p>
          <a:p>
            <a:r>
              <a:rPr lang="en-US" dirty="0"/>
              <a:t>Before you rush to create a profile on all the channels, it’s important you understand your target market.</a:t>
            </a:r>
          </a:p>
          <a:p>
            <a:endParaRPr lang="en-US" dirty="0"/>
          </a:p>
          <a:p>
            <a:r>
              <a:rPr lang="en-US" dirty="0"/>
              <a:t>For the most part, starting with a Facebook profile is a safe bet. With nearly </a:t>
            </a:r>
            <a:r>
              <a:rPr lang="en-US" dirty="0">
                <a:hlinkClick r:id="rId2"/>
              </a:rPr>
              <a:t>1.5 billion daily active users</a:t>
            </a:r>
            <a:r>
              <a:rPr lang="en-US" dirty="0"/>
              <a:t>.</a:t>
            </a:r>
          </a:p>
          <a:p>
            <a:endParaRPr lang="en-US" dirty="0"/>
          </a:p>
        </p:txBody>
      </p:sp>
    </p:spTree>
    <p:extLst>
      <p:ext uri="{BB962C8B-B14F-4D97-AF65-F5344CB8AC3E}">
        <p14:creationId xmlns:p14="http://schemas.microsoft.com/office/powerpoint/2010/main" val="199801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lvl="0"/>
            <a:r>
              <a:rPr lang="en-US" dirty="0"/>
              <a:t>Build a Starting plan and build a profile of your self.</a:t>
            </a:r>
          </a:p>
          <a:p>
            <a:pPr lvl="0"/>
            <a:r>
              <a:rPr lang="en-US" dirty="0"/>
              <a:t>Know your audience and target right people.</a:t>
            </a:r>
          </a:p>
          <a:p>
            <a:pPr lvl="0"/>
            <a:r>
              <a:rPr lang="en-US" dirty="0"/>
              <a:t>make a commitment and be passionate about your work.</a:t>
            </a:r>
          </a:p>
          <a:p>
            <a:pPr lvl="0"/>
            <a:r>
              <a:rPr lang="en-US" dirty="0"/>
              <a:t>repurpose your content and use automated publishing strategies</a:t>
            </a:r>
          </a:p>
          <a:p>
            <a:pPr lvl="0"/>
            <a:r>
              <a:rPr lang="en-US" dirty="0"/>
              <a:t>boost your posts and place ads of your </a:t>
            </a:r>
            <a:r>
              <a:rPr lang="en-US" dirty="0" err="1"/>
              <a:t>businees</a:t>
            </a:r>
            <a:r>
              <a:rPr lang="en-US" dirty="0"/>
              <a:t> for promotion</a:t>
            </a:r>
          </a:p>
          <a:p>
            <a:pPr lvl="0"/>
            <a:r>
              <a:rPr lang="en-US" dirty="0"/>
              <a:t>make visual contents and use video representations.</a:t>
            </a:r>
          </a:p>
          <a:p>
            <a:pPr lvl="0"/>
            <a:r>
              <a:rPr lang="en-US" dirty="0"/>
              <a:t>make discount offers and give incentives.</a:t>
            </a:r>
          </a:p>
          <a:p>
            <a:pPr lvl="0"/>
            <a:r>
              <a:rPr lang="en-US" dirty="0"/>
              <a:t>provide customer </a:t>
            </a:r>
            <a:r>
              <a:rPr lang="en-US" dirty="0" err="1"/>
              <a:t>safsitaction</a:t>
            </a:r>
            <a:r>
              <a:rPr lang="en-US" dirty="0"/>
              <a:t> and build relations </a:t>
            </a:r>
          </a:p>
          <a:p>
            <a:pPr lvl="0"/>
            <a:r>
              <a:rPr lang="en-US" dirty="0"/>
              <a:t>use multiple social media platforms to promote business and diversity efforts</a:t>
            </a:r>
          </a:p>
          <a:p>
            <a:endParaRPr lang="en-US" dirty="0"/>
          </a:p>
        </p:txBody>
      </p:sp>
    </p:spTree>
    <p:extLst>
      <p:ext uri="{BB962C8B-B14F-4D97-AF65-F5344CB8AC3E}">
        <p14:creationId xmlns:p14="http://schemas.microsoft.com/office/powerpoint/2010/main" val="19938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person checks his/her </a:t>
            </a:r>
            <a:r>
              <a:rPr lang="en-US" dirty="0" smtClean="0"/>
              <a:t>social media </a:t>
            </a:r>
            <a:r>
              <a:rPr lang="en-US" dirty="0"/>
              <a:t>about 4 times and spends 1-2 </a:t>
            </a:r>
            <a:r>
              <a:rPr lang="en-US" dirty="0" err="1"/>
              <a:t>hrs</a:t>
            </a:r>
            <a:r>
              <a:rPr lang="en-US" dirty="0"/>
              <a:t> on it.</a:t>
            </a:r>
          </a:p>
          <a:p>
            <a:r>
              <a:rPr lang="en-US" dirty="0"/>
              <a:t>W</a:t>
            </a:r>
            <a:r>
              <a:rPr lang="en-US" dirty="0" smtClean="0"/>
              <a:t>e </a:t>
            </a:r>
            <a:r>
              <a:rPr lang="en-US" dirty="0"/>
              <a:t>have more access to social media than a newspaper for primary information.</a:t>
            </a:r>
          </a:p>
          <a:p>
            <a:r>
              <a:rPr lang="en-US" dirty="0" smtClean="0"/>
              <a:t>Businesses</a:t>
            </a:r>
            <a:r>
              <a:rPr lang="en-US" dirty="0" smtClean="0"/>
              <a:t> </a:t>
            </a:r>
            <a:r>
              <a:rPr lang="en-US" dirty="0"/>
              <a:t>are seeking ways to promote and advertise </a:t>
            </a:r>
            <a:r>
              <a:rPr lang="en-US" dirty="0" err="1"/>
              <a:t>theeir</a:t>
            </a:r>
            <a:r>
              <a:rPr lang="en-US" dirty="0"/>
              <a:t> products and service and what better than social media.</a:t>
            </a:r>
          </a:p>
          <a:p>
            <a:r>
              <a:rPr lang="en-US" dirty="0"/>
              <a:t>G</a:t>
            </a:r>
            <a:r>
              <a:rPr lang="en-US" dirty="0" smtClean="0"/>
              <a:t>ives </a:t>
            </a:r>
            <a:r>
              <a:rPr lang="en-US" dirty="0"/>
              <a:t>them exposure to wide audience ,builds a community.</a:t>
            </a:r>
          </a:p>
          <a:p>
            <a:endParaRPr lang="en-US" dirty="0"/>
          </a:p>
          <a:p>
            <a:pPr marL="0" indent="0">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7500"/>
          </a:bodyPr>
          <a:lstStyle/>
          <a:p>
            <a:r>
              <a:rPr lang="en-US"/>
              <a:t>start with a plan and build a profile</a:t>
            </a:r>
          </a:p>
          <a:p>
            <a:endParaRPr lang="en-US"/>
          </a:p>
          <a:p>
            <a:r>
              <a:rPr lang="en-US"/>
              <a:t>Since it’s so easy to use and you can get started right away, it might be tempting to dive in and just start posting but without a plan, you have no way of knowing what you’re trying to achieve with your social media posts, and no way to measure whether you get there.</a:t>
            </a:r>
          </a:p>
          <a:p>
            <a:r>
              <a:rPr lang="en-US"/>
              <a:t>1)What are you hoping to achieve through social media marketing?</a:t>
            </a:r>
          </a:p>
          <a:p>
            <a:r>
              <a:rPr lang="en-US"/>
              <a:t>2)Who is your target audience?</a:t>
            </a:r>
          </a:p>
          <a:p>
            <a:r>
              <a:rPr lang="en-US"/>
              <a:t>3)What message do you want to send to your audience with social media marketing?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p:txBody>
          <a:bodyPr>
            <a:normAutofit/>
          </a:bodyPr>
          <a:lstStyle/>
          <a:p>
            <a:r>
              <a:rPr lang="en-US"/>
              <a:t>The best way to do this is to create an online presence that's a perfect representation of who you are both online and offline. </a:t>
            </a:r>
          </a:p>
          <a:p>
            <a:r>
              <a:rPr lang="en-US"/>
              <a:t>You need by translating your brand through visual marketing. From your logo to your website, blog and social media graphics - you need to design a look and feel that matches your persona.</a:t>
            </a:r>
          </a:p>
          <a:p>
            <a:pPr marL="0" indent="0">
              <a:buNone/>
            </a:pPr>
            <a:r>
              <a:rPr lang="en-US"/>
              <a:t>2.Attract the right Potential Clients</a:t>
            </a:r>
          </a:p>
          <a:p>
            <a:pPr marL="0" indent="0">
              <a:buNone/>
            </a:pPr>
            <a:endParaRPr lang="en-US"/>
          </a:p>
          <a:p>
            <a:pPr marL="0" indent="0">
              <a:buNone/>
            </a:pPr>
            <a:r>
              <a:rPr lang="en-US"/>
              <a:t>Attracting potential clients is an art , you can get lot of likes and followers community but you are missing out the point here that you need to attract right kind of people ,that is what matters for your business to build a clientele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501" y="1399775"/>
            <a:ext cx="8946541" cy="4195481"/>
          </a:xfrm>
        </p:spPr>
        <p:txBody>
          <a:bodyPr>
            <a:normAutofit fontScale="90000"/>
          </a:bodyPr>
          <a:lstStyle/>
          <a:p>
            <a:r>
              <a:rPr lang="en-US" dirty="0"/>
              <a:t>What you must intrigue people is they’re curious about your products or services</a:t>
            </a:r>
          </a:p>
          <a:p>
            <a:r>
              <a:rPr lang="en-US" dirty="0"/>
              <a:t>1)you offer </a:t>
            </a:r>
            <a:r>
              <a:rPr lang="en-US" sz="2700" dirty="0"/>
              <a:t>exclusive</a:t>
            </a:r>
            <a:r>
              <a:rPr lang="en-US" dirty="0"/>
              <a:t> promotions</a:t>
            </a:r>
          </a:p>
          <a:p>
            <a:r>
              <a:rPr lang="en-US" dirty="0"/>
              <a:t>2)your content is entertaining</a:t>
            </a:r>
          </a:p>
          <a:p>
            <a:r>
              <a:rPr lang="en-US" dirty="0"/>
              <a:t>3)they need to reach a customer service representative</a:t>
            </a:r>
          </a:p>
          <a:p>
            <a:r>
              <a:rPr lang="en-US" dirty="0"/>
              <a:t>4)their friends or family follow your brand</a:t>
            </a:r>
          </a:p>
          <a:p>
            <a:r>
              <a:rPr lang="en-US" dirty="0"/>
              <a:t>Run a contest. Promote flash sales and </a:t>
            </a:r>
            <a:r>
              <a:rPr lang="en-US" dirty="0" smtClean="0"/>
              <a:t>discounts. Give </a:t>
            </a:r>
            <a:r>
              <a:rPr lang="en-US" dirty="0"/>
              <a:t>incentives .</a:t>
            </a:r>
          </a:p>
          <a:p>
            <a:r>
              <a:rPr lang="en-US" dirty="0"/>
              <a:t>So make sure your content is worth following. As you’ve seen, getting more followers will ultimately increase your chances of driving more sales.</a:t>
            </a:r>
          </a:p>
          <a:p>
            <a:r>
              <a:rPr lang="en-US" dirty="0"/>
              <a:t>Build good relations by replying queries ,taking reviews ,appreciate user content and good feed backs of your product or </a:t>
            </a:r>
            <a:r>
              <a:rPr lang="en-US" dirty="0" smtClean="0"/>
              <a:t>services. These </a:t>
            </a:r>
            <a:r>
              <a:rPr lang="en-US" dirty="0"/>
              <a:t>all measures will enhance your social marketing and make people follow and be your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Advertisement</a:t>
            </a:r>
            <a:endParaRPr lang="en-US" dirty="0"/>
          </a:p>
        </p:txBody>
      </p:sp>
      <p:sp>
        <p:nvSpPr>
          <p:cNvPr id="3" name="Content Placeholder 2"/>
          <p:cNvSpPr>
            <a:spLocks noGrp="1"/>
          </p:cNvSpPr>
          <p:nvPr>
            <p:ph idx="1"/>
          </p:nvPr>
        </p:nvSpPr>
        <p:spPr>
          <a:xfrm>
            <a:off x="1325381" y="1853248"/>
            <a:ext cx="8946541" cy="4195481"/>
          </a:xfrm>
        </p:spPr>
        <p:txBody>
          <a:bodyPr/>
          <a:lstStyle/>
          <a:p>
            <a:r>
              <a:rPr lang="en-US" sz="2800" dirty="0" smtClean="0"/>
              <a:t>Companies and individual use social media platform for their advertisement purposes.</a:t>
            </a:r>
          </a:p>
          <a:p>
            <a:pPr marL="0" indent="0">
              <a:buNone/>
            </a:pPr>
            <a:r>
              <a:rPr lang="en-US" sz="2800" dirty="0" smtClean="0"/>
              <a:t>   For example</a:t>
            </a:r>
          </a:p>
          <a:p>
            <a:pPr marL="0" indent="0">
              <a:buNone/>
            </a:pPr>
            <a:r>
              <a:rPr lang="en-US" sz="2800" dirty="0"/>
              <a:t> </a:t>
            </a:r>
            <a:r>
              <a:rPr lang="en-US" sz="2800" dirty="0" smtClean="0"/>
              <a:t>  International brands:</a:t>
            </a:r>
          </a:p>
          <a:p>
            <a:pPr marL="0" indent="0">
              <a:buNone/>
            </a:pPr>
            <a:r>
              <a:rPr lang="en-US" sz="2800" dirty="0"/>
              <a:t> </a:t>
            </a:r>
            <a:r>
              <a:rPr lang="en-US" sz="2800" dirty="0" smtClean="0"/>
              <a:t>                             Nike, Adidas, McDonald’s etc.</a:t>
            </a:r>
          </a:p>
          <a:p>
            <a:pPr marL="0" indent="0">
              <a:buNone/>
            </a:pPr>
            <a:r>
              <a:rPr lang="en-US" sz="2800" dirty="0" smtClean="0"/>
              <a:t>   Local Brands:</a:t>
            </a:r>
          </a:p>
          <a:p>
            <a:pPr marL="0" indent="0">
              <a:buNone/>
            </a:pPr>
            <a:r>
              <a:rPr lang="en-US" sz="2800" dirty="0"/>
              <a:t> </a:t>
            </a:r>
            <a:r>
              <a:rPr lang="en-US" sz="2800" dirty="0" smtClean="0"/>
              <a:t>                             Khaadi, Gul Ahmed, Utilities stuff etc.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55" y="1230977"/>
            <a:ext cx="9353005" cy="518459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with celebrities</a:t>
            </a:r>
            <a:endParaRPr lang="en-US" dirty="0"/>
          </a:p>
        </p:txBody>
      </p:sp>
      <p:sp>
        <p:nvSpPr>
          <p:cNvPr id="3" name="Content Placeholder 2"/>
          <p:cNvSpPr>
            <a:spLocks noGrp="1"/>
          </p:cNvSpPr>
          <p:nvPr>
            <p:ph idx="1"/>
          </p:nvPr>
        </p:nvSpPr>
        <p:spPr/>
        <p:txBody>
          <a:bodyPr>
            <a:normAutofit/>
          </a:bodyPr>
          <a:lstStyle/>
          <a:p>
            <a:r>
              <a:rPr lang="en-US" sz="2800" dirty="0" smtClean="0"/>
              <a:t>Companies paid celebrities to promote their brands.</a:t>
            </a:r>
          </a:p>
          <a:p>
            <a:endParaRPr lang="en-US" sz="2800" dirty="0" smtClean="0"/>
          </a:p>
          <a:p>
            <a:endParaRPr lang="en-US" sz="2800" dirty="0" smtClean="0"/>
          </a:p>
          <a:p>
            <a:r>
              <a:rPr lang="en-US" sz="2800" dirty="0" smtClean="0"/>
              <a:t>This strategy mainly hits the audience who are fans of that particular celebrity.</a:t>
            </a:r>
          </a:p>
          <a:p>
            <a:pPr marL="0" indent="0">
              <a:buNone/>
            </a:pPr>
            <a:endParaRPr lang="en-US" sz="2800" dirty="0" smtClean="0"/>
          </a:p>
          <a:p>
            <a:pPr marL="0" indent="0">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9" y="791459"/>
            <a:ext cx="8830491" cy="589672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TotalTime>
  <Words>730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How to use social media for business</vt:lpstr>
      <vt:lpstr>Introduction</vt:lpstr>
      <vt:lpstr>Plan</vt:lpstr>
      <vt:lpstr>Presentation</vt:lpstr>
      <vt:lpstr>PowerPoint Presentation</vt:lpstr>
      <vt:lpstr>Advertisement</vt:lpstr>
      <vt:lpstr>PowerPoint Presentation</vt:lpstr>
      <vt:lpstr>Partnership with celebrities</vt:lpstr>
      <vt:lpstr>PowerPoint Presentation</vt:lpstr>
      <vt:lpstr>Starting your Own</vt:lpstr>
      <vt:lpstr>PowerPoint Presentation</vt:lpstr>
      <vt:lpstr>Make visual contents and use video representations</vt:lpstr>
      <vt:lpstr>Provide customer satisfaction and build relations  </vt:lpstr>
      <vt:lpstr>diversity efforts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social media for business</dc:title>
  <dc:creator>Windows User</dc:creator>
  <cp:lastModifiedBy>Windows User</cp:lastModifiedBy>
  <cp:revision>9</cp:revision>
  <dcterms:created xsi:type="dcterms:W3CDTF">2019-05-31T00:53:00Z</dcterms:created>
  <dcterms:modified xsi:type="dcterms:W3CDTF">2019-05-31T04:56:09Z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