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0" r:id="rId3"/>
    <p:sldId id="312" r:id="rId4"/>
    <p:sldId id="315" r:id="rId5"/>
    <p:sldId id="311" r:id="rId6"/>
    <p:sldId id="314" r:id="rId7"/>
    <p:sldId id="317" r:id="rId8"/>
    <p:sldId id="318" r:id="rId9"/>
    <p:sldId id="319" r:id="rId10"/>
    <p:sldId id="320" r:id="rId11"/>
    <p:sldId id="321" r:id="rId12"/>
    <p:sldId id="322" r:id="rId13"/>
    <p:sldId id="316" r:id="rId14"/>
    <p:sldId id="284" r:id="rId15"/>
    <p:sldId id="290" r:id="rId16"/>
    <p:sldId id="306" r:id="rId17"/>
    <p:sldId id="294" r:id="rId18"/>
    <p:sldId id="324" r:id="rId19"/>
    <p:sldId id="325" r:id="rId20"/>
    <p:sldId id="326" r:id="rId21"/>
    <p:sldId id="327" r:id="rId22"/>
    <p:sldId id="328" r:id="rId23"/>
    <p:sldId id="330" r:id="rId24"/>
    <p:sldId id="331" r:id="rId25"/>
    <p:sldId id="329" r:id="rId26"/>
    <p:sldId id="323" r:id="rId27"/>
    <p:sldId id="33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046" autoAdjust="0"/>
  </p:normalViewPr>
  <p:slideViewPr>
    <p:cSldViewPr>
      <p:cViewPr varScale="1">
        <p:scale>
          <a:sx n="71" d="100"/>
          <a:sy n="71" d="100"/>
        </p:scale>
        <p:origin x="1272" y="60"/>
      </p:cViewPr>
      <p:guideLst>
        <p:guide orient="horz" pos="2160"/>
        <p:guide pos="2880"/>
      </p:guideLst>
    </p:cSldViewPr>
  </p:slideViewPr>
  <p:notesTextViewPr>
    <p:cViewPr>
      <p:scale>
        <a:sx n="1" d="1"/>
        <a:sy n="1" d="1"/>
      </p:scale>
      <p:origin x="0" y="0"/>
    </p:cViewPr>
  </p:notesTextViewPr>
  <p:sorterViewPr>
    <p:cViewPr>
      <p:scale>
        <a:sx n="100" d="100"/>
        <a:sy n="100" d="100"/>
      </p:scale>
      <p:origin x="0" y="-13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7873A-A9AF-46C6-B66F-9162137F8E2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4B9B1100-C7CA-400A-8E57-014E82871C3D}">
      <dgm:prSet phldrT="[Text]" custT="1"/>
      <dgm:spPr/>
      <dgm:t>
        <a:bodyPr anchor="t" anchorCtr="0"/>
        <a:lstStyle/>
        <a:p>
          <a:r>
            <a:rPr lang="en-US" sz="1200" dirty="0" smtClean="0"/>
            <a:t>Types of Data Structure (DS)</a:t>
          </a:r>
        </a:p>
        <a:p>
          <a:endParaRPr lang="en-US" sz="1200" dirty="0"/>
        </a:p>
      </dgm:t>
    </dgm:pt>
    <dgm:pt modelId="{73D83168-2EBE-4831-9C26-43455F5F6474}" type="parTrans" cxnId="{EEC82203-B733-4FFB-B983-5CF0084B1569}">
      <dgm:prSet/>
      <dgm:spPr/>
      <dgm:t>
        <a:bodyPr/>
        <a:lstStyle/>
        <a:p>
          <a:endParaRPr lang="en-US" sz="4000"/>
        </a:p>
      </dgm:t>
    </dgm:pt>
    <dgm:pt modelId="{EE2C2A63-6F19-45FA-92FB-5BD6CC25A7F6}" type="sibTrans" cxnId="{EEC82203-B733-4FFB-B983-5CF0084B1569}">
      <dgm:prSet/>
      <dgm:spPr/>
      <dgm:t>
        <a:bodyPr/>
        <a:lstStyle/>
        <a:p>
          <a:endParaRPr lang="en-US" sz="4000"/>
        </a:p>
      </dgm:t>
    </dgm:pt>
    <dgm:pt modelId="{E22EACAE-1CBC-4A13-B344-CF0823A17685}">
      <dgm:prSet phldrT="[Text]" custT="1"/>
      <dgm:spPr/>
      <dgm:t>
        <a:bodyPr/>
        <a:lstStyle/>
        <a:p>
          <a:r>
            <a:rPr lang="en-US" sz="1200" dirty="0" smtClean="0"/>
            <a:t>Primitive DS</a:t>
          </a:r>
          <a:endParaRPr lang="en-US" sz="1200" dirty="0"/>
        </a:p>
      </dgm:t>
    </dgm:pt>
    <dgm:pt modelId="{A7AF8380-0DCD-42B2-AA1A-85D49EBA3933}" type="parTrans" cxnId="{F3B786FA-2B69-4DB1-8156-117163E4A789}">
      <dgm:prSet/>
      <dgm:spPr/>
      <dgm:t>
        <a:bodyPr/>
        <a:lstStyle/>
        <a:p>
          <a:endParaRPr lang="en-US" sz="4000"/>
        </a:p>
      </dgm:t>
    </dgm:pt>
    <dgm:pt modelId="{A7AA096B-020B-4A6A-A95D-610E8B1938D5}" type="sibTrans" cxnId="{F3B786FA-2B69-4DB1-8156-117163E4A789}">
      <dgm:prSet/>
      <dgm:spPr/>
      <dgm:t>
        <a:bodyPr/>
        <a:lstStyle/>
        <a:p>
          <a:endParaRPr lang="en-US" sz="4000"/>
        </a:p>
      </dgm:t>
    </dgm:pt>
    <dgm:pt modelId="{79253F00-E5DC-4414-BE01-C0FA9999EEE2}">
      <dgm:prSet phldrT="[Text]" custT="1"/>
      <dgm:spPr/>
      <dgm:t>
        <a:bodyPr/>
        <a:lstStyle/>
        <a:p>
          <a:r>
            <a:rPr lang="en-US" sz="1200" dirty="0" smtClean="0"/>
            <a:t>No-Primitive DS</a:t>
          </a:r>
          <a:endParaRPr lang="en-US" sz="1200" dirty="0"/>
        </a:p>
      </dgm:t>
    </dgm:pt>
    <dgm:pt modelId="{B370963B-D9FD-4EE3-8776-5791D94B6C05}" type="parTrans" cxnId="{41F9DD1B-AB91-4FFB-A35C-9B06702ED29A}">
      <dgm:prSet/>
      <dgm:spPr/>
      <dgm:t>
        <a:bodyPr/>
        <a:lstStyle/>
        <a:p>
          <a:endParaRPr lang="en-US" sz="4000"/>
        </a:p>
      </dgm:t>
    </dgm:pt>
    <dgm:pt modelId="{C44E3D55-F240-4D11-A533-4BDF4CE1031D}" type="sibTrans" cxnId="{41F9DD1B-AB91-4FFB-A35C-9B06702ED29A}">
      <dgm:prSet/>
      <dgm:spPr/>
      <dgm:t>
        <a:bodyPr/>
        <a:lstStyle/>
        <a:p>
          <a:endParaRPr lang="en-US" sz="4000"/>
        </a:p>
      </dgm:t>
    </dgm:pt>
    <dgm:pt modelId="{772D01B3-441E-49E1-BCAD-C62612F66115}">
      <dgm:prSet phldrT="[Text]" custT="1"/>
      <dgm:spPr/>
      <dgm:t>
        <a:bodyPr/>
        <a:lstStyle/>
        <a:p>
          <a:r>
            <a:rPr lang="en-US" sz="1200" dirty="0" smtClean="0"/>
            <a:t>Integer</a:t>
          </a:r>
          <a:endParaRPr lang="en-US" sz="1200" dirty="0"/>
        </a:p>
      </dgm:t>
    </dgm:pt>
    <dgm:pt modelId="{BBD39019-B6C1-4A0E-80F8-D6D0E819857C}" type="parTrans" cxnId="{708AB9BD-B7E8-44E1-A8D3-5ADA7FFC36ED}">
      <dgm:prSet/>
      <dgm:spPr/>
      <dgm:t>
        <a:bodyPr/>
        <a:lstStyle/>
        <a:p>
          <a:endParaRPr lang="en-US" sz="4000"/>
        </a:p>
      </dgm:t>
    </dgm:pt>
    <dgm:pt modelId="{E3A2B752-9CD0-4FF5-8CC8-F473D57007F2}" type="sibTrans" cxnId="{708AB9BD-B7E8-44E1-A8D3-5ADA7FFC36ED}">
      <dgm:prSet/>
      <dgm:spPr/>
      <dgm:t>
        <a:bodyPr/>
        <a:lstStyle/>
        <a:p>
          <a:endParaRPr lang="en-US" sz="4000"/>
        </a:p>
      </dgm:t>
    </dgm:pt>
    <dgm:pt modelId="{8D9B98D9-F1A2-4F84-A9DF-CEC36168F50B}">
      <dgm:prSet phldrT="[Text]" custT="1"/>
      <dgm:spPr/>
      <dgm:t>
        <a:bodyPr/>
        <a:lstStyle/>
        <a:p>
          <a:r>
            <a:rPr lang="en-US" sz="1200" dirty="0" smtClean="0"/>
            <a:t>Float</a:t>
          </a:r>
          <a:endParaRPr lang="en-US" sz="1200" dirty="0"/>
        </a:p>
      </dgm:t>
    </dgm:pt>
    <dgm:pt modelId="{8E1178C5-76F1-4A14-A753-3F2033E46CEA}" type="parTrans" cxnId="{9C08F590-49BB-4CAD-BA1E-56A2AB6C7DE2}">
      <dgm:prSet/>
      <dgm:spPr/>
      <dgm:t>
        <a:bodyPr/>
        <a:lstStyle/>
        <a:p>
          <a:endParaRPr lang="en-US" sz="4000"/>
        </a:p>
      </dgm:t>
    </dgm:pt>
    <dgm:pt modelId="{095ED7E5-975F-41BB-BC8B-B8BB160AC890}" type="sibTrans" cxnId="{9C08F590-49BB-4CAD-BA1E-56A2AB6C7DE2}">
      <dgm:prSet/>
      <dgm:spPr/>
      <dgm:t>
        <a:bodyPr/>
        <a:lstStyle/>
        <a:p>
          <a:endParaRPr lang="en-US" sz="4000"/>
        </a:p>
      </dgm:t>
    </dgm:pt>
    <dgm:pt modelId="{9FDEAF77-974E-482E-88F9-F89AC12B6DE9}">
      <dgm:prSet phldrT="[Text]" custT="1"/>
      <dgm:spPr/>
      <dgm:t>
        <a:bodyPr/>
        <a:lstStyle/>
        <a:p>
          <a:r>
            <a:rPr lang="en-US" sz="1200" dirty="0" smtClean="0"/>
            <a:t>Character</a:t>
          </a:r>
          <a:endParaRPr lang="en-US" sz="1200" dirty="0"/>
        </a:p>
      </dgm:t>
    </dgm:pt>
    <dgm:pt modelId="{ECB23BFF-785F-42A6-AE32-EF0F144BEEAF}" type="parTrans" cxnId="{7582E71F-6D7E-479D-B5B6-D1B8BE91D223}">
      <dgm:prSet/>
      <dgm:spPr/>
      <dgm:t>
        <a:bodyPr/>
        <a:lstStyle/>
        <a:p>
          <a:endParaRPr lang="en-US" sz="4000"/>
        </a:p>
      </dgm:t>
    </dgm:pt>
    <dgm:pt modelId="{378C7745-F57D-4441-9B3B-D54DD786E267}" type="sibTrans" cxnId="{7582E71F-6D7E-479D-B5B6-D1B8BE91D223}">
      <dgm:prSet/>
      <dgm:spPr/>
      <dgm:t>
        <a:bodyPr/>
        <a:lstStyle/>
        <a:p>
          <a:endParaRPr lang="en-US" sz="4000"/>
        </a:p>
      </dgm:t>
    </dgm:pt>
    <dgm:pt modelId="{8276EB20-A4BF-4DA6-880E-4B5CE643E288}">
      <dgm:prSet phldrT="[Text]" custT="1"/>
      <dgm:spPr/>
      <dgm:t>
        <a:bodyPr/>
        <a:lstStyle/>
        <a:p>
          <a:r>
            <a:rPr lang="en-US" sz="1200" dirty="0" smtClean="0"/>
            <a:t>Boolean</a:t>
          </a:r>
          <a:endParaRPr lang="en-US" sz="1200" dirty="0"/>
        </a:p>
      </dgm:t>
    </dgm:pt>
    <dgm:pt modelId="{47435274-4DA2-4479-85C0-63E7E249A580}" type="parTrans" cxnId="{3A22B41C-86C0-4862-B868-2B66F7427AD2}">
      <dgm:prSet/>
      <dgm:spPr/>
      <dgm:t>
        <a:bodyPr/>
        <a:lstStyle/>
        <a:p>
          <a:endParaRPr lang="en-US" sz="4000"/>
        </a:p>
      </dgm:t>
    </dgm:pt>
    <dgm:pt modelId="{E5D46252-2D3A-42B9-AFEB-701CCA4B559D}" type="sibTrans" cxnId="{3A22B41C-86C0-4862-B868-2B66F7427AD2}">
      <dgm:prSet/>
      <dgm:spPr/>
      <dgm:t>
        <a:bodyPr/>
        <a:lstStyle/>
        <a:p>
          <a:endParaRPr lang="en-US" sz="4000"/>
        </a:p>
      </dgm:t>
    </dgm:pt>
    <dgm:pt modelId="{D4EF281F-5695-4574-BE2E-81EBD7E130DD}">
      <dgm:prSet phldrT="[Text]" custT="1"/>
      <dgm:spPr/>
      <dgm:t>
        <a:bodyPr/>
        <a:lstStyle/>
        <a:p>
          <a:r>
            <a:rPr lang="en-US" sz="1200" dirty="0" smtClean="0"/>
            <a:t>Linear DS</a:t>
          </a:r>
          <a:endParaRPr lang="en-US" sz="1200" dirty="0"/>
        </a:p>
      </dgm:t>
    </dgm:pt>
    <dgm:pt modelId="{67378E1E-5ED8-4536-9D52-2E948C84E1DA}" type="parTrans" cxnId="{68933677-DA15-4370-8871-7D945087FF7B}">
      <dgm:prSet/>
      <dgm:spPr/>
      <dgm:t>
        <a:bodyPr/>
        <a:lstStyle/>
        <a:p>
          <a:endParaRPr lang="en-US" sz="4000"/>
        </a:p>
      </dgm:t>
    </dgm:pt>
    <dgm:pt modelId="{0054EB85-A780-4B30-AF6A-1A0FDBF8A3D7}" type="sibTrans" cxnId="{68933677-DA15-4370-8871-7D945087FF7B}">
      <dgm:prSet/>
      <dgm:spPr/>
      <dgm:t>
        <a:bodyPr/>
        <a:lstStyle/>
        <a:p>
          <a:endParaRPr lang="en-US" sz="4000"/>
        </a:p>
      </dgm:t>
    </dgm:pt>
    <dgm:pt modelId="{117A3D68-C3D5-46B5-8F59-A577AF41F7FA}">
      <dgm:prSet phldrT="[Text]" custT="1"/>
      <dgm:spPr/>
      <dgm:t>
        <a:bodyPr/>
        <a:lstStyle/>
        <a:p>
          <a:r>
            <a:rPr lang="en-US" sz="1200" dirty="0" smtClean="0"/>
            <a:t>Non-Linear DS</a:t>
          </a:r>
          <a:endParaRPr lang="en-US" sz="1200" dirty="0"/>
        </a:p>
      </dgm:t>
    </dgm:pt>
    <dgm:pt modelId="{FF168669-DF60-4A03-96A9-CCCCBB217CD4}" type="parTrans" cxnId="{463C1CC6-6F29-4A99-BCA5-93583A2CC2AA}">
      <dgm:prSet/>
      <dgm:spPr/>
      <dgm:t>
        <a:bodyPr/>
        <a:lstStyle/>
        <a:p>
          <a:endParaRPr lang="en-US" sz="4000"/>
        </a:p>
      </dgm:t>
    </dgm:pt>
    <dgm:pt modelId="{9F07C9B2-5A04-4AE8-809C-B2C6B4272D4A}" type="sibTrans" cxnId="{463C1CC6-6F29-4A99-BCA5-93583A2CC2AA}">
      <dgm:prSet/>
      <dgm:spPr/>
      <dgm:t>
        <a:bodyPr/>
        <a:lstStyle/>
        <a:p>
          <a:endParaRPr lang="en-US" sz="4000"/>
        </a:p>
      </dgm:t>
    </dgm:pt>
    <dgm:pt modelId="{4A4A0F7D-010F-4919-852D-052ACC06443D}">
      <dgm:prSet phldrT="[Text]" custT="1"/>
      <dgm:spPr/>
      <dgm:t>
        <a:bodyPr/>
        <a:lstStyle/>
        <a:p>
          <a:r>
            <a:rPr lang="en-US" sz="1200" dirty="0" smtClean="0"/>
            <a:t>Arrays</a:t>
          </a:r>
          <a:endParaRPr lang="en-US" sz="1200" dirty="0"/>
        </a:p>
      </dgm:t>
    </dgm:pt>
    <dgm:pt modelId="{7CE0D1CD-B7F5-4F32-B909-767EA6B283AA}" type="parTrans" cxnId="{08B2BDD9-D16F-4627-BE13-AD0F2DE5B7D9}">
      <dgm:prSet/>
      <dgm:spPr/>
      <dgm:t>
        <a:bodyPr/>
        <a:lstStyle/>
        <a:p>
          <a:endParaRPr lang="en-US" sz="4000"/>
        </a:p>
      </dgm:t>
    </dgm:pt>
    <dgm:pt modelId="{241D5830-72D7-486C-B53B-E968D9E4F456}" type="sibTrans" cxnId="{08B2BDD9-D16F-4627-BE13-AD0F2DE5B7D9}">
      <dgm:prSet/>
      <dgm:spPr/>
      <dgm:t>
        <a:bodyPr/>
        <a:lstStyle/>
        <a:p>
          <a:endParaRPr lang="en-US" sz="4000"/>
        </a:p>
      </dgm:t>
    </dgm:pt>
    <dgm:pt modelId="{ACF71BBF-4094-4ABD-9985-0DA45DF79C89}">
      <dgm:prSet phldrT="[Text]" custT="1"/>
      <dgm:spPr/>
      <dgm:t>
        <a:bodyPr/>
        <a:lstStyle/>
        <a:p>
          <a:r>
            <a:rPr lang="en-US" sz="1200" dirty="0" smtClean="0"/>
            <a:t>Linked List (LL)</a:t>
          </a:r>
          <a:endParaRPr lang="en-US" sz="1200" dirty="0"/>
        </a:p>
      </dgm:t>
    </dgm:pt>
    <dgm:pt modelId="{AC98A094-9BC3-4894-8517-12515FF15301}" type="parTrans" cxnId="{2AC7603A-7DDD-432F-AB9B-28FFA5413ED3}">
      <dgm:prSet/>
      <dgm:spPr/>
      <dgm:t>
        <a:bodyPr/>
        <a:lstStyle/>
        <a:p>
          <a:endParaRPr lang="en-US" sz="4000"/>
        </a:p>
      </dgm:t>
    </dgm:pt>
    <dgm:pt modelId="{E011E798-E857-4576-9E4C-BAA9F7B4D53D}" type="sibTrans" cxnId="{2AC7603A-7DDD-432F-AB9B-28FFA5413ED3}">
      <dgm:prSet/>
      <dgm:spPr/>
      <dgm:t>
        <a:bodyPr/>
        <a:lstStyle/>
        <a:p>
          <a:endParaRPr lang="en-US" sz="4000"/>
        </a:p>
      </dgm:t>
    </dgm:pt>
    <dgm:pt modelId="{B16950B5-F14B-416A-8E12-4B8A4AD7379C}">
      <dgm:prSet phldrT="[Text]" custT="1"/>
      <dgm:spPr/>
      <dgm:t>
        <a:bodyPr/>
        <a:lstStyle/>
        <a:p>
          <a:r>
            <a:rPr lang="en-US" sz="1200" dirty="0" smtClean="0"/>
            <a:t>Stack</a:t>
          </a:r>
          <a:endParaRPr lang="en-US" sz="1200" dirty="0"/>
        </a:p>
      </dgm:t>
    </dgm:pt>
    <dgm:pt modelId="{911129AE-2679-4E1C-92E1-141208A8E826}" type="parTrans" cxnId="{0811FEB4-42F4-48A8-983D-12A3AD1691A8}">
      <dgm:prSet/>
      <dgm:spPr/>
      <dgm:t>
        <a:bodyPr/>
        <a:lstStyle/>
        <a:p>
          <a:endParaRPr lang="en-US" sz="4000"/>
        </a:p>
      </dgm:t>
    </dgm:pt>
    <dgm:pt modelId="{57BD8DBC-8A5F-4AE7-B474-DF43655F7C48}" type="sibTrans" cxnId="{0811FEB4-42F4-48A8-983D-12A3AD1691A8}">
      <dgm:prSet/>
      <dgm:spPr/>
      <dgm:t>
        <a:bodyPr/>
        <a:lstStyle/>
        <a:p>
          <a:endParaRPr lang="en-US" sz="4000"/>
        </a:p>
      </dgm:t>
    </dgm:pt>
    <dgm:pt modelId="{4AAEF96A-156C-435F-A1DE-8CDB7DDCDE1C}">
      <dgm:prSet phldrT="[Text]" custT="1"/>
      <dgm:spPr/>
      <dgm:t>
        <a:bodyPr/>
        <a:lstStyle/>
        <a:p>
          <a:r>
            <a:rPr lang="en-US" sz="1200" dirty="0" smtClean="0"/>
            <a:t>Queue</a:t>
          </a:r>
          <a:endParaRPr lang="en-US" sz="1200" dirty="0"/>
        </a:p>
      </dgm:t>
    </dgm:pt>
    <dgm:pt modelId="{5D067042-9506-4632-ACF6-744F823A71B7}" type="parTrans" cxnId="{44226EC8-60BA-4312-9BA6-0E03E0BA63D9}">
      <dgm:prSet/>
      <dgm:spPr/>
      <dgm:t>
        <a:bodyPr/>
        <a:lstStyle/>
        <a:p>
          <a:endParaRPr lang="en-US" sz="4000"/>
        </a:p>
      </dgm:t>
    </dgm:pt>
    <dgm:pt modelId="{9BB1D714-D969-414D-8DD1-9D8A31EBEE7A}" type="sibTrans" cxnId="{44226EC8-60BA-4312-9BA6-0E03E0BA63D9}">
      <dgm:prSet/>
      <dgm:spPr/>
      <dgm:t>
        <a:bodyPr/>
        <a:lstStyle/>
        <a:p>
          <a:endParaRPr lang="en-US" sz="4000"/>
        </a:p>
      </dgm:t>
    </dgm:pt>
    <dgm:pt modelId="{C84AAF68-6CA6-4E4D-AED8-78CF63FA7AFB}">
      <dgm:prSet phldrT="[Text]" custT="1"/>
      <dgm:spPr/>
      <dgm:t>
        <a:bodyPr/>
        <a:lstStyle/>
        <a:p>
          <a:r>
            <a:rPr lang="en-US" sz="1200" dirty="0" smtClean="0"/>
            <a:t>Trees</a:t>
          </a:r>
          <a:endParaRPr lang="en-US" sz="1200" dirty="0"/>
        </a:p>
      </dgm:t>
    </dgm:pt>
    <dgm:pt modelId="{E1B5385F-2978-4D7E-B35E-F943F2D85B01}" type="parTrans" cxnId="{AEF212EA-3DE3-4A8B-9B09-E336281C8286}">
      <dgm:prSet/>
      <dgm:spPr/>
      <dgm:t>
        <a:bodyPr/>
        <a:lstStyle/>
        <a:p>
          <a:endParaRPr lang="en-US" sz="4000"/>
        </a:p>
      </dgm:t>
    </dgm:pt>
    <dgm:pt modelId="{06260FBE-6966-40F3-B92D-05DA27D9EB68}" type="sibTrans" cxnId="{AEF212EA-3DE3-4A8B-9B09-E336281C8286}">
      <dgm:prSet/>
      <dgm:spPr/>
      <dgm:t>
        <a:bodyPr/>
        <a:lstStyle/>
        <a:p>
          <a:endParaRPr lang="en-US" sz="4000"/>
        </a:p>
      </dgm:t>
    </dgm:pt>
    <dgm:pt modelId="{1F8F58CD-AB54-4871-9E49-F0309AD36112}">
      <dgm:prSet phldrT="[Text]" custT="1"/>
      <dgm:spPr/>
      <dgm:t>
        <a:bodyPr/>
        <a:lstStyle/>
        <a:p>
          <a:r>
            <a:rPr lang="en-US" sz="1200" dirty="0" smtClean="0"/>
            <a:t>Graphs</a:t>
          </a:r>
          <a:endParaRPr lang="en-US" sz="1200" dirty="0"/>
        </a:p>
      </dgm:t>
    </dgm:pt>
    <dgm:pt modelId="{75F15520-7090-4655-A9A9-24AEDA014F9E}" type="parTrans" cxnId="{36DCBB5D-DAAA-4280-8CD8-B1F9C5C64264}">
      <dgm:prSet/>
      <dgm:spPr/>
      <dgm:t>
        <a:bodyPr/>
        <a:lstStyle/>
        <a:p>
          <a:endParaRPr lang="en-US" sz="4000"/>
        </a:p>
      </dgm:t>
    </dgm:pt>
    <dgm:pt modelId="{388E0A40-AFFD-428B-9362-4C2EFE1DE8F7}" type="sibTrans" cxnId="{36DCBB5D-DAAA-4280-8CD8-B1F9C5C64264}">
      <dgm:prSet/>
      <dgm:spPr/>
      <dgm:t>
        <a:bodyPr/>
        <a:lstStyle/>
        <a:p>
          <a:endParaRPr lang="en-US" sz="4000"/>
        </a:p>
      </dgm:t>
    </dgm:pt>
    <dgm:pt modelId="{B827F383-10B5-4E4F-858F-1348F1B11F8B}">
      <dgm:prSet phldrT="[Text]" custT="1"/>
      <dgm:spPr/>
      <dgm:t>
        <a:bodyPr/>
        <a:lstStyle/>
        <a:p>
          <a:r>
            <a:rPr lang="en-US" sz="1200" dirty="0" smtClean="0"/>
            <a:t>Single LL</a:t>
          </a:r>
          <a:endParaRPr lang="en-US" sz="1200" dirty="0"/>
        </a:p>
      </dgm:t>
    </dgm:pt>
    <dgm:pt modelId="{A2FC5C35-BF4B-4DAD-A89D-D641075707EC}" type="parTrans" cxnId="{7790DF19-4E7A-4933-8A5B-A37F53CF77A3}">
      <dgm:prSet/>
      <dgm:spPr/>
      <dgm:t>
        <a:bodyPr/>
        <a:lstStyle/>
        <a:p>
          <a:endParaRPr lang="en-US" sz="4000"/>
        </a:p>
      </dgm:t>
    </dgm:pt>
    <dgm:pt modelId="{E413F788-7737-4B0B-AB33-921F03AB339C}" type="sibTrans" cxnId="{7790DF19-4E7A-4933-8A5B-A37F53CF77A3}">
      <dgm:prSet/>
      <dgm:spPr/>
      <dgm:t>
        <a:bodyPr/>
        <a:lstStyle/>
        <a:p>
          <a:endParaRPr lang="en-US" sz="4000"/>
        </a:p>
      </dgm:t>
    </dgm:pt>
    <dgm:pt modelId="{2C16EB98-278C-41E7-8E62-C754AFECFC16}">
      <dgm:prSet phldrT="[Text]" custT="1"/>
      <dgm:spPr/>
      <dgm:t>
        <a:bodyPr/>
        <a:lstStyle/>
        <a:p>
          <a:r>
            <a:rPr lang="en-US" sz="1200" dirty="0" smtClean="0"/>
            <a:t>Double LL</a:t>
          </a:r>
          <a:endParaRPr lang="en-US" sz="1200" dirty="0"/>
        </a:p>
      </dgm:t>
    </dgm:pt>
    <dgm:pt modelId="{6F342D9A-54E3-4E0D-AA89-6F6EE27B6FEE}" type="parTrans" cxnId="{1E180D85-0733-434A-8D30-C3C6661F996B}">
      <dgm:prSet/>
      <dgm:spPr/>
      <dgm:t>
        <a:bodyPr/>
        <a:lstStyle/>
        <a:p>
          <a:endParaRPr lang="en-US" sz="4000"/>
        </a:p>
      </dgm:t>
    </dgm:pt>
    <dgm:pt modelId="{2F08E1E2-689A-4FAB-9D93-2345D595C154}" type="sibTrans" cxnId="{1E180D85-0733-434A-8D30-C3C6661F996B}">
      <dgm:prSet/>
      <dgm:spPr/>
      <dgm:t>
        <a:bodyPr/>
        <a:lstStyle/>
        <a:p>
          <a:endParaRPr lang="en-US" sz="4000"/>
        </a:p>
      </dgm:t>
    </dgm:pt>
    <dgm:pt modelId="{FF1E9B79-8630-4E0B-8D8A-DFF7002827C0}">
      <dgm:prSet phldrT="[Text]" custT="1"/>
      <dgm:spPr/>
      <dgm:t>
        <a:bodyPr/>
        <a:lstStyle/>
        <a:p>
          <a:r>
            <a:rPr lang="en-US" sz="1200" dirty="0" smtClean="0"/>
            <a:t>Circular LL</a:t>
          </a:r>
          <a:endParaRPr lang="en-US" sz="1200" dirty="0"/>
        </a:p>
      </dgm:t>
    </dgm:pt>
    <dgm:pt modelId="{BCC77CE3-68BE-4427-8FCE-7BC1B8C76835}" type="parTrans" cxnId="{B7815983-1D25-410D-BAB0-422AEAE567F2}">
      <dgm:prSet/>
      <dgm:spPr/>
      <dgm:t>
        <a:bodyPr/>
        <a:lstStyle/>
        <a:p>
          <a:endParaRPr lang="en-US" sz="4000"/>
        </a:p>
      </dgm:t>
    </dgm:pt>
    <dgm:pt modelId="{E6B9146B-4DAB-4DB2-A86C-8605C803DCA8}" type="sibTrans" cxnId="{B7815983-1D25-410D-BAB0-422AEAE567F2}">
      <dgm:prSet/>
      <dgm:spPr/>
      <dgm:t>
        <a:bodyPr/>
        <a:lstStyle/>
        <a:p>
          <a:endParaRPr lang="en-US" sz="4000"/>
        </a:p>
      </dgm:t>
    </dgm:pt>
    <dgm:pt modelId="{76EA9803-B646-43D7-9719-EEB18CB79DB3}">
      <dgm:prSet phldrT="[Text]" custT="1"/>
      <dgm:spPr/>
      <dgm:t>
        <a:bodyPr/>
        <a:lstStyle/>
        <a:p>
          <a:r>
            <a:rPr lang="en-US" sz="1200" dirty="0" smtClean="0"/>
            <a:t>Binary</a:t>
          </a:r>
          <a:endParaRPr lang="en-US" sz="1200" dirty="0"/>
        </a:p>
      </dgm:t>
    </dgm:pt>
    <dgm:pt modelId="{6C3CCE1D-19F0-41F2-9727-68A946955EB3}" type="parTrans" cxnId="{FACB02D6-C88F-4760-8CFD-B6BAA7480440}">
      <dgm:prSet/>
      <dgm:spPr/>
      <dgm:t>
        <a:bodyPr/>
        <a:lstStyle/>
        <a:p>
          <a:endParaRPr lang="en-US" sz="4000"/>
        </a:p>
      </dgm:t>
    </dgm:pt>
    <dgm:pt modelId="{E2B9A2DB-1453-4434-AADB-9B95349132FE}" type="sibTrans" cxnId="{FACB02D6-C88F-4760-8CFD-B6BAA7480440}">
      <dgm:prSet/>
      <dgm:spPr/>
      <dgm:t>
        <a:bodyPr/>
        <a:lstStyle/>
        <a:p>
          <a:endParaRPr lang="en-US" sz="4000"/>
        </a:p>
      </dgm:t>
    </dgm:pt>
    <dgm:pt modelId="{E82AA678-0B86-4518-87A0-D225B93B0396}">
      <dgm:prSet phldrT="[Text]" custT="1"/>
      <dgm:spPr/>
      <dgm:t>
        <a:bodyPr/>
        <a:lstStyle/>
        <a:p>
          <a:r>
            <a:rPr lang="en-US" sz="1200" dirty="0" smtClean="0"/>
            <a:t>Binary Search Tree</a:t>
          </a:r>
          <a:endParaRPr lang="en-US" sz="1200" dirty="0"/>
        </a:p>
      </dgm:t>
    </dgm:pt>
    <dgm:pt modelId="{23B5152C-8E23-401F-8476-5F8A4AF76527}" type="parTrans" cxnId="{46CD0EF0-ADA8-46AF-922B-F96D3B0308B5}">
      <dgm:prSet/>
      <dgm:spPr/>
      <dgm:t>
        <a:bodyPr/>
        <a:lstStyle/>
        <a:p>
          <a:endParaRPr lang="en-US" sz="4000"/>
        </a:p>
      </dgm:t>
    </dgm:pt>
    <dgm:pt modelId="{2DF08977-9134-45FA-8325-51BF2E526FB5}" type="sibTrans" cxnId="{46CD0EF0-ADA8-46AF-922B-F96D3B0308B5}">
      <dgm:prSet/>
      <dgm:spPr/>
      <dgm:t>
        <a:bodyPr/>
        <a:lstStyle/>
        <a:p>
          <a:endParaRPr lang="en-US" sz="4000"/>
        </a:p>
      </dgm:t>
    </dgm:pt>
    <dgm:pt modelId="{B42BED3F-E59C-4D1C-AAA5-515DEBB22161}" type="pres">
      <dgm:prSet presAssocID="{05A7873A-A9AF-46C6-B66F-9162137F8E27}" presName="mainComposite" presStyleCnt="0">
        <dgm:presLayoutVars>
          <dgm:chPref val="1"/>
          <dgm:dir/>
          <dgm:animOne val="branch"/>
          <dgm:animLvl val="lvl"/>
          <dgm:resizeHandles val="exact"/>
        </dgm:presLayoutVars>
      </dgm:prSet>
      <dgm:spPr/>
      <dgm:t>
        <a:bodyPr/>
        <a:lstStyle/>
        <a:p>
          <a:endParaRPr lang="en-US"/>
        </a:p>
      </dgm:t>
    </dgm:pt>
    <dgm:pt modelId="{36EA7350-F365-4E16-8E7B-41CD26FE856B}" type="pres">
      <dgm:prSet presAssocID="{05A7873A-A9AF-46C6-B66F-9162137F8E27}" presName="hierFlow" presStyleCnt="0"/>
      <dgm:spPr/>
    </dgm:pt>
    <dgm:pt modelId="{DBFD3E35-6427-4733-8C5E-8B57E5EE22D2}" type="pres">
      <dgm:prSet presAssocID="{05A7873A-A9AF-46C6-B66F-9162137F8E27}" presName="hierChild1" presStyleCnt="0">
        <dgm:presLayoutVars>
          <dgm:chPref val="1"/>
          <dgm:animOne val="branch"/>
          <dgm:animLvl val="lvl"/>
        </dgm:presLayoutVars>
      </dgm:prSet>
      <dgm:spPr/>
    </dgm:pt>
    <dgm:pt modelId="{AD5C82C2-8A49-4E2A-80FB-01060A0B35D0}" type="pres">
      <dgm:prSet presAssocID="{4B9B1100-C7CA-400A-8E57-014E82871C3D}" presName="Name14" presStyleCnt="0"/>
      <dgm:spPr/>
    </dgm:pt>
    <dgm:pt modelId="{28749610-9316-443B-B54C-BBD264DCD2C4}" type="pres">
      <dgm:prSet presAssocID="{4B9B1100-C7CA-400A-8E57-014E82871C3D}" presName="level1Shape" presStyleLbl="node0" presStyleIdx="0" presStyleCnt="1" custScaleX="267585" custScaleY="118680">
        <dgm:presLayoutVars>
          <dgm:chPref val="3"/>
        </dgm:presLayoutVars>
      </dgm:prSet>
      <dgm:spPr/>
      <dgm:t>
        <a:bodyPr/>
        <a:lstStyle/>
        <a:p>
          <a:endParaRPr lang="en-US"/>
        </a:p>
      </dgm:t>
    </dgm:pt>
    <dgm:pt modelId="{B7B9D905-9DE2-41C7-84C4-5BE4CCF516B7}" type="pres">
      <dgm:prSet presAssocID="{4B9B1100-C7CA-400A-8E57-014E82871C3D}" presName="hierChild2" presStyleCnt="0"/>
      <dgm:spPr/>
    </dgm:pt>
    <dgm:pt modelId="{B74472C3-C563-4156-B327-439A4A148D05}" type="pres">
      <dgm:prSet presAssocID="{A7AF8380-0DCD-42B2-AA1A-85D49EBA3933}" presName="Name19" presStyleLbl="parChTrans1D2" presStyleIdx="0" presStyleCnt="2"/>
      <dgm:spPr/>
      <dgm:t>
        <a:bodyPr/>
        <a:lstStyle/>
        <a:p>
          <a:endParaRPr lang="en-US"/>
        </a:p>
      </dgm:t>
    </dgm:pt>
    <dgm:pt modelId="{A5EB613C-4069-4CF5-A50B-A72193A4E072}" type="pres">
      <dgm:prSet presAssocID="{E22EACAE-1CBC-4A13-B344-CF0823A17685}" presName="Name21" presStyleCnt="0"/>
      <dgm:spPr/>
    </dgm:pt>
    <dgm:pt modelId="{9E1C0DBA-88F9-4BE4-A652-A110CE472274}" type="pres">
      <dgm:prSet presAssocID="{E22EACAE-1CBC-4A13-B344-CF0823A17685}" presName="level2Shape" presStyleLbl="node2" presStyleIdx="0" presStyleCnt="2" custScaleX="213258"/>
      <dgm:spPr/>
      <dgm:t>
        <a:bodyPr/>
        <a:lstStyle/>
        <a:p>
          <a:endParaRPr lang="en-US"/>
        </a:p>
      </dgm:t>
    </dgm:pt>
    <dgm:pt modelId="{55AF4CFC-0ED0-45C1-8F56-2E619FDFB423}" type="pres">
      <dgm:prSet presAssocID="{E22EACAE-1CBC-4A13-B344-CF0823A17685}" presName="hierChild3" presStyleCnt="0"/>
      <dgm:spPr/>
    </dgm:pt>
    <dgm:pt modelId="{27656522-7024-40CF-A950-78AA7201B015}" type="pres">
      <dgm:prSet presAssocID="{BBD39019-B6C1-4A0E-80F8-D6D0E819857C}" presName="Name19" presStyleLbl="parChTrans1D3" presStyleIdx="0" presStyleCnt="6"/>
      <dgm:spPr/>
      <dgm:t>
        <a:bodyPr/>
        <a:lstStyle/>
        <a:p>
          <a:endParaRPr lang="en-US"/>
        </a:p>
      </dgm:t>
    </dgm:pt>
    <dgm:pt modelId="{2B792CD3-6A84-4B33-9865-6CFA223DAC0E}" type="pres">
      <dgm:prSet presAssocID="{772D01B3-441E-49E1-BCAD-C62612F66115}" presName="Name21" presStyleCnt="0"/>
      <dgm:spPr/>
    </dgm:pt>
    <dgm:pt modelId="{4D2FB23F-1D0D-4D96-8683-5A3A9D52D750}" type="pres">
      <dgm:prSet presAssocID="{772D01B3-441E-49E1-BCAD-C62612F66115}" presName="level2Shape" presStyleLbl="node3" presStyleIdx="0" presStyleCnt="6"/>
      <dgm:spPr/>
      <dgm:t>
        <a:bodyPr/>
        <a:lstStyle/>
        <a:p>
          <a:endParaRPr lang="en-US"/>
        </a:p>
      </dgm:t>
    </dgm:pt>
    <dgm:pt modelId="{E47D9CA8-94E3-4A58-8B4F-8DB976DFCB13}" type="pres">
      <dgm:prSet presAssocID="{772D01B3-441E-49E1-BCAD-C62612F66115}" presName="hierChild3" presStyleCnt="0"/>
      <dgm:spPr/>
    </dgm:pt>
    <dgm:pt modelId="{F383301F-6921-49B8-A74C-BF17B270CAC4}" type="pres">
      <dgm:prSet presAssocID="{8E1178C5-76F1-4A14-A753-3F2033E46CEA}" presName="Name19" presStyleLbl="parChTrans1D3" presStyleIdx="1" presStyleCnt="6"/>
      <dgm:spPr/>
      <dgm:t>
        <a:bodyPr/>
        <a:lstStyle/>
        <a:p>
          <a:endParaRPr lang="en-US"/>
        </a:p>
      </dgm:t>
    </dgm:pt>
    <dgm:pt modelId="{12E681F8-3B36-49B2-9E68-C9C952419142}" type="pres">
      <dgm:prSet presAssocID="{8D9B98D9-F1A2-4F84-A9DF-CEC36168F50B}" presName="Name21" presStyleCnt="0"/>
      <dgm:spPr/>
    </dgm:pt>
    <dgm:pt modelId="{B65F7A58-BECB-4470-A062-A106805B494C}" type="pres">
      <dgm:prSet presAssocID="{8D9B98D9-F1A2-4F84-A9DF-CEC36168F50B}" presName="level2Shape" presStyleLbl="node3" presStyleIdx="1" presStyleCnt="6"/>
      <dgm:spPr/>
      <dgm:t>
        <a:bodyPr/>
        <a:lstStyle/>
        <a:p>
          <a:endParaRPr lang="en-US"/>
        </a:p>
      </dgm:t>
    </dgm:pt>
    <dgm:pt modelId="{CFF214E8-F355-4232-B7EE-67CAE23DC9D4}" type="pres">
      <dgm:prSet presAssocID="{8D9B98D9-F1A2-4F84-A9DF-CEC36168F50B}" presName="hierChild3" presStyleCnt="0"/>
      <dgm:spPr/>
    </dgm:pt>
    <dgm:pt modelId="{A6B95B3F-417A-49A6-B037-EF7A39017620}" type="pres">
      <dgm:prSet presAssocID="{ECB23BFF-785F-42A6-AE32-EF0F144BEEAF}" presName="Name19" presStyleLbl="parChTrans1D3" presStyleIdx="2" presStyleCnt="6"/>
      <dgm:spPr/>
      <dgm:t>
        <a:bodyPr/>
        <a:lstStyle/>
        <a:p>
          <a:endParaRPr lang="en-US"/>
        </a:p>
      </dgm:t>
    </dgm:pt>
    <dgm:pt modelId="{864D0673-05F5-4FE4-A54E-4548233F7D1A}" type="pres">
      <dgm:prSet presAssocID="{9FDEAF77-974E-482E-88F9-F89AC12B6DE9}" presName="Name21" presStyleCnt="0"/>
      <dgm:spPr/>
    </dgm:pt>
    <dgm:pt modelId="{A3A9B79F-5DC7-4A04-8BA5-D7AADBEF58FE}" type="pres">
      <dgm:prSet presAssocID="{9FDEAF77-974E-482E-88F9-F89AC12B6DE9}" presName="level2Shape" presStyleLbl="node3" presStyleIdx="2" presStyleCnt="6" custScaleX="133478"/>
      <dgm:spPr/>
      <dgm:t>
        <a:bodyPr/>
        <a:lstStyle/>
        <a:p>
          <a:endParaRPr lang="en-US"/>
        </a:p>
      </dgm:t>
    </dgm:pt>
    <dgm:pt modelId="{3F58E709-65B7-4D5D-B1BD-EA957CED5379}" type="pres">
      <dgm:prSet presAssocID="{9FDEAF77-974E-482E-88F9-F89AC12B6DE9}" presName="hierChild3" presStyleCnt="0"/>
      <dgm:spPr/>
    </dgm:pt>
    <dgm:pt modelId="{5BA8184F-10AC-4190-8BED-06EAF1B49ABB}" type="pres">
      <dgm:prSet presAssocID="{47435274-4DA2-4479-85C0-63E7E249A580}" presName="Name19" presStyleLbl="parChTrans1D3" presStyleIdx="3" presStyleCnt="6"/>
      <dgm:spPr/>
      <dgm:t>
        <a:bodyPr/>
        <a:lstStyle/>
        <a:p>
          <a:endParaRPr lang="en-US"/>
        </a:p>
      </dgm:t>
    </dgm:pt>
    <dgm:pt modelId="{0A5C5AF5-7FFD-4799-A895-82DA3B04A38B}" type="pres">
      <dgm:prSet presAssocID="{8276EB20-A4BF-4DA6-880E-4B5CE643E288}" presName="Name21" presStyleCnt="0"/>
      <dgm:spPr/>
    </dgm:pt>
    <dgm:pt modelId="{716972E9-DFE8-4550-9B0B-1C18C5439DF7}" type="pres">
      <dgm:prSet presAssocID="{8276EB20-A4BF-4DA6-880E-4B5CE643E288}" presName="level2Shape" presStyleLbl="node3" presStyleIdx="3" presStyleCnt="6" custScaleX="162019"/>
      <dgm:spPr/>
      <dgm:t>
        <a:bodyPr/>
        <a:lstStyle/>
        <a:p>
          <a:endParaRPr lang="en-US"/>
        </a:p>
      </dgm:t>
    </dgm:pt>
    <dgm:pt modelId="{A9F2F9B2-022C-49F9-B0A7-A23A75CB5646}" type="pres">
      <dgm:prSet presAssocID="{8276EB20-A4BF-4DA6-880E-4B5CE643E288}" presName="hierChild3" presStyleCnt="0"/>
      <dgm:spPr/>
    </dgm:pt>
    <dgm:pt modelId="{1CBF100A-2DF9-498D-8AE4-D02AB019FCDC}" type="pres">
      <dgm:prSet presAssocID="{B370963B-D9FD-4EE3-8776-5791D94B6C05}" presName="Name19" presStyleLbl="parChTrans1D2" presStyleIdx="1" presStyleCnt="2"/>
      <dgm:spPr/>
      <dgm:t>
        <a:bodyPr/>
        <a:lstStyle/>
        <a:p>
          <a:endParaRPr lang="en-US"/>
        </a:p>
      </dgm:t>
    </dgm:pt>
    <dgm:pt modelId="{6B197FB9-802A-4D49-BFCB-49F2A9142E1E}" type="pres">
      <dgm:prSet presAssocID="{79253F00-E5DC-4414-BE01-C0FA9999EEE2}" presName="Name21" presStyleCnt="0"/>
      <dgm:spPr/>
    </dgm:pt>
    <dgm:pt modelId="{869B851F-1EDF-4BC4-A29E-B6082595B9CF}" type="pres">
      <dgm:prSet presAssocID="{79253F00-E5DC-4414-BE01-C0FA9999EEE2}" presName="level2Shape" presStyleLbl="node2" presStyleIdx="1" presStyleCnt="2" custScaleX="273509"/>
      <dgm:spPr/>
      <dgm:t>
        <a:bodyPr/>
        <a:lstStyle/>
        <a:p>
          <a:endParaRPr lang="en-US"/>
        </a:p>
      </dgm:t>
    </dgm:pt>
    <dgm:pt modelId="{48CDB4C4-934B-4252-91F6-A4E2CDB5F688}" type="pres">
      <dgm:prSet presAssocID="{79253F00-E5DC-4414-BE01-C0FA9999EEE2}" presName="hierChild3" presStyleCnt="0"/>
      <dgm:spPr/>
    </dgm:pt>
    <dgm:pt modelId="{7027937B-B71D-41E1-96FC-109D732E7C3D}" type="pres">
      <dgm:prSet presAssocID="{67378E1E-5ED8-4536-9D52-2E948C84E1DA}" presName="Name19" presStyleLbl="parChTrans1D3" presStyleIdx="4" presStyleCnt="6"/>
      <dgm:spPr/>
      <dgm:t>
        <a:bodyPr/>
        <a:lstStyle/>
        <a:p>
          <a:endParaRPr lang="en-US"/>
        </a:p>
      </dgm:t>
    </dgm:pt>
    <dgm:pt modelId="{EAB49974-BF6B-4B32-BA64-6FDFA5B03D22}" type="pres">
      <dgm:prSet presAssocID="{D4EF281F-5695-4574-BE2E-81EBD7E130DD}" presName="Name21" presStyleCnt="0"/>
      <dgm:spPr/>
    </dgm:pt>
    <dgm:pt modelId="{9F0A7CC8-564D-4CCD-89A5-322A2E2DED96}" type="pres">
      <dgm:prSet presAssocID="{D4EF281F-5695-4574-BE2E-81EBD7E130DD}" presName="level2Shape" presStyleLbl="node3" presStyleIdx="4" presStyleCnt="6"/>
      <dgm:spPr/>
      <dgm:t>
        <a:bodyPr/>
        <a:lstStyle/>
        <a:p>
          <a:endParaRPr lang="en-US"/>
        </a:p>
      </dgm:t>
    </dgm:pt>
    <dgm:pt modelId="{A2F8D7C6-DF86-4A85-A740-D4BDA211DDA4}" type="pres">
      <dgm:prSet presAssocID="{D4EF281F-5695-4574-BE2E-81EBD7E130DD}" presName="hierChild3" presStyleCnt="0"/>
      <dgm:spPr/>
    </dgm:pt>
    <dgm:pt modelId="{E989C489-22F5-49AE-A0F9-ABAC4B35249F}" type="pres">
      <dgm:prSet presAssocID="{7CE0D1CD-B7F5-4F32-B909-767EA6B283AA}" presName="Name19" presStyleLbl="parChTrans1D4" presStyleIdx="0" presStyleCnt="11"/>
      <dgm:spPr/>
      <dgm:t>
        <a:bodyPr/>
        <a:lstStyle/>
        <a:p>
          <a:endParaRPr lang="en-US"/>
        </a:p>
      </dgm:t>
    </dgm:pt>
    <dgm:pt modelId="{3D6CDC3E-B346-4369-AA89-326EBBB1C4C7}" type="pres">
      <dgm:prSet presAssocID="{4A4A0F7D-010F-4919-852D-052ACC06443D}" presName="Name21" presStyleCnt="0"/>
      <dgm:spPr/>
    </dgm:pt>
    <dgm:pt modelId="{1CAEF0A7-DE1A-4E39-8374-019E50C38B12}" type="pres">
      <dgm:prSet presAssocID="{4A4A0F7D-010F-4919-852D-052ACC06443D}" presName="level2Shape" presStyleLbl="node4" presStyleIdx="0" presStyleCnt="11"/>
      <dgm:spPr/>
      <dgm:t>
        <a:bodyPr/>
        <a:lstStyle/>
        <a:p>
          <a:endParaRPr lang="en-US"/>
        </a:p>
      </dgm:t>
    </dgm:pt>
    <dgm:pt modelId="{22F45950-A720-4C2A-AB6C-1CAA69B7FC03}" type="pres">
      <dgm:prSet presAssocID="{4A4A0F7D-010F-4919-852D-052ACC06443D}" presName="hierChild3" presStyleCnt="0"/>
      <dgm:spPr/>
    </dgm:pt>
    <dgm:pt modelId="{9F247025-FA3B-462A-8123-0ECC13EA26FF}" type="pres">
      <dgm:prSet presAssocID="{AC98A094-9BC3-4894-8517-12515FF15301}" presName="Name19" presStyleLbl="parChTrans1D4" presStyleIdx="1" presStyleCnt="11"/>
      <dgm:spPr/>
      <dgm:t>
        <a:bodyPr/>
        <a:lstStyle/>
        <a:p>
          <a:endParaRPr lang="en-US"/>
        </a:p>
      </dgm:t>
    </dgm:pt>
    <dgm:pt modelId="{2BA7EFEB-F58F-47FB-95FC-49AAC98B0235}" type="pres">
      <dgm:prSet presAssocID="{ACF71BBF-4094-4ABD-9985-0DA45DF79C89}" presName="Name21" presStyleCnt="0"/>
      <dgm:spPr/>
    </dgm:pt>
    <dgm:pt modelId="{B4A91339-4BC6-4E5B-BF3F-3FE6F2243702}" type="pres">
      <dgm:prSet presAssocID="{ACF71BBF-4094-4ABD-9985-0DA45DF79C89}" presName="level2Shape" presStyleLbl="node4" presStyleIdx="1" presStyleCnt="11" custScaleX="151227"/>
      <dgm:spPr/>
      <dgm:t>
        <a:bodyPr/>
        <a:lstStyle/>
        <a:p>
          <a:endParaRPr lang="en-US"/>
        </a:p>
      </dgm:t>
    </dgm:pt>
    <dgm:pt modelId="{F8D513AB-C440-4E5A-8F78-81130D1BE334}" type="pres">
      <dgm:prSet presAssocID="{ACF71BBF-4094-4ABD-9985-0DA45DF79C89}" presName="hierChild3" presStyleCnt="0"/>
      <dgm:spPr/>
    </dgm:pt>
    <dgm:pt modelId="{0AFA596E-E4F4-4E69-9ACB-DFC875048FB1}" type="pres">
      <dgm:prSet presAssocID="{A2FC5C35-BF4B-4DAD-A89D-D641075707EC}" presName="Name19" presStyleLbl="parChTrans1D4" presStyleIdx="2" presStyleCnt="11"/>
      <dgm:spPr/>
      <dgm:t>
        <a:bodyPr/>
        <a:lstStyle/>
        <a:p>
          <a:endParaRPr lang="en-US"/>
        </a:p>
      </dgm:t>
    </dgm:pt>
    <dgm:pt modelId="{8A4C13E6-21A8-485E-80FE-0374F49E461B}" type="pres">
      <dgm:prSet presAssocID="{B827F383-10B5-4E4F-858F-1348F1B11F8B}" presName="Name21" presStyleCnt="0"/>
      <dgm:spPr/>
    </dgm:pt>
    <dgm:pt modelId="{8C32B57F-B4A3-41FB-91B9-45E8EC34F43F}" type="pres">
      <dgm:prSet presAssocID="{B827F383-10B5-4E4F-858F-1348F1B11F8B}" presName="level2Shape" presStyleLbl="node4" presStyleIdx="2" presStyleCnt="11"/>
      <dgm:spPr/>
      <dgm:t>
        <a:bodyPr/>
        <a:lstStyle/>
        <a:p>
          <a:endParaRPr lang="en-US"/>
        </a:p>
      </dgm:t>
    </dgm:pt>
    <dgm:pt modelId="{0C44B9BD-6398-4961-AAE0-1D1684CF4C50}" type="pres">
      <dgm:prSet presAssocID="{B827F383-10B5-4E4F-858F-1348F1B11F8B}" presName="hierChild3" presStyleCnt="0"/>
      <dgm:spPr/>
    </dgm:pt>
    <dgm:pt modelId="{6B822C5F-D11F-4951-BFA2-4DC1D45D2A9C}" type="pres">
      <dgm:prSet presAssocID="{6F342D9A-54E3-4E0D-AA89-6F6EE27B6FEE}" presName="Name19" presStyleLbl="parChTrans1D4" presStyleIdx="3" presStyleCnt="11"/>
      <dgm:spPr/>
      <dgm:t>
        <a:bodyPr/>
        <a:lstStyle/>
        <a:p>
          <a:endParaRPr lang="en-US"/>
        </a:p>
      </dgm:t>
    </dgm:pt>
    <dgm:pt modelId="{6F905D3B-8C10-486E-BAAE-99341E841AE9}" type="pres">
      <dgm:prSet presAssocID="{2C16EB98-278C-41E7-8E62-C754AFECFC16}" presName="Name21" presStyleCnt="0"/>
      <dgm:spPr/>
    </dgm:pt>
    <dgm:pt modelId="{1892C12A-5B54-41C0-8121-7587A10E2D35}" type="pres">
      <dgm:prSet presAssocID="{2C16EB98-278C-41E7-8E62-C754AFECFC16}" presName="level2Shape" presStyleLbl="node4" presStyleIdx="3" presStyleCnt="11" custScaleX="128572"/>
      <dgm:spPr/>
      <dgm:t>
        <a:bodyPr/>
        <a:lstStyle/>
        <a:p>
          <a:endParaRPr lang="en-US"/>
        </a:p>
      </dgm:t>
    </dgm:pt>
    <dgm:pt modelId="{2B986949-B5D4-4BD9-AB8E-01FB2187964E}" type="pres">
      <dgm:prSet presAssocID="{2C16EB98-278C-41E7-8E62-C754AFECFC16}" presName="hierChild3" presStyleCnt="0"/>
      <dgm:spPr/>
    </dgm:pt>
    <dgm:pt modelId="{4FC419FE-2A16-49D3-8600-EB9AFE429722}" type="pres">
      <dgm:prSet presAssocID="{BCC77CE3-68BE-4427-8FCE-7BC1B8C76835}" presName="Name19" presStyleLbl="parChTrans1D4" presStyleIdx="4" presStyleCnt="11"/>
      <dgm:spPr/>
      <dgm:t>
        <a:bodyPr/>
        <a:lstStyle/>
        <a:p>
          <a:endParaRPr lang="en-US"/>
        </a:p>
      </dgm:t>
    </dgm:pt>
    <dgm:pt modelId="{A7F3F7C5-2A96-42A2-929B-C9FD8CE9E3C8}" type="pres">
      <dgm:prSet presAssocID="{FF1E9B79-8630-4E0B-8D8A-DFF7002827C0}" presName="Name21" presStyleCnt="0"/>
      <dgm:spPr/>
    </dgm:pt>
    <dgm:pt modelId="{3EFE765C-31A7-4677-85D1-2625A5A6A209}" type="pres">
      <dgm:prSet presAssocID="{FF1E9B79-8630-4E0B-8D8A-DFF7002827C0}" presName="level2Shape" presStyleLbl="node4" presStyleIdx="4" presStyleCnt="11" custScaleX="145195"/>
      <dgm:spPr/>
      <dgm:t>
        <a:bodyPr/>
        <a:lstStyle/>
        <a:p>
          <a:endParaRPr lang="en-US"/>
        </a:p>
      </dgm:t>
    </dgm:pt>
    <dgm:pt modelId="{8E82275F-FE62-4241-A903-02F353DC32A5}" type="pres">
      <dgm:prSet presAssocID="{FF1E9B79-8630-4E0B-8D8A-DFF7002827C0}" presName="hierChild3" presStyleCnt="0"/>
      <dgm:spPr/>
    </dgm:pt>
    <dgm:pt modelId="{1366263B-5564-4E4F-AB28-F9C9E0FC2AB2}" type="pres">
      <dgm:prSet presAssocID="{911129AE-2679-4E1C-92E1-141208A8E826}" presName="Name19" presStyleLbl="parChTrans1D4" presStyleIdx="5" presStyleCnt="11"/>
      <dgm:spPr/>
      <dgm:t>
        <a:bodyPr/>
        <a:lstStyle/>
        <a:p>
          <a:endParaRPr lang="en-US"/>
        </a:p>
      </dgm:t>
    </dgm:pt>
    <dgm:pt modelId="{206C876F-E128-4BD3-9DEA-696DDBB95613}" type="pres">
      <dgm:prSet presAssocID="{B16950B5-F14B-416A-8E12-4B8A4AD7379C}" presName="Name21" presStyleCnt="0"/>
      <dgm:spPr/>
    </dgm:pt>
    <dgm:pt modelId="{498445A9-B942-4167-AEDF-9EE3EB35DD14}" type="pres">
      <dgm:prSet presAssocID="{B16950B5-F14B-416A-8E12-4B8A4AD7379C}" presName="level2Shape" presStyleLbl="node4" presStyleIdx="5" presStyleCnt="11"/>
      <dgm:spPr/>
      <dgm:t>
        <a:bodyPr/>
        <a:lstStyle/>
        <a:p>
          <a:endParaRPr lang="en-US"/>
        </a:p>
      </dgm:t>
    </dgm:pt>
    <dgm:pt modelId="{AD4E51C1-705A-459A-9194-65309D86057C}" type="pres">
      <dgm:prSet presAssocID="{B16950B5-F14B-416A-8E12-4B8A4AD7379C}" presName="hierChild3" presStyleCnt="0"/>
      <dgm:spPr/>
    </dgm:pt>
    <dgm:pt modelId="{C4BBA7F6-D798-47DB-932A-273302735054}" type="pres">
      <dgm:prSet presAssocID="{5D067042-9506-4632-ACF6-744F823A71B7}" presName="Name19" presStyleLbl="parChTrans1D4" presStyleIdx="6" presStyleCnt="11"/>
      <dgm:spPr/>
      <dgm:t>
        <a:bodyPr/>
        <a:lstStyle/>
        <a:p>
          <a:endParaRPr lang="en-US"/>
        </a:p>
      </dgm:t>
    </dgm:pt>
    <dgm:pt modelId="{B953B90A-CBD1-42B5-8839-4287C2B35CC9}" type="pres">
      <dgm:prSet presAssocID="{4AAEF96A-156C-435F-A1DE-8CDB7DDCDE1C}" presName="Name21" presStyleCnt="0"/>
      <dgm:spPr/>
    </dgm:pt>
    <dgm:pt modelId="{25037955-70C8-40D9-A774-6753868960B1}" type="pres">
      <dgm:prSet presAssocID="{4AAEF96A-156C-435F-A1DE-8CDB7DDCDE1C}" presName="level2Shape" presStyleLbl="node4" presStyleIdx="6" presStyleCnt="11"/>
      <dgm:spPr/>
      <dgm:t>
        <a:bodyPr/>
        <a:lstStyle/>
        <a:p>
          <a:endParaRPr lang="en-US"/>
        </a:p>
      </dgm:t>
    </dgm:pt>
    <dgm:pt modelId="{5F2C99D9-1F9F-4F76-A9A6-446958A23B81}" type="pres">
      <dgm:prSet presAssocID="{4AAEF96A-156C-435F-A1DE-8CDB7DDCDE1C}" presName="hierChild3" presStyleCnt="0"/>
      <dgm:spPr/>
    </dgm:pt>
    <dgm:pt modelId="{56D4A771-E6C2-4017-94C5-3C6A2F5B9B91}" type="pres">
      <dgm:prSet presAssocID="{FF168669-DF60-4A03-96A9-CCCCBB217CD4}" presName="Name19" presStyleLbl="parChTrans1D3" presStyleIdx="5" presStyleCnt="6"/>
      <dgm:spPr/>
      <dgm:t>
        <a:bodyPr/>
        <a:lstStyle/>
        <a:p>
          <a:endParaRPr lang="en-US"/>
        </a:p>
      </dgm:t>
    </dgm:pt>
    <dgm:pt modelId="{4F4CFED7-98F0-45B6-B060-F5B052C4F4CE}" type="pres">
      <dgm:prSet presAssocID="{117A3D68-C3D5-46B5-8F59-A577AF41F7FA}" presName="Name21" presStyleCnt="0"/>
      <dgm:spPr/>
    </dgm:pt>
    <dgm:pt modelId="{69CACF91-9ACB-495C-8F28-10EE0B10B531}" type="pres">
      <dgm:prSet presAssocID="{117A3D68-C3D5-46B5-8F59-A577AF41F7FA}" presName="level2Shape" presStyleLbl="node3" presStyleIdx="5" presStyleCnt="6" custScaleX="155480"/>
      <dgm:spPr/>
      <dgm:t>
        <a:bodyPr/>
        <a:lstStyle/>
        <a:p>
          <a:endParaRPr lang="en-US"/>
        </a:p>
      </dgm:t>
    </dgm:pt>
    <dgm:pt modelId="{AC6E3CAE-51F5-4E75-90D7-C6662EC1D8E2}" type="pres">
      <dgm:prSet presAssocID="{117A3D68-C3D5-46B5-8F59-A577AF41F7FA}" presName="hierChild3" presStyleCnt="0"/>
      <dgm:spPr/>
    </dgm:pt>
    <dgm:pt modelId="{DF9E755D-00F5-42C1-97D7-5DAA08879365}" type="pres">
      <dgm:prSet presAssocID="{E1B5385F-2978-4D7E-B35E-F943F2D85B01}" presName="Name19" presStyleLbl="parChTrans1D4" presStyleIdx="7" presStyleCnt="11"/>
      <dgm:spPr/>
      <dgm:t>
        <a:bodyPr/>
        <a:lstStyle/>
        <a:p>
          <a:endParaRPr lang="en-US"/>
        </a:p>
      </dgm:t>
    </dgm:pt>
    <dgm:pt modelId="{91F85373-7422-43F2-827D-A3B901F35428}" type="pres">
      <dgm:prSet presAssocID="{C84AAF68-6CA6-4E4D-AED8-78CF63FA7AFB}" presName="Name21" presStyleCnt="0"/>
      <dgm:spPr/>
    </dgm:pt>
    <dgm:pt modelId="{D8445440-A385-464F-A2F9-1276C0136DA0}" type="pres">
      <dgm:prSet presAssocID="{C84AAF68-6CA6-4E4D-AED8-78CF63FA7AFB}" presName="level2Shape" presStyleLbl="node4" presStyleIdx="7" presStyleCnt="11"/>
      <dgm:spPr/>
      <dgm:t>
        <a:bodyPr/>
        <a:lstStyle/>
        <a:p>
          <a:endParaRPr lang="en-US"/>
        </a:p>
      </dgm:t>
    </dgm:pt>
    <dgm:pt modelId="{335AB6B8-1110-4B70-8F57-2769BB8E5C9B}" type="pres">
      <dgm:prSet presAssocID="{C84AAF68-6CA6-4E4D-AED8-78CF63FA7AFB}" presName="hierChild3" presStyleCnt="0"/>
      <dgm:spPr/>
    </dgm:pt>
    <dgm:pt modelId="{B855E2BF-3DC2-4753-8778-9DF311DE9064}" type="pres">
      <dgm:prSet presAssocID="{6C3CCE1D-19F0-41F2-9727-68A946955EB3}" presName="Name19" presStyleLbl="parChTrans1D4" presStyleIdx="8" presStyleCnt="11"/>
      <dgm:spPr/>
      <dgm:t>
        <a:bodyPr/>
        <a:lstStyle/>
        <a:p>
          <a:endParaRPr lang="en-US"/>
        </a:p>
      </dgm:t>
    </dgm:pt>
    <dgm:pt modelId="{C32CC544-B7D5-400C-92BA-EAEE9378C98E}" type="pres">
      <dgm:prSet presAssocID="{76EA9803-B646-43D7-9719-EEB18CB79DB3}" presName="Name21" presStyleCnt="0"/>
      <dgm:spPr/>
    </dgm:pt>
    <dgm:pt modelId="{36BC5D26-3279-4C57-ACC7-3F3353734DD2}" type="pres">
      <dgm:prSet presAssocID="{76EA9803-B646-43D7-9719-EEB18CB79DB3}" presName="level2Shape" presStyleLbl="node4" presStyleIdx="8" presStyleCnt="11"/>
      <dgm:spPr/>
      <dgm:t>
        <a:bodyPr/>
        <a:lstStyle/>
        <a:p>
          <a:endParaRPr lang="en-US"/>
        </a:p>
      </dgm:t>
    </dgm:pt>
    <dgm:pt modelId="{BBBD3D09-4C40-4C28-AD03-77282C311887}" type="pres">
      <dgm:prSet presAssocID="{76EA9803-B646-43D7-9719-EEB18CB79DB3}" presName="hierChild3" presStyleCnt="0"/>
      <dgm:spPr/>
    </dgm:pt>
    <dgm:pt modelId="{D09D4373-E355-485D-837F-286BCC1B5712}" type="pres">
      <dgm:prSet presAssocID="{23B5152C-8E23-401F-8476-5F8A4AF76527}" presName="Name19" presStyleLbl="parChTrans1D4" presStyleIdx="9" presStyleCnt="11"/>
      <dgm:spPr/>
      <dgm:t>
        <a:bodyPr/>
        <a:lstStyle/>
        <a:p>
          <a:endParaRPr lang="en-US"/>
        </a:p>
      </dgm:t>
    </dgm:pt>
    <dgm:pt modelId="{D72A2E8D-0DA4-4A62-A877-3C8A1A99E7DF}" type="pres">
      <dgm:prSet presAssocID="{E82AA678-0B86-4518-87A0-D225B93B0396}" presName="Name21" presStyleCnt="0"/>
      <dgm:spPr/>
    </dgm:pt>
    <dgm:pt modelId="{0BD69F93-ECD1-448A-BA42-0E666EE801E0}" type="pres">
      <dgm:prSet presAssocID="{E82AA678-0B86-4518-87A0-D225B93B0396}" presName="level2Shape" presStyleLbl="node4" presStyleIdx="9" presStyleCnt="11" custScaleX="182316"/>
      <dgm:spPr/>
      <dgm:t>
        <a:bodyPr/>
        <a:lstStyle/>
        <a:p>
          <a:endParaRPr lang="en-US"/>
        </a:p>
      </dgm:t>
    </dgm:pt>
    <dgm:pt modelId="{6526988B-9781-4251-8122-46930E608CAC}" type="pres">
      <dgm:prSet presAssocID="{E82AA678-0B86-4518-87A0-D225B93B0396}" presName="hierChild3" presStyleCnt="0"/>
      <dgm:spPr/>
    </dgm:pt>
    <dgm:pt modelId="{3F61ABF9-D8FD-4242-80AC-9CE17946B923}" type="pres">
      <dgm:prSet presAssocID="{75F15520-7090-4655-A9A9-24AEDA014F9E}" presName="Name19" presStyleLbl="parChTrans1D4" presStyleIdx="10" presStyleCnt="11"/>
      <dgm:spPr/>
      <dgm:t>
        <a:bodyPr/>
        <a:lstStyle/>
        <a:p>
          <a:endParaRPr lang="en-US"/>
        </a:p>
      </dgm:t>
    </dgm:pt>
    <dgm:pt modelId="{2CC370D0-F333-4EFA-A857-9CEEA3CECE9A}" type="pres">
      <dgm:prSet presAssocID="{1F8F58CD-AB54-4871-9E49-F0309AD36112}" presName="Name21" presStyleCnt="0"/>
      <dgm:spPr/>
    </dgm:pt>
    <dgm:pt modelId="{51D387D4-8923-41FD-929A-727AF35951F0}" type="pres">
      <dgm:prSet presAssocID="{1F8F58CD-AB54-4871-9E49-F0309AD36112}" presName="level2Shape" presStyleLbl="node4" presStyleIdx="10" presStyleCnt="11" custScaleX="150075"/>
      <dgm:spPr/>
      <dgm:t>
        <a:bodyPr/>
        <a:lstStyle/>
        <a:p>
          <a:endParaRPr lang="en-US"/>
        </a:p>
      </dgm:t>
    </dgm:pt>
    <dgm:pt modelId="{2A82296C-8CB2-48F6-A969-0B95DAB1263D}" type="pres">
      <dgm:prSet presAssocID="{1F8F58CD-AB54-4871-9E49-F0309AD36112}" presName="hierChild3" presStyleCnt="0"/>
      <dgm:spPr/>
    </dgm:pt>
    <dgm:pt modelId="{ACAE55D9-BA50-4967-ACB0-96A1A17DE35B}" type="pres">
      <dgm:prSet presAssocID="{05A7873A-A9AF-46C6-B66F-9162137F8E27}" presName="bgShapesFlow" presStyleCnt="0"/>
      <dgm:spPr/>
    </dgm:pt>
  </dgm:ptLst>
  <dgm:cxnLst>
    <dgm:cxn modelId="{484E6C60-0495-4B79-9790-21E235D87976}" type="presOf" srcId="{8E1178C5-76F1-4A14-A753-3F2033E46CEA}" destId="{F383301F-6921-49B8-A74C-BF17B270CAC4}" srcOrd="0" destOrd="0" presId="urn:microsoft.com/office/officeart/2005/8/layout/hierarchy6"/>
    <dgm:cxn modelId="{2AC7603A-7DDD-432F-AB9B-28FFA5413ED3}" srcId="{D4EF281F-5695-4574-BE2E-81EBD7E130DD}" destId="{ACF71BBF-4094-4ABD-9985-0DA45DF79C89}" srcOrd="1" destOrd="0" parTransId="{AC98A094-9BC3-4894-8517-12515FF15301}" sibTransId="{E011E798-E857-4576-9E4C-BAA9F7B4D53D}"/>
    <dgm:cxn modelId="{1E180D85-0733-434A-8D30-C3C6661F996B}" srcId="{ACF71BBF-4094-4ABD-9985-0DA45DF79C89}" destId="{2C16EB98-278C-41E7-8E62-C754AFECFC16}" srcOrd="1" destOrd="0" parTransId="{6F342D9A-54E3-4E0D-AA89-6F6EE27B6FEE}" sibTransId="{2F08E1E2-689A-4FAB-9D93-2345D595C154}"/>
    <dgm:cxn modelId="{69D26044-12D0-4881-B2A2-848345C82856}" type="presOf" srcId="{C84AAF68-6CA6-4E4D-AED8-78CF63FA7AFB}" destId="{D8445440-A385-464F-A2F9-1276C0136DA0}" srcOrd="0" destOrd="0" presId="urn:microsoft.com/office/officeart/2005/8/layout/hierarchy6"/>
    <dgm:cxn modelId="{D5A76CDB-EF53-4A6B-8DE1-D55981AAC86B}" type="presOf" srcId="{FF168669-DF60-4A03-96A9-CCCCBB217CD4}" destId="{56D4A771-E6C2-4017-94C5-3C6A2F5B9B91}" srcOrd="0" destOrd="0" presId="urn:microsoft.com/office/officeart/2005/8/layout/hierarchy6"/>
    <dgm:cxn modelId="{7790DF19-4E7A-4933-8A5B-A37F53CF77A3}" srcId="{ACF71BBF-4094-4ABD-9985-0DA45DF79C89}" destId="{B827F383-10B5-4E4F-858F-1348F1B11F8B}" srcOrd="0" destOrd="0" parTransId="{A2FC5C35-BF4B-4DAD-A89D-D641075707EC}" sibTransId="{E413F788-7737-4B0B-AB33-921F03AB339C}"/>
    <dgm:cxn modelId="{1DD875F7-4C8E-4C2B-A0C2-60E77A49FD64}" type="presOf" srcId="{BCC77CE3-68BE-4427-8FCE-7BC1B8C76835}" destId="{4FC419FE-2A16-49D3-8600-EB9AFE429722}" srcOrd="0" destOrd="0" presId="urn:microsoft.com/office/officeart/2005/8/layout/hierarchy6"/>
    <dgm:cxn modelId="{B8A32851-1F7A-430B-AB62-A03D8EA2B229}" type="presOf" srcId="{4B9B1100-C7CA-400A-8E57-014E82871C3D}" destId="{28749610-9316-443B-B54C-BBD264DCD2C4}" srcOrd="0" destOrd="0" presId="urn:microsoft.com/office/officeart/2005/8/layout/hierarchy6"/>
    <dgm:cxn modelId="{E2E826DB-1E45-4173-B8CD-90216FDEB1F3}" type="presOf" srcId="{7CE0D1CD-B7F5-4F32-B909-767EA6B283AA}" destId="{E989C489-22F5-49AE-A0F9-ABAC4B35249F}" srcOrd="0" destOrd="0" presId="urn:microsoft.com/office/officeart/2005/8/layout/hierarchy6"/>
    <dgm:cxn modelId="{AEF212EA-3DE3-4A8B-9B09-E336281C8286}" srcId="{117A3D68-C3D5-46B5-8F59-A577AF41F7FA}" destId="{C84AAF68-6CA6-4E4D-AED8-78CF63FA7AFB}" srcOrd="0" destOrd="0" parTransId="{E1B5385F-2978-4D7E-B35E-F943F2D85B01}" sibTransId="{06260FBE-6966-40F3-B92D-05DA27D9EB68}"/>
    <dgm:cxn modelId="{CBF32086-DB47-4EAF-9636-859DD33CFE6A}" type="presOf" srcId="{5D067042-9506-4632-ACF6-744F823A71B7}" destId="{C4BBA7F6-D798-47DB-932A-273302735054}" srcOrd="0" destOrd="0" presId="urn:microsoft.com/office/officeart/2005/8/layout/hierarchy6"/>
    <dgm:cxn modelId="{DCA1ABF4-53C4-408B-842B-5F7E0A5E6448}" type="presOf" srcId="{23B5152C-8E23-401F-8476-5F8A4AF76527}" destId="{D09D4373-E355-485D-837F-286BCC1B5712}" srcOrd="0" destOrd="0" presId="urn:microsoft.com/office/officeart/2005/8/layout/hierarchy6"/>
    <dgm:cxn modelId="{36DCBB5D-DAAA-4280-8CD8-B1F9C5C64264}" srcId="{117A3D68-C3D5-46B5-8F59-A577AF41F7FA}" destId="{1F8F58CD-AB54-4871-9E49-F0309AD36112}" srcOrd="1" destOrd="0" parTransId="{75F15520-7090-4655-A9A9-24AEDA014F9E}" sibTransId="{388E0A40-AFFD-428B-9362-4C2EFE1DE8F7}"/>
    <dgm:cxn modelId="{4C684847-4098-43D6-821D-BDF029D471BE}" type="presOf" srcId="{75F15520-7090-4655-A9A9-24AEDA014F9E}" destId="{3F61ABF9-D8FD-4242-80AC-9CE17946B923}" srcOrd="0" destOrd="0" presId="urn:microsoft.com/office/officeart/2005/8/layout/hierarchy6"/>
    <dgm:cxn modelId="{EEC82203-B733-4FFB-B983-5CF0084B1569}" srcId="{05A7873A-A9AF-46C6-B66F-9162137F8E27}" destId="{4B9B1100-C7CA-400A-8E57-014E82871C3D}" srcOrd="0" destOrd="0" parTransId="{73D83168-2EBE-4831-9C26-43455F5F6474}" sibTransId="{EE2C2A63-6F19-45FA-92FB-5BD6CC25A7F6}"/>
    <dgm:cxn modelId="{519248DC-8FB6-4BE5-A08B-1BC750EBC373}" type="presOf" srcId="{E22EACAE-1CBC-4A13-B344-CF0823A17685}" destId="{9E1C0DBA-88F9-4BE4-A652-A110CE472274}" srcOrd="0" destOrd="0" presId="urn:microsoft.com/office/officeart/2005/8/layout/hierarchy6"/>
    <dgm:cxn modelId="{ABC3E307-F7E8-44B5-85C8-FE028F842C8C}" type="presOf" srcId="{67378E1E-5ED8-4536-9D52-2E948C84E1DA}" destId="{7027937B-B71D-41E1-96FC-109D732E7C3D}" srcOrd="0" destOrd="0" presId="urn:microsoft.com/office/officeart/2005/8/layout/hierarchy6"/>
    <dgm:cxn modelId="{E5F02338-73F2-43A0-B7AB-3A4C00E21421}" type="presOf" srcId="{AC98A094-9BC3-4894-8517-12515FF15301}" destId="{9F247025-FA3B-462A-8123-0ECC13EA26FF}" srcOrd="0" destOrd="0" presId="urn:microsoft.com/office/officeart/2005/8/layout/hierarchy6"/>
    <dgm:cxn modelId="{FACB02D6-C88F-4760-8CFD-B6BAA7480440}" srcId="{C84AAF68-6CA6-4E4D-AED8-78CF63FA7AFB}" destId="{76EA9803-B646-43D7-9719-EEB18CB79DB3}" srcOrd="0" destOrd="0" parTransId="{6C3CCE1D-19F0-41F2-9727-68A946955EB3}" sibTransId="{E2B9A2DB-1453-4434-AADB-9B95349132FE}"/>
    <dgm:cxn modelId="{56FEB91D-B325-455B-8376-0A5D6BD95D1C}" type="presOf" srcId="{05A7873A-A9AF-46C6-B66F-9162137F8E27}" destId="{B42BED3F-E59C-4D1C-AAA5-515DEBB22161}" srcOrd="0" destOrd="0" presId="urn:microsoft.com/office/officeart/2005/8/layout/hierarchy6"/>
    <dgm:cxn modelId="{E155EAF0-78EB-42C6-BF96-EA9AA5F54E55}" type="presOf" srcId="{E82AA678-0B86-4518-87A0-D225B93B0396}" destId="{0BD69F93-ECD1-448A-BA42-0E666EE801E0}" srcOrd="0" destOrd="0" presId="urn:microsoft.com/office/officeart/2005/8/layout/hierarchy6"/>
    <dgm:cxn modelId="{C0CF2717-1FF4-4C41-8F83-0F2312062B4C}" type="presOf" srcId="{BBD39019-B6C1-4A0E-80F8-D6D0E819857C}" destId="{27656522-7024-40CF-A950-78AA7201B015}" srcOrd="0" destOrd="0" presId="urn:microsoft.com/office/officeart/2005/8/layout/hierarchy6"/>
    <dgm:cxn modelId="{DEE9F73C-A4A2-4807-BD63-D68084767C32}" type="presOf" srcId="{47435274-4DA2-4479-85C0-63E7E249A580}" destId="{5BA8184F-10AC-4190-8BED-06EAF1B49ABB}" srcOrd="0" destOrd="0" presId="urn:microsoft.com/office/officeart/2005/8/layout/hierarchy6"/>
    <dgm:cxn modelId="{41FE02AD-3FA4-4236-AE74-B37D177FAEA8}" type="presOf" srcId="{A7AF8380-0DCD-42B2-AA1A-85D49EBA3933}" destId="{B74472C3-C563-4156-B327-439A4A148D05}" srcOrd="0" destOrd="0" presId="urn:microsoft.com/office/officeart/2005/8/layout/hierarchy6"/>
    <dgm:cxn modelId="{690FCAD6-8E13-4B55-A26B-F5B5DCE2D65B}" type="presOf" srcId="{FF1E9B79-8630-4E0B-8D8A-DFF7002827C0}" destId="{3EFE765C-31A7-4677-85D1-2625A5A6A209}" srcOrd="0" destOrd="0" presId="urn:microsoft.com/office/officeart/2005/8/layout/hierarchy6"/>
    <dgm:cxn modelId="{0811FEB4-42F4-48A8-983D-12A3AD1691A8}" srcId="{D4EF281F-5695-4574-BE2E-81EBD7E130DD}" destId="{B16950B5-F14B-416A-8E12-4B8A4AD7379C}" srcOrd="2" destOrd="0" parTransId="{911129AE-2679-4E1C-92E1-141208A8E826}" sibTransId="{57BD8DBC-8A5F-4AE7-B474-DF43655F7C48}"/>
    <dgm:cxn modelId="{93BD55C6-7BA2-472E-BC20-7CBBAFC69C7A}" type="presOf" srcId="{B16950B5-F14B-416A-8E12-4B8A4AD7379C}" destId="{498445A9-B942-4167-AEDF-9EE3EB35DD14}" srcOrd="0" destOrd="0" presId="urn:microsoft.com/office/officeart/2005/8/layout/hierarchy6"/>
    <dgm:cxn modelId="{9C08F590-49BB-4CAD-BA1E-56A2AB6C7DE2}" srcId="{E22EACAE-1CBC-4A13-B344-CF0823A17685}" destId="{8D9B98D9-F1A2-4F84-A9DF-CEC36168F50B}" srcOrd="1" destOrd="0" parTransId="{8E1178C5-76F1-4A14-A753-3F2033E46CEA}" sibTransId="{095ED7E5-975F-41BB-BC8B-B8BB160AC890}"/>
    <dgm:cxn modelId="{08B2BDD9-D16F-4627-BE13-AD0F2DE5B7D9}" srcId="{D4EF281F-5695-4574-BE2E-81EBD7E130DD}" destId="{4A4A0F7D-010F-4919-852D-052ACC06443D}" srcOrd="0" destOrd="0" parTransId="{7CE0D1CD-B7F5-4F32-B909-767EA6B283AA}" sibTransId="{241D5830-72D7-486C-B53B-E968D9E4F456}"/>
    <dgm:cxn modelId="{AEAEC21B-7549-46B8-97BC-C24B3D8E4B68}" type="presOf" srcId="{79253F00-E5DC-4414-BE01-C0FA9999EEE2}" destId="{869B851F-1EDF-4BC4-A29E-B6082595B9CF}" srcOrd="0" destOrd="0" presId="urn:microsoft.com/office/officeart/2005/8/layout/hierarchy6"/>
    <dgm:cxn modelId="{C7C7B0C5-DBD6-4DAC-AC93-4F9B15DBEA94}" type="presOf" srcId="{ECB23BFF-785F-42A6-AE32-EF0F144BEEAF}" destId="{A6B95B3F-417A-49A6-B037-EF7A39017620}" srcOrd="0" destOrd="0" presId="urn:microsoft.com/office/officeart/2005/8/layout/hierarchy6"/>
    <dgm:cxn modelId="{708AB9BD-B7E8-44E1-A8D3-5ADA7FFC36ED}" srcId="{E22EACAE-1CBC-4A13-B344-CF0823A17685}" destId="{772D01B3-441E-49E1-BCAD-C62612F66115}" srcOrd="0" destOrd="0" parTransId="{BBD39019-B6C1-4A0E-80F8-D6D0E819857C}" sibTransId="{E3A2B752-9CD0-4FF5-8CC8-F473D57007F2}"/>
    <dgm:cxn modelId="{8CC7D59C-6F0D-454E-A6DD-7E80713C9745}" type="presOf" srcId="{A2FC5C35-BF4B-4DAD-A89D-D641075707EC}" destId="{0AFA596E-E4F4-4E69-9ACB-DFC875048FB1}" srcOrd="0" destOrd="0" presId="urn:microsoft.com/office/officeart/2005/8/layout/hierarchy6"/>
    <dgm:cxn modelId="{38E2C4A4-1CAD-4CCC-8587-3DB28EEEA8B2}" type="presOf" srcId="{D4EF281F-5695-4574-BE2E-81EBD7E130DD}" destId="{9F0A7CC8-564D-4CCD-89A5-322A2E2DED96}" srcOrd="0" destOrd="0" presId="urn:microsoft.com/office/officeart/2005/8/layout/hierarchy6"/>
    <dgm:cxn modelId="{7582E71F-6D7E-479D-B5B6-D1B8BE91D223}" srcId="{E22EACAE-1CBC-4A13-B344-CF0823A17685}" destId="{9FDEAF77-974E-482E-88F9-F89AC12B6DE9}" srcOrd="2" destOrd="0" parTransId="{ECB23BFF-785F-42A6-AE32-EF0F144BEEAF}" sibTransId="{378C7745-F57D-4441-9B3B-D54DD786E267}"/>
    <dgm:cxn modelId="{042DE2D4-8515-4F3D-8204-837675889159}" type="presOf" srcId="{6C3CCE1D-19F0-41F2-9727-68A946955EB3}" destId="{B855E2BF-3DC2-4753-8778-9DF311DE9064}" srcOrd="0" destOrd="0" presId="urn:microsoft.com/office/officeart/2005/8/layout/hierarchy6"/>
    <dgm:cxn modelId="{AC7C94A2-2183-4ADD-ACF3-6111C1A89315}" type="presOf" srcId="{B370963B-D9FD-4EE3-8776-5791D94B6C05}" destId="{1CBF100A-2DF9-498D-8AE4-D02AB019FCDC}" srcOrd="0" destOrd="0" presId="urn:microsoft.com/office/officeart/2005/8/layout/hierarchy6"/>
    <dgm:cxn modelId="{AAE8A86A-9A77-4AEA-993D-D0A045E0099E}" type="presOf" srcId="{E1B5385F-2978-4D7E-B35E-F943F2D85B01}" destId="{DF9E755D-00F5-42C1-97D7-5DAA08879365}" srcOrd="0" destOrd="0" presId="urn:microsoft.com/office/officeart/2005/8/layout/hierarchy6"/>
    <dgm:cxn modelId="{5A63FB35-5F7C-402D-9ACF-7EAA2CC944AF}" type="presOf" srcId="{76EA9803-B646-43D7-9719-EEB18CB79DB3}" destId="{36BC5D26-3279-4C57-ACC7-3F3353734DD2}" srcOrd="0" destOrd="0" presId="urn:microsoft.com/office/officeart/2005/8/layout/hierarchy6"/>
    <dgm:cxn modelId="{2B1A1D7F-FD11-484D-A11F-F6D126124DEB}" type="presOf" srcId="{2C16EB98-278C-41E7-8E62-C754AFECFC16}" destId="{1892C12A-5B54-41C0-8121-7587A10E2D35}" srcOrd="0" destOrd="0" presId="urn:microsoft.com/office/officeart/2005/8/layout/hierarchy6"/>
    <dgm:cxn modelId="{5C95B9DC-096B-4330-A413-C4FE8BBE3AD6}" type="presOf" srcId="{1F8F58CD-AB54-4871-9E49-F0309AD36112}" destId="{51D387D4-8923-41FD-929A-727AF35951F0}" srcOrd="0" destOrd="0" presId="urn:microsoft.com/office/officeart/2005/8/layout/hierarchy6"/>
    <dgm:cxn modelId="{D6929AEE-36A8-462D-BB07-7AB82DA8215E}" type="presOf" srcId="{ACF71BBF-4094-4ABD-9985-0DA45DF79C89}" destId="{B4A91339-4BC6-4E5B-BF3F-3FE6F2243702}" srcOrd="0" destOrd="0" presId="urn:microsoft.com/office/officeart/2005/8/layout/hierarchy6"/>
    <dgm:cxn modelId="{D2FD9060-B3EA-4B53-8D08-4B2974E7B5FB}" type="presOf" srcId="{117A3D68-C3D5-46B5-8F59-A577AF41F7FA}" destId="{69CACF91-9ACB-495C-8F28-10EE0B10B531}" srcOrd="0" destOrd="0" presId="urn:microsoft.com/office/officeart/2005/8/layout/hierarchy6"/>
    <dgm:cxn modelId="{41F9DD1B-AB91-4FFB-A35C-9B06702ED29A}" srcId="{4B9B1100-C7CA-400A-8E57-014E82871C3D}" destId="{79253F00-E5DC-4414-BE01-C0FA9999EEE2}" srcOrd="1" destOrd="0" parTransId="{B370963B-D9FD-4EE3-8776-5791D94B6C05}" sibTransId="{C44E3D55-F240-4D11-A533-4BDF4CE1031D}"/>
    <dgm:cxn modelId="{2F3CBCC1-A2DC-43A2-9645-815C307807B1}" type="presOf" srcId="{4AAEF96A-156C-435F-A1DE-8CDB7DDCDE1C}" destId="{25037955-70C8-40D9-A774-6753868960B1}" srcOrd="0" destOrd="0" presId="urn:microsoft.com/office/officeart/2005/8/layout/hierarchy6"/>
    <dgm:cxn modelId="{F3B786FA-2B69-4DB1-8156-117163E4A789}" srcId="{4B9B1100-C7CA-400A-8E57-014E82871C3D}" destId="{E22EACAE-1CBC-4A13-B344-CF0823A17685}" srcOrd="0" destOrd="0" parTransId="{A7AF8380-0DCD-42B2-AA1A-85D49EBA3933}" sibTransId="{A7AA096B-020B-4A6A-A95D-610E8B1938D5}"/>
    <dgm:cxn modelId="{3A22B41C-86C0-4862-B868-2B66F7427AD2}" srcId="{E22EACAE-1CBC-4A13-B344-CF0823A17685}" destId="{8276EB20-A4BF-4DA6-880E-4B5CE643E288}" srcOrd="3" destOrd="0" parTransId="{47435274-4DA2-4479-85C0-63E7E249A580}" sibTransId="{E5D46252-2D3A-42B9-AFEB-701CCA4B559D}"/>
    <dgm:cxn modelId="{463C1CC6-6F29-4A99-BCA5-93583A2CC2AA}" srcId="{79253F00-E5DC-4414-BE01-C0FA9999EEE2}" destId="{117A3D68-C3D5-46B5-8F59-A577AF41F7FA}" srcOrd="1" destOrd="0" parTransId="{FF168669-DF60-4A03-96A9-CCCCBB217CD4}" sibTransId="{9F07C9B2-5A04-4AE8-809C-B2C6B4272D4A}"/>
    <dgm:cxn modelId="{44226EC8-60BA-4312-9BA6-0E03E0BA63D9}" srcId="{D4EF281F-5695-4574-BE2E-81EBD7E130DD}" destId="{4AAEF96A-156C-435F-A1DE-8CDB7DDCDE1C}" srcOrd="3" destOrd="0" parTransId="{5D067042-9506-4632-ACF6-744F823A71B7}" sibTransId="{9BB1D714-D969-414D-8DD1-9D8A31EBEE7A}"/>
    <dgm:cxn modelId="{9E7447AD-F29B-451D-B0B9-78AF2EB38875}" type="presOf" srcId="{9FDEAF77-974E-482E-88F9-F89AC12B6DE9}" destId="{A3A9B79F-5DC7-4A04-8BA5-D7AADBEF58FE}" srcOrd="0" destOrd="0" presId="urn:microsoft.com/office/officeart/2005/8/layout/hierarchy6"/>
    <dgm:cxn modelId="{F96AFE5E-6220-411F-9B5D-FA2C0562B7C7}" type="presOf" srcId="{8276EB20-A4BF-4DA6-880E-4B5CE643E288}" destId="{716972E9-DFE8-4550-9B0B-1C18C5439DF7}" srcOrd="0" destOrd="0" presId="urn:microsoft.com/office/officeart/2005/8/layout/hierarchy6"/>
    <dgm:cxn modelId="{AA1FD9A8-B52A-460B-8C97-15F9174CDC69}" type="presOf" srcId="{4A4A0F7D-010F-4919-852D-052ACC06443D}" destId="{1CAEF0A7-DE1A-4E39-8374-019E50C38B12}" srcOrd="0" destOrd="0" presId="urn:microsoft.com/office/officeart/2005/8/layout/hierarchy6"/>
    <dgm:cxn modelId="{1F452AA6-C74C-4D35-A368-ABF4E4AC487E}" type="presOf" srcId="{772D01B3-441E-49E1-BCAD-C62612F66115}" destId="{4D2FB23F-1D0D-4D96-8683-5A3A9D52D750}" srcOrd="0" destOrd="0" presId="urn:microsoft.com/office/officeart/2005/8/layout/hierarchy6"/>
    <dgm:cxn modelId="{419226A4-6110-4BA6-B2CC-3E61454544DE}" type="presOf" srcId="{911129AE-2679-4E1C-92E1-141208A8E826}" destId="{1366263B-5564-4E4F-AB28-F9C9E0FC2AB2}" srcOrd="0" destOrd="0" presId="urn:microsoft.com/office/officeart/2005/8/layout/hierarchy6"/>
    <dgm:cxn modelId="{68933677-DA15-4370-8871-7D945087FF7B}" srcId="{79253F00-E5DC-4414-BE01-C0FA9999EEE2}" destId="{D4EF281F-5695-4574-BE2E-81EBD7E130DD}" srcOrd="0" destOrd="0" parTransId="{67378E1E-5ED8-4536-9D52-2E948C84E1DA}" sibTransId="{0054EB85-A780-4B30-AF6A-1A0FDBF8A3D7}"/>
    <dgm:cxn modelId="{003A9E8B-783C-4F81-A55B-834A4C78783A}" type="presOf" srcId="{B827F383-10B5-4E4F-858F-1348F1B11F8B}" destId="{8C32B57F-B4A3-41FB-91B9-45E8EC34F43F}" srcOrd="0" destOrd="0" presId="urn:microsoft.com/office/officeart/2005/8/layout/hierarchy6"/>
    <dgm:cxn modelId="{326D1A3C-B520-436E-A496-30B0F72C97C9}" type="presOf" srcId="{6F342D9A-54E3-4E0D-AA89-6F6EE27B6FEE}" destId="{6B822C5F-D11F-4951-BFA2-4DC1D45D2A9C}" srcOrd="0" destOrd="0" presId="urn:microsoft.com/office/officeart/2005/8/layout/hierarchy6"/>
    <dgm:cxn modelId="{46CD0EF0-ADA8-46AF-922B-F96D3B0308B5}" srcId="{C84AAF68-6CA6-4E4D-AED8-78CF63FA7AFB}" destId="{E82AA678-0B86-4518-87A0-D225B93B0396}" srcOrd="1" destOrd="0" parTransId="{23B5152C-8E23-401F-8476-5F8A4AF76527}" sibTransId="{2DF08977-9134-45FA-8325-51BF2E526FB5}"/>
    <dgm:cxn modelId="{B7815983-1D25-410D-BAB0-422AEAE567F2}" srcId="{ACF71BBF-4094-4ABD-9985-0DA45DF79C89}" destId="{FF1E9B79-8630-4E0B-8D8A-DFF7002827C0}" srcOrd="2" destOrd="0" parTransId="{BCC77CE3-68BE-4427-8FCE-7BC1B8C76835}" sibTransId="{E6B9146B-4DAB-4DB2-A86C-8605C803DCA8}"/>
    <dgm:cxn modelId="{5FF2F535-C68A-43D2-9B50-0EF038D0E6CB}" type="presOf" srcId="{8D9B98D9-F1A2-4F84-A9DF-CEC36168F50B}" destId="{B65F7A58-BECB-4470-A062-A106805B494C}" srcOrd="0" destOrd="0" presId="urn:microsoft.com/office/officeart/2005/8/layout/hierarchy6"/>
    <dgm:cxn modelId="{25A708D1-597B-4D9F-9E0B-237FB1577D49}" type="presParOf" srcId="{B42BED3F-E59C-4D1C-AAA5-515DEBB22161}" destId="{36EA7350-F365-4E16-8E7B-41CD26FE856B}" srcOrd="0" destOrd="0" presId="urn:microsoft.com/office/officeart/2005/8/layout/hierarchy6"/>
    <dgm:cxn modelId="{ACFABA20-1B75-4224-9B5F-0C7D8497CE5B}" type="presParOf" srcId="{36EA7350-F365-4E16-8E7B-41CD26FE856B}" destId="{DBFD3E35-6427-4733-8C5E-8B57E5EE22D2}" srcOrd="0" destOrd="0" presId="urn:microsoft.com/office/officeart/2005/8/layout/hierarchy6"/>
    <dgm:cxn modelId="{9F4F5146-E53D-491A-87D2-3EDD68E841C9}" type="presParOf" srcId="{DBFD3E35-6427-4733-8C5E-8B57E5EE22D2}" destId="{AD5C82C2-8A49-4E2A-80FB-01060A0B35D0}" srcOrd="0" destOrd="0" presId="urn:microsoft.com/office/officeart/2005/8/layout/hierarchy6"/>
    <dgm:cxn modelId="{4419EDDD-D31E-4873-BC14-F36C58771203}" type="presParOf" srcId="{AD5C82C2-8A49-4E2A-80FB-01060A0B35D0}" destId="{28749610-9316-443B-B54C-BBD264DCD2C4}" srcOrd="0" destOrd="0" presId="urn:microsoft.com/office/officeart/2005/8/layout/hierarchy6"/>
    <dgm:cxn modelId="{7F235304-208F-40B2-9CE4-3F3A9CD345BE}" type="presParOf" srcId="{AD5C82C2-8A49-4E2A-80FB-01060A0B35D0}" destId="{B7B9D905-9DE2-41C7-84C4-5BE4CCF516B7}" srcOrd="1" destOrd="0" presId="urn:microsoft.com/office/officeart/2005/8/layout/hierarchy6"/>
    <dgm:cxn modelId="{CB4408F3-E87B-4A15-AF03-574A5745C174}" type="presParOf" srcId="{B7B9D905-9DE2-41C7-84C4-5BE4CCF516B7}" destId="{B74472C3-C563-4156-B327-439A4A148D05}" srcOrd="0" destOrd="0" presId="urn:microsoft.com/office/officeart/2005/8/layout/hierarchy6"/>
    <dgm:cxn modelId="{2DC28417-70D2-497C-9A33-D40BF0BC0449}" type="presParOf" srcId="{B7B9D905-9DE2-41C7-84C4-5BE4CCF516B7}" destId="{A5EB613C-4069-4CF5-A50B-A72193A4E072}" srcOrd="1" destOrd="0" presId="urn:microsoft.com/office/officeart/2005/8/layout/hierarchy6"/>
    <dgm:cxn modelId="{C7854D89-2F13-428C-9E87-B89C70946E35}" type="presParOf" srcId="{A5EB613C-4069-4CF5-A50B-A72193A4E072}" destId="{9E1C0DBA-88F9-4BE4-A652-A110CE472274}" srcOrd="0" destOrd="0" presId="urn:microsoft.com/office/officeart/2005/8/layout/hierarchy6"/>
    <dgm:cxn modelId="{78D9EACB-20A0-499E-B2ED-C7C9BAFCB540}" type="presParOf" srcId="{A5EB613C-4069-4CF5-A50B-A72193A4E072}" destId="{55AF4CFC-0ED0-45C1-8F56-2E619FDFB423}" srcOrd="1" destOrd="0" presId="urn:microsoft.com/office/officeart/2005/8/layout/hierarchy6"/>
    <dgm:cxn modelId="{F0630213-3BA7-453F-AC6A-3DA1A4019503}" type="presParOf" srcId="{55AF4CFC-0ED0-45C1-8F56-2E619FDFB423}" destId="{27656522-7024-40CF-A950-78AA7201B015}" srcOrd="0" destOrd="0" presId="urn:microsoft.com/office/officeart/2005/8/layout/hierarchy6"/>
    <dgm:cxn modelId="{F591A638-007D-401D-8175-2F2485CECD82}" type="presParOf" srcId="{55AF4CFC-0ED0-45C1-8F56-2E619FDFB423}" destId="{2B792CD3-6A84-4B33-9865-6CFA223DAC0E}" srcOrd="1" destOrd="0" presId="urn:microsoft.com/office/officeart/2005/8/layout/hierarchy6"/>
    <dgm:cxn modelId="{1E5D6223-4040-47C9-80E7-E8B0D14E7881}" type="presParOf" srcId="{2B792CD3-6A84-4B33-9865-6CFA223DAC0E}" destId="{4D2FB23F-1D0D-4D96-8683-5A3A9D52D750}" srcOrd="0" destOrd="0" presId="urn:microsoft.com/office/officeart/2005/8/layout/hierarchy6"/>
    <dgm:cxn modelId="{99D71FCA-31B8-483C-8F94-50BAB66419B3}" type="presParOf" srcId="{2B792CD3-6A84-4B33-9865-6CFA223DAC0E}" destId="{E47D9CA8-94E3-4A58-8B4F-8DB976DFCB13}" srcOrd="1" destOrd="0" presId="urn:microsoft.com/office/officeart/2005/8/layout/hierarchy6"/>
    <dgm:cxn modelId="{8E1C87E0-77B5-41C8-9E2F-39F5F98CB2D7}" type="presParOf" srcId="{55AF4CFC-0ED0-45C1-8F56-2E619FDFB423}" destId="{F383301F-6921-49B8-A74C-BF17B270CAC4}" srcOrd="2" destOrd="0" presId="urn:microsoft.com/office/officeart/2005/8/layout/hierarchy6"/>
    <dgm:cxn modelId="{43A4BCD6-F35F-45DF-822A-C02764321AD3}" type="presParOf" srcId="{55AF4CFC-0ED0-45C1-8F56-2E619FDFB423}" destId="{12E681F8-3B36-49B2-9E68-C9C952419142}" srcOrd="3" destOrd="0" presId="urn:microsoft.com/office/officeart/2005/8/layout/hierarchy6"/>
    <dgm:cxn modelId="{B16C0637-D5EA-4AAC-8901-FBA8A5AF814F}" type="presParOf" srcId="{12E681F8-3B36-49B2-9E68-C9C952419142}" destId="{B65F7A58-BECB-4470-A062-A106805B494C}" srcOrd="0" destOrd="0" presId="urn:microsoft.com/office/officeart/2005/8/layout/hierarchy6"/>
    <dgm:cxn modelId="{87E36977-5268-4E61-921E-81998B11F6A5}" type="presParOf" srcId="{12E681F8-3B36-49B2-9E68-C9C952419142}" destId="{CFF214E8-F355-4232-B7EE-67CAE23DC9D4}" srcOrd="1" destOrd="0" presId="urn:microsoft.com/office/officeart/2005/8/layout/hierarchy6"/>
    <dgm:cxn modelId="{87DBB153-8EBE-4FEE-BE8B-0A8CE490174D}" type="presParOf" srcId="{55AF4CFC-0ED0-45C1-8F56-2E619FDFB423}" destId="{A6B95B3F-417A-49A6-B037-EF7A39017620}" srcOrd="4" destOrd="0" presId="urn:microsoft.com/office/officeart/2005/8/layout/hierarchy6"/>
    <dgm:cxn modelId="{1286AC68-8D04-46E4-99C0-CEF4B3C3F0FE}" type="presParOf" srcId="{55AF4CFC-0ED0-45C1-8F56-2E619FDFB423}" destId="{864D0673-05F5-4FE4-A54E-4548233F7D1A}" srcOrd="5" destOrd="0" presId="urn:microsoft.com/office/officeart/2005/8/layout/hierarchy6"/>
    <dgm:cxn modelId="{71A4D6A0-2E04-43F4-9733-0F28244CD4AB}" type="presParOf" srcId="{864D0673-05F5-4FE4-A54E-4548233F7D1A}" destId="{A3A9B79F-5DC7-4A04-8BA5-D7AADBEF58FE}" srcOrd="0" destOrd="0" presId="urn:microsoft.com/office/officeart/2005/8/layout/hierarchy6"/>
    <dgm:cxn modelId="{64A99091-5037-44A6-9CDC-9F43EB88DB2E}" type="presParOf" srcId="{864D0673-05F5-4FE4-A54E-4548233F7D1A}" destId="{3F58E709-65B7-4D5D-B1BD-EA957CED5379}" srcOrd="1" destOrd="0" presId="urn:microsoft.com/office/officeart/2005/8/layout/hierarchy6"/>
    <dgm:cxn modelId="{8D1BDE4A-5A8E-465A-A4C1-AB9BB98174B7}" type="presParOf" srcId="{55AF4CFC-0ED0-45C1-8F56-2E619FDFB423}" destId="{5BA8184F-10AC-4190-8BED-06EAF1B49ABB}" srcOrd="6" destOrd="0" presId="urn:microsoft.com/office/officeart/2005/8/layout/hierarchy6"/>
    <dgm:cxn modelId="{1081190C-9598-42D8-98CB-6688DA44D9CE}" type="presParOf" srcId="{55AF4CFC-0ED0-45C1-8F56-2E619FDFB423}" destId="{0A5C5AF5-7FFD-4799-A895-82DA3B04A38B}" srcOrd="7" destOrd="0" presId="urn:microsoft.com/office/officeart/2005/8/layout/hierarchy6"/>
    <dgm:cxn modelId="{910C5CD4-750E-4EC0-87AC-07D25A034EAF}" type="presParOf" srcId="{0A5C5AF5-7FFD-4799-A895-82DA3B04A38B}" destId="{716972E9-DFE8-4550-9B0B-1C18C5439DF7}" srcOrd="0" destOrd="0" presId="urn:microsoft.com/office/officeart/2005/8/layout/hierarchy6"/>
    <dgm:cxn modelId="{731755AA-235C-4341-8D9B-520EB6A25736}" type="presParOf" srcId="{0A5C5AF5-7FFD-4799-A895-82DA3B04A38B}" destId="{A9F2F9B2-022C-49F9-B0A7-A23A75CB5646}" srcOrd="1" destOrd="0" presId="urn:microsoft.com/office/officeart/2005/8/layout/hierarchy6"/>
    <dgm:cxn modelId="{C3620A74-7294-43A6-9AE7-C43ADADE2132}" type="presParOf" srcId="{B7B9D905-9DE2-41C7-84C4-5BE4CCF516B7}" destId="{1CBF100A-2DF9-498D-8AE4-D02AB019FCDC}" srcOrd="2" destOrd="0" presId="urn:microsoft.com/office/officeart/2005/8/layout/hierarchy6"/>
    <dgm:cxn modelId="{B10DE4FA-6B35-4517-BF91-91752EE9D688}" type="presParOf" srcId="{B7B9D905-9DE2-41C7-84C4-5BE4CCF516B7}" destId="{6B197FB9-802A-4D49-BFCB-49F2A9142E1E}" srcOrd="3" destOrd="0" presId="urn:microsoft.com/office/officeart/2005/8/layout/hierarchy6"/>
    <dgm:cxn modelId="{BA63CA29-B2F9-4C24-A926-D9AF35A836C2}" type="presParOf" srcId="{6B197FB9-802A-4D49-BFCB-49F2A9142E1E}" destId="{869B851F-1EDF-4BC4-A29E-B6082595B9CF}" srcOrd="0" destOrd="0" presId="urn:microsoft.com/office/officeart/2005/8/layout/hierarchy6"/>
    <dgm:cxn modelId="{DB741609-9D1D-41D0-90E7-1A1B56DC4962}" type="presParOf" srcId="{6B197FB9-802A-4D49-BFCB-49F2A9142E1E}" destId="{48CDB4C4-934B-4252-91F6-A4E2CDB5F688}" srcOrd="1" destOrd="0" presId="urn:microsoft.com/office/officeart/2005/8/layout/hierarchy6"/>
    <dgm:cxn modelId="{1C7E3CCE-3EE6-4A8C-B8CB-DDAF9F4632B3}" type="presParOf" srcId="{48CDB4C4-934B-4252-91F6-A4E2CDB5F688}" destId="{7027937B-B71D-41E1-96FC-109D732E7C3D}" srcOrd="0" destOrd="0" presId="urn:microsoft.com/office/officeart/2005/8/layout/hierarchy6"/>
    <dgm:cxn modelId="{45687846-5261-42D8-AFE5-1FE740BA817F}" type="presParOf" srcId="{48CDB4C4-934B-4252-91F6-A4E2CDB5F688}" destId="{EAB49974-BF6B-4B32-BA64-6FDFA5B03D22}" srcOrd="1" destOrd="0" presId="urn:microsoft.com/office/officeart/2005/8/layout/hierarchy6"/>
    <dgm:cxn modelId="{CD1D0D12-167E-485E-A36B-CD3F957D55BA}" type="presParOf" srcId="{EAB49974-BF6B-4B32-BA64-6FDFA5B03D22}" destId="{9F0A7CC8-564D-4CCD-89A5-322A2E2DED96}" srcOrd="0" destOrd="0" presId="urn:microsoft.com/office/officeart/2005/8/layout/hierarchy6"/>
    <dgm:cxn modelId="{30340513-47B3-483A-9E1B-192F2EF36B7E}" type="presParOf" srcId="{EAB49974-BF6B-4B32-BA64-6FDFA5B03D22}" destId="{A2F8D7C6-DF86-4A85-A740-D4BDA211DDA4}" srcOrd="1" destOrd="0" presId="urn:microsoft.com/office/officeart/2005/8/layout/hierarchy6"/>
    <dgm:cxn modelId="{17048A62-3F4A-43CE-8F64-4B56F7C8A497}" type="presParOf" srcId="{A2F8D7C6-DF86-4A85-A740-D4BDA211DDA4}" destId="{E989C489-22F5-49AE-A0F9-ABAC4B35249F}" srcOrd="0" destOrd="0" presId="urn:microsoft.com/office/officeart/2005/8/layout/hierarchy6"/>
    <dgm:cxn modelId="{7D8F5518-2A7A-416F-B8BC-47E8681F2FD5}" type="presParOf" srcId="{A2F8D7C6-DF86-4A85-A740-D4BDA211DDA4}" destId="{3D6CDC3E-B346-4369-AA89-326EBBB1C4C7}" srcOrd="1" destOrd="0" presId="urn:microsoft.com/office/officeart/2005/8/layout/hierarchy6"/>
    <dgm:cxn modelId="{6FC504CC-F57F-492D-97F9-D42D54F5476C}" type="presParOf" srcId="{3D6CDC3E-B346-4369-AA89-326EBBB1C4C7}" destId="{1CAEF0A7-DE1A-4E39-8374-019E50C38B12}" srcOrd="0" destOrd="0" presId="urn:microsoft.com/office/officeart/2005/8/layout/hierarchy6"/>
    <dgm:cxn modelId="{B8DD764C-A371-45AF-A39B-31E71EA673C3}" type="presParOf" srcId="{3D6CDC3E-B346-4369-AA89-326EBBB1C4C7}" destId="{22F45950-A720-4C2A-AB6C-1CAA69B7FC03}" srcOrd="1" destOrd="0" presId="urn:microsoft.com/office/officeart/2005/8/layout/hierarchy6"/>
    <dgm:cxn modelId="{7102A700-E035-4694-8BC6-4CA9F6BD78CD}" type="presParOf" srcId="{A2F8D7C6-DF86-4A85-A740-D4BDA211DDA4}" destId="{9F247025-FA3B-462A-8123-0ECC13EA26FF}" srcOrd="2" destOrd="0" presId="urn:microsoft.com/office/officeart/2005/8/layout/hierarchy6"/>
    <dgm:cxn modelId="{21B53A94-18DB-4D53-A0D8-2CCC446424C0}" type="presParOf" srcId="{A2F8D7C6-DF86-4A85-A740-D4BDA211DDA4}" destId="{2BA7EFEB-F58F-47FB-95FC-49AAC98B0235}" srcOrd="3" destOrd="0" presId="urn:microsoft.com/office/officeart/2005/8/layout/hierarchy6"/>
    <dgm:cxn modelId="{9F0EE6D2-01AD-4B10-905A-66090435F8F8}" type="presParOf" srcId="{2BA7EFEB-F58F-47FB-95FC-49AAC98B0235}" destId="{B4A91339-4BC6-4E5B-BF3F-3FE6F2243702}" srcOrd="0" destOrd="0" presId="urn:microsoft.com/office/officeart/2005/8/layout/hierarchy6"/>
    <dgm:cxn modelId="{7CD09DDC-D1A8-4469-A641-E50F23FD3A83}" type="presParOf" srcId="{2BA7EFEB-F58F-47FB-95FC-49AAC98B0235}" destId="{F8D513AB-C440-4E5A-8F78-81130D1BE334}" srcOrd="1" destOrd="0" presId="urn:microsoft.com/office/officeart/2005/8/layout/hierarchy6"/>
    <dgm:cxn modelId="{8D9498BD-72B4-4FE0-8DB2-AF7C5F6ACCF0}" type="presParOf" srcId="{F8D513AB-C440-4E5A-8F78-81130D1BE334}" destId="{0AFA596E-E4F4-4E69-9ACB-DFC875048FB1}" srcOrd="0" destOrd="0" presId="urn:microsoft.com/office/officeart/2005/8/layout/hierarchy6"/>
    <dgm:cxn modelId="{A5108DBB-B6AD-43DF-B6A6-8BCEF2877783}" type="presParOf" srcId="{F8D513AB-C440-4E5A-8F78-81130D1BE334}" destId="{8A4C13E6-21A8-485E-80FE-0374F49E461B}" srcOrd="1" destOrd="0" presId="urn:microsoft.com/office/officeart/2005/8/layout/hierarchy6"/>
    <dgm:cxn modelId="{9499A1F4-A912-4D2F-9BB8-1539CA234E54}" type="presParOf" srcId="{8A4C13E6-21A8-485E-80FE-0374F49E461B}" destId="{8C32B57F-B4A3-41FB-91B9-45E8EC34F43F}" srcOrd="0" destOrd="0" presId="urn:microsoft.com/office/officeart/2005/8/layout/hierarchy6"/>
    <dgm:cxn modelId="{4397C8D6-848D-4840-B654-4211AE93D428}" type="presParOf" srcId="{8A4C13E6-21A8-485E-80FE-0374F49E461B}" destId="{0C44B9BD-6398-4961-AAE0-1D1684CF4C50}" srcOrd="1" destOrd="0" presId="urn:microsoft.com/office/officeart/2005/8/layout/hierarchy6"/>
    <dgm:cxn modelId="{35F11C04-9C7F-4DCA-8037-5880972F0FF8}" type="presParOf" srcId="{F8D513AB-C440-4E5A-8F78-81130D1BE334}" destId="{6B822C5F-D11F-4951-BFA2-4DC1D45D2A9C}" srcOrd="2" destOrd="0" presId="urn:microsoft.com/office/officeart/2005/8/layout/hierarchy6"/>
    <dgm:cxn modelId="{E8FD51F2-48BF-4BAE-AE61-D5881B3BAE99}" type="presParOf" srcId="{F8D513AB-C440-4E5A-8F78-81130D1BE334}" destId="{6F905D3B-8C10-486E-BAAE-99341E841AE9}" srcOrd="3" destOrd="0" presId="urn:microsoft.com/office/officeart/2005/8/layout/hierarchy6"/>
    <dgm:cxn modelId="{E43E898D-E298-46FF-B026-5BC020EF0723}" type="presParOf" srcId="{6F905D3B-8C10-486E-BAAE-99341E841AE9}" destId="{1892C12A-5B54-41C0-8121-7587A10E2D35}" srcOrd="0" destOrd="0" presId="urn:microsoft.com/office/officeart/2005/8/layout/hierarchy6"/>
    <dgm:cxn modelId="{B5169907-5059-41F1-861F-7CE86B36679E}" type="presParOf" srcId="{6F905D3B-8C10-486E-BAAE-99341E841AE9}" destId="{2B986949-B5D4-4BD9-AB8E-01FB2187964E}" srcOrd="1" destOrd="0" presId="urn:microsoft.com/office/officeart/2005/8/layout/hierarchy6"/>
    <dgm:cxn modelId="{7313C57D-185E-4050-8B33-F116C4FCA871}" type="presParOf" srcId="{F8D513AB-C440-4E5A-8F78-81130D1BE334}" destId="{4FC419FE-2A16-49D3-8600-EB9AFE429722}" srcOrd="4" destOrd="0" presId="urn:microsoft.com/office/officeart/2005/8/layout/hierarchy6"/>
    <dgm:cxn modelId="{956226CC-319F-4331-93C9-70911B38D8C9}" type="presParOf" srcId="{F8D513AB-C440-4E5A-8F78-81130D1BE334}" destId="{A7F3F7C5-2A96-42A2-929B-C9FD8CE9E3C8}" srcOrd="5" destOrd="0" presId="urn:microsoft.com/office/officeart/2005/8/layout/hierarchy6"/>
    <dgm:cxn modelId="{FE406799-7821-4D54-B011-9C7E45B48420}" type="presParOf" srcId="{A7F3F7C5-2A96-42A2-929B-C9FD8CE9E3C8}" destId="{3EFE765C-31A7-4677-85D1-2625A5A6A209}" srcOrd="0" destOrd="0" presId="urn:microsoft.com/office/officeart/2005/8/layout/hierarchy6"/>
    <dgm:cxn modelId="{1DB83F20-D31D-4C59-8A6D-F369ECF4F318}" type="presParOf" srcId="{A7F3F7C5-2A96-42A2-929B-C9FD8CE9E3C8}" destId="{8E82275F-FE62-4241-A903-02F353DC32A5}" srcOrd="1" destOrd="0" presId="urn:microsoft.com/office/officeart/2005/8/layout/hierarchy6"/>
    <dgm:cxn modelId="{626853F2-839D-4737-906D-0BAFA9F83BFC}" type="presParOf" srcId="{A2F8D7C6-DF86-4A85-A740-D4BDA211DDA4}" destId="{1366263B-5564-4E4F-AB28-F9C9E0FC2AB2}" srcOrd="4" destOrd="0" presId="urn:microsoft.com/office/officeart/2005/8/layout/hierarchy6"/>
    <dgm:cxn modelId="{F35224A5-4A68-40BE-99BB-BAB1E6B16AD7}" type="presParOf" srcId="{A2F8D7C6-DF86-4A85-A740-D4BDA211DDA4}" destId="{206C876F-E128-4BD3-9DEA-696DDBB95613}" srcOrd="5" destOrd="0" presId="urn:microsoft.com/office/officeart/2005/8/layout/hierarchy6"/>
    <dgm:cxn modelId="{1F4C97A0-34B3-4CD7-BD46-3057B9D903EF}" type="presParOf" srcId="{206C876F-E128-4BD3-9DEA-696DDBB95613}" destId="{498445A9-B942-4167-AEDF-9EE3EB35DD14}" srcOrd="0" destOrd="0" presId="urn:microsoft.com/office/officeart/2005/8/layout/hierarchy6"/>
    <dgm:cxn modelId="{59F0D64A-DA4E-446F-A213-8EA8ACED5046}" type="presParOf" srcId="{206C876F-E128-4BD3-9DEA-696DDBB95613}" destId="{AD4E51C1-705A-459A-9194-65309D86057C}" srcOrd="1" destOrd="0" presId="urn:microsoft.com/office/officeart/2005/8/layout/hierarchy6"/>
    <dgm:cxn modelId="{ED9F9062-9BA3-4B01-B4AA-90BF44193D33}" type="presParOf" srcId="{A2F8D7C6-DF86-4A85-A740-D4BDA211DDA4}" destId="{C4BBA7F6-D798-47DB-932A-273302735054}" srcOrd="6" destOrd="0" presId="urn:microsoft.com/office/officeart/2005/8/layout/hierarchy6"/>
    <dgm:cxn modelId="{C1E7DFF8-8EC1-4274-8F03-B6E4DD832B5C}" type="presParOf" srcId="{A2F8D7C6-DF86-4A85-A740-D4BDA211DDA4}" destId="{B953B90A-CBD1-42B5-8839-4287C2B35CC9}" srcOrd="7" destOrd="0" presId="urn:microsoft.com/office/officeart/2005/8/layout/hierarchy6"/>
    <dgm:cxn modelId="{31D0D929-CF53-4FD9-AC0D-DB02C4CBB005}" type="presParOf" srcId="{B953B90A-CBD1-42B5-8839-4287C2B35CC9}" destId="{25037955-70C8-40D9-A774-6753868960B1}" srcOrd="0" destOrd="0" presId="urn:microsoft.com/office/officeart/2005/8/layout/hierarchy6"/>
    <dgm:cxn modelId="{9BF0AC25-52DF-49D0-BAC1-72833FE309F4}" type="presParOf" srcId="{B953B90A-CBD1-42B5-8839-4287C2B35CC9}" destId="{5F2C99D9-1F9F-4F76-A9A6-446958A23B81}" srcOrd="1" destOrd="0" presId="urn:microsoft.com/office/officeart/2005/8/layout/hierarchy6"/>
    <dgm:cxn modelId="{550D2A29-B850-4AD2-B03C-49FAEF159979}" type="presParOf" srcId="{48CDB4C4-934B-4252-91F6-A4E2CDB5F688}" destId="{56D4A771-E6C2-4017-94C5-3C6A2F5B9B91}" srcOrd="2" destOrd="0" presId="urn:microsoft.com/office/officeart/2005/8/layout/hierarchy6"/>
    <dgm:cxn modelId="{B7DB956E-6D20-4FD7-935D-59DE3B6EA435}" type="presParOf" srcId="{48CDB4C4-934B-4252-91F6-A4E2CDB5F688}" destId="{4F4CFED7-98F0-45B6-B060-F5B052C4F4CE}" srcOrd="3" destOrd="0" presId="urn:microsoft.com/office/officeart/2005/8/layout/hierarchy6"/>
    <dgm:cxn modelId="{EBAE99A9-5281-4ED4-BFFF-011421F723D7}" type="presParOf" srcId="{4F4CFED7-98F0-45B6-B060-F5B052C4F4CE}" destId="{69CACF91-9ACB-495C-8F28-10EE0B10B531}" srcOrd="0" destOrd="0" presId="urn:microsoft.com/office/officeart/2005/8/layout/hierarchy6"/>
    <dgm:cxn modelId="{94BD50F2-5120-4840-A9E3-9AEC60A95B1C}" type="presParOf" srcId="{4F4CFED7-98F0-45B6-B060-F5B052C4F4CE}" destId="{AC6E3CAE-51F5-4E75-90D7-C6662EC1D8E2}" srcOrd="1" destOrd="0" presId="urn:microsoft.com/office/officeart/2005/8/layout/hierarchy6"/>
    <dgm:cxn modelId="{D58EDF61-8E30-4F9C-9579-EA2724E1619B}" type="presParOf" srcId="{AC6E3CAE-51F5-4E75-90D7-C6662EC1D8E2}" destId="{DF9E755D-00F5-42C1-97D7-5DAA08879365}" srcOrd="0" destOrd="0" presId="urn:microsoft.com/office/officeart/2005/8/layout/hierarchy6"/>
    <dgm:cxn modelId="{5F9786CF-154E-478E-B5D0-8A044AB606FD}" type="presParOf" srcId="{AC6E3CAE-51F5-4E75-90D7-C6662EC1D8E2}" destId="{91F85373-7422-43F2-827D-A3B901F35428}" srcOrd="1" destOrd="0" presId="urn:microsoft.com/office/officeart/2005/8/layout/hierarchy6"/>
    <dgm:cxn modelId="{0C045F71-51BD-4240-AE58-F066DC49A71B}" type="presParOf" srcId="{91F85373-7422-43F2-827D-A3B901F35428}" destId="{D8445440-A385-464F-A2F9-1276C0136DA0}" srcOrd="0" destOrd="0" presId="urn:microsoft.com/office/officeart/2005/8/layout/hierarchy6"/>
    <dgm:cxn modelId="{E6E4F84C-A2E4-4BFA-BB56-39683CA09074}" type="presParOf" srcId="{91F85373-7422-43F2-827D-A3B901F35428}" destId="{335AB6B8-1110-4B70-8F57-2769BB8E5C9B}" srcOrd="1" destOrd="0" presId="urn:microsoft.com/office/officeart/2005/8/layout/hierarchy6"/>
    <dgm:cxn modelId="{2CC697B7-3B8D-4EA0-BDD0-B1E400DC648A}" type="presParOf" srcId="{335AB6B8-1110-4B70-8F57-2769BB8E5C9B}" destId="{B855E2BF-3DC2-4753-8778-9DF311DE9064}" srcOrd="0" destOrd="0" presId="urn:microsoft.com/office/officeart/2005/8/layout/hierarchy6"/>
    <dgm:cxn modelId="{64AAF75B-4E29-475A-A067-0CEC7960A585}" type="presParOf" srcId="{335AB6B8-1110-4B70-8F57-2769BB8E5C9B}" destId="{C32CC544-B7D5-400C-92BA-EAEE9378C98E}" srcOrd="1" destOrd="0" presId="urn:microsoft.com/office/officeart/2005/8/layout/hierarchy6"/>
    <dgm:cxn modelId="{73505792-423A-4823-94C5-CAD022321888}" type="presParOf" srcId="{C32CC544-B7D5-400C-92BA-EAEE9378C98E}" destId="{36BC5D26-3279-4C57-ACC7-3F3353734DD2}" srcOrd="0" destOrd="0" presId="urn:microsoft.com/office/officeart/2005/8/layout/hierarchy6"/>
    <dgm:cxn modelId="{8D6FD8EF-A3A8-406E-93E7-BE0C2DED3312}" type="presParOf" srcId="{C32CC544-B7D5-400C-92BA-EAEE9378C98E}" destId="{BBBD3D09-4C40-4C28-AD03-77282C311887}" srcOrd="1" destOrd="0" presId="urn:microsoft.com/office/officeart/2005/8/layout/hierarchy6"/>
    <dgm:cxn modelId="{46C677AC-263F-4551-9C57-C6E4054B2BAF}" type="presParOf" srcId="{335AB6B8-1110-4B70-8F57-2769BB8E5C9B}" destId="{D09D4373-E355-485D-837F-286BCC1B5712}" srcOrd="2" destOrd="0" presId="urn:microsoft.com/office/officeart/2005/8/layout/hierarchy6"/>
    <dgm:cxn modelId="{90E9E9EE-6E08-491A-B108-B9304A14ECC2}" type="presParOf" srcId="{335AB6B8-1110-4B70-8F57-2769BB8E5C9B}" destId="{D72A2E8D-0DA4-4A62-A877-3C8A1A99E7DF}" srcOrd="3" destOrd="0" presId="urn:microsoft.com/office/officeart/2005/8/layout/hierarchy6"/>
    <dgm:cxn modelId="{6F13DA47-20F7-4C7D-B66C-67D021BBBA83}" type="presParOf" srcId="{D72A2E8D-0DA4-4A62-A877-3C8A1A99E7DF}" destId="{0BD69F93-ECD1-448A-BA42-0E666EE801E0}" srcOrd="0" destOrd="0" presId="urn:microsoft.com/office/officeart/2005/8/layout/hierarchy6"/>
    <dgm:cxn modelId="{DD809029-2C2E-4D1A-B904-052E1C7AC2AF}" type="presParOf" srcId="{D72A2E8D-0DA4-4A62-A877-3C8A1A99E7DF}" destId="{6526988B-9781-4251-8122-46930E608CAC}" srcOrd="1" destOrd="0" presId="urn:microsoft.com/office/officeart/2005/8/layout/hierarchy6"/>
    <dgm:cxn modelId="{E2418F5F-EB8F-4923-8708-0773DE3B3E03}" type="presParOf" srcId="{AC6E3CAE-51F5-4E75-90D7-C6662EC1D8E2}" destId="{3F61ABF9-D8FD-4242-80AC-9CE17946B923}" srcOrd="2" destOrd="0" presId="urn:microsoft.com/office/officeart/2005/8/layout/hierarchy6"/>
    <dgm:cxn modelId="{AD3DD088-B30E-4C49-9EB6-1705B838116B}" type="presParOf" srcId="{AC6E3CAE-51F5-4E75-90D7-C6662EC1D8E2}" destId="{2CC370D0-F333-4EFA-A857-9CEEA3CECE9A}" srcOrd="3" destOrd="0" presId="urn:microsoft.com/office/officeart/2005/8/layout/hierarchy6"/>
    <dgm:cxn modelId="{1F1BD3B9-2A65-4A10-AADA-01408975CC73}" type="presParOf" srcId="{2CC370D0-F333-4EFA-A857-9CEEA3CECE9A}" destId="{51D387D4-8923-41FD-929A-727AF35951F0}" srcOrd="0" destOrd="0" presId="urn:microsoft.com/office/officeart/2005/8/layout/hierarchy6"/>
    <dgm:cxn modelId="{30ACFD1C-9F7D-41E1-B039-3A9333EA0AAA}" type="presParOf" srcId="{2CC370D0-F333-4EFA-A857-9CEEA3CECE9A}" destId="{2A82296C-8CB2-48F6-A969-0B95DAB1263D}" srcOrd="1" destOrd="0" presId="urn:microsoft.com/office/officeart/2005/8/layout/hierarchy6"/>
    <dgm:cxn modelId="{0A9387D8-FAFA-493C-AB2C-3B8C0785C56B}" type="presParOf" srcId="{B42BED3F-E59C-4D1C-AAA5-515DEBB22161}" destId="{ACAE55D9-BA50-4967-ACB0-96A1A17DE35B}"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7873A-A9AF-46C6-B66F-9162137F8E2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4B9B1100-C7CA-400A-8E57-014E82871C3D}">
      <dgm:prSet phldrT="[Text]" custT="1"/>
      <dgm:spPr/>
      <dgm:t>
        <a:bodyPr anchor="t" anchorCtr="0"/>
        <a:lstStyle/>
        <a:p>
          <a:r>
            <a:rPr lang="en-US" sz="1200" dirty="0" smtClean="0"/>
            <a:t>Types of Data Structure (DS)</a:t>
          </a:r>
        </a:p>
        <a:p>
          <a:endParaRPr lang="en-US" sz="1200" dirty="0"/>
        </a:p>
      </dgm:t>
    </dgm:pt>
    <dgm:pt modelId="{73D83168-2EBE-4831-9C26-43455F5F6474}" type="parTrans" cxnId="{EEC82203-B733-4FFB-B983-5CF0084B1569}">
      <dgm:prSet/>
      <dgm:spPr/>
      <dgm:t>
        <a:bodyPr/>
        <a:lstStyle/>
        <a:p>
          <a:endParaRPr lang="en-US" sz="4000"/>
        </a:p>
      </dgm:t>
    </dgm:pt>
    <dgm:pt modelId="{EE2C2A63-6F19-45FA-92FB-5BD6CC25A7F6}" type="sibTrans" cxnId="{EEC82203-B733-4FFB-B983-5CF0084B1569}">
      <dgm:prSet/>
      <dgm:spPr/>
      <dgm:t>
        <a:bodyPr/>
        <a:lstStyle/>
        <a:p>
          <a:endParaRPr lang="en-US" sz="4000"/>
        </a:p>
      </dgm:t>
    </dgm:pt>
    <dgm:pt modelId="{E22EACAE-1CBC-4A13-B344-CF0823A17685}">
      <dgm:prSet phldrT="[Text]" custT="1"/>
      <dgm:spPr/>
      <dgm:t>
        <a:bodyPr/>
        <a:lstStyle/>
        <a:p>
          <a:r>
            <a:rPr lang="en-US" sz="1200" dirty="0" smtClean="0"/>
            <a:t>Primitive DS</a:t>
          </a:r>
          <a:endParaRPr lang="en-US" sz="1200" dirty="0"/>
        </a:p>
      </dgm:t>
    </dgm:pt>
    <dgm:pt modelId="{A7AF8380-0DCD-42B2-AA1A-85D49EBA3933}" type="parTrans" cxnId="{F3B786FA-2B69-4DB1-8156-117163E4A789}">
      <dgm:prSet/>
      <dgm:spPr/>
      <dgm:t>
        <a:bodyPr/>
        <a:lstStyle/>
        <a:p>
          <a:endParaRPr lang="en-US" sz="4000"/>
        </a:p>
      </dgm:t>
    </dgm:pt>
    <dgm:pt modelId="{A7AA096B-020B-4A6A-A95D-610E8B1938D5}" type="sibTrans" cxnId="{F3B786FA-2B69-4DB1-8156-117163E4A789}">
      <dgm:prSet/>
      <dgm:spPr/>
      <dgm:t>
        <a:bodyPr/>
        <a:lstStyle/>
        <a:p>
          <a:endParaRPr lang="en-US" sz="4000"/>
        </a:p>
      </dgm:t>
    </dgm:pt>
    <dgm:pt modelId="{79253F00-E5DC-4414-BE01-C0FA9999EEE2}">
      <dgm:prSet phldrT="[Text]" custT="1"/>
      <dgm:spPr/>
      <dgm:t>
        <a:bodyPr/>
        <a:lstStyle/>
        <a:p>
          <a:r>
            <a:rPr lang="en-US" sz="1200" dirty="0" smtClean="0"/>
            <a:t>No-Primitive DS</a:t>
          </a:r>
          <a:endParaRPr lang="en-US" sz="1200" dirty="0"/>
        </a:p>
      </dgm:t>
    </dgm:pt>
    <dgm:pt modelId="{B370963B-D9FD-4EE3-8776-5791D94B6C05}" type="parTrans" cxnId="{41F9DD1B-AB91-4FFB-A35C-9B06702ED29A}">
      <dgm:prSet/>
      <dgm:spPr/>
      <dgm:t>
        <a:bodyPr/>
        <a:lstStyle/>
        <a:p>
          <a:endParaRPr lang="en-US" sz="4000"/>
        </a:p>
      </dgm:t>
    </dgm:pt>
    <dgm:pt modelId="{C44E3D55-F240-4D11-A533-4BDF4CE1031D}" type="sibTrans" cxnId="{41F9DD1B-AB91-4FFB-A35C-9B06702ED29A}">
      <dgm:prSet/>
      <dgm:spPr/>
      <dgm:t>
        <a:bodyPr/>
        <a:lstStyle/>
        <a:p>
          <a:endParaRPr lang="en-US" sz="4000"/>
        </a:p>
      </dgm:t>
    </dgm:pt>
    <dgm:pt modelId="{772D01B3-441E-49E1-BCAD-C62612F66115}">
      <dgm:prSet phldrT="[Text]" custT="1"/>
      <dgm:spPr/>
      <dgm:t>
        <a:bodyPr/>
        <a:lstStyle/>
        <a:p>
          <a:r>
            <a:rPr lang="en-US" sz="1200" dirty="0" smtClean="0"/>
            <a:t>Integer</a:t>
          </a:r>
          <a:endParaRPr lang="en-US" sz="1200" dirty="0"/>
        </a:p>
      </dgm:t>
    </dgm:pt>
    <dgm:pt modelId="{BBD39019-B6C1-4A0E-80F8-D6D0E819857C}" type="parTrans" cxnId="{708AB9BD-B7E8-44E1-A8D3-5ADA7FFC36ED}">
      <dgm:prSet/>
      <dgm:spPr/>
      <dgm:t>
        <a:bodyPr/>
        <a:lstStyle/>
        <a:p>
          <a:endParaRPr lang="en-US" sz="4000"/>
        </a:p>
      </dgm:t>
    </dgm:pt>
    <dgm:pt modelId="{E3A2B752-9CD0-4FF5-8CC8-F473D57007F2}" type="sibTrans" cxnId="{708AB9BD-B7E8-44E1-A8D3-5ADA7FFC36ED}">
      <dgm:prSet/>
      <dgm:spPr/>
      <dgm:t>
        <a:bodyPr/>
        <a:lstStyle/>
        <a:p>
          <a:endParaRPr lang="en-US" sz="4000"/>
        </a:p>
      </dgm:t>
    </dgm:pt>
    <dgm:pt modelId="{8D9B98D9-F1A2-4F84-A9DF-CEC36168F50B}">
      <dgm:prSet phldrT="[Text]" custT="1"/>
      <dgm:spPr/>
      <dgm:t>
        <a:bodyPr/>
        <a:lstStyle/>
        <a:p>
          <a:r>
            <a:rPr lang="en-US" sz="1200" dirty="0" smtClean="0"/>
            <a:t>Float</a:t>
          </a:r>
          <a:endParaRPr lang="en-US" sz="1200" dirty="0"/>
        </a:p>
      </dgm:t>
    </dgm:pt>
    <dgm:pt modelId="{8E1178C5-76F1-4A14-A753-3F2033E46CEA}" type="parTrans" cxnId="{9C08F590-49BB-4CAD-BA1E-56A2AB6C7DE2}">
      <dgm:prSet/>
      <dgm:spPr/>
      <dgm:t>
        <a:bodyPr/>
        <a:lstStyle/>
        <a:p>
          <a:endParaRPr lang="en-US" sz="4000"/>
        </a:p>
      </dgm:t>
    </dgm:pt>
    <dgm:pt modelId="{095ED7E5-975F-41BB-BC8B-B8BB160AC890}" type="sibTrans" cxnId="{9C08F590-49BB-4CAD-BA1E-56A2AB6C7DE2}">
      <dgm:prSet/>
      <dgm:spPr/>
      <dgm:t>
        <a:bodyPr/>
        <a:lstStyle/>
        <a:p>
          <a:endParaRPr lang="en-US" sz="4000"/>
        </a:p>
      </dgm:t>
    </dgm:pt>
    <dgm:pt modelId="{9FDEAF77-974E-482E-88F9-F89AC12B6DE9}">
      <dgm:prSet phldrT="[Text]" custT="1"/>
      <dgm:spPr/>
      <dgm:t>
        <a:bodyPr/>
        <a:lstStyle/>
        <a:p>
          <a:r>
            <a:rPr lang="en-US" sz="1200" dirty="0" smtClean="0"/>
            <a:t>Character</a:t>
          </a:r>
          <a:endParaRPr lang="en-US" sz="1200" dirty="0"/>
        </a:p>
      </dgm:t>
    </dgm:pt>
    <dgm:pt modelId="{ECB23BFF-785F-42A6-AE32-EF0F144BEEAF}" type="parTrans" cxnId="{7582E71F-6D7E-479D-B5B6-D1B8BE91D223}">
      <dgm:prSet/>
      <dgm:spPr/>
      <dgm:t>
        <a:bodyPr/>
        <a:lstStyle/>
        <a:p>
          <a:endParaRPr lang="en-US" sz="4000"/>
        </a:p>
      </dgm:t>
    </dgm:pt>
    <dgm:pt modelId="{378C7745-F57D-4441-9B3B-D54DD786E267}" type="sibTrans" cxnId="{7582E71F-6D7E-479D-B5B6-D1B8BE91D223}">
      <dgm:prSet/>
      <dgm:spPr/>
      <dgm:t>
        <a:bodyPr/>
        <a:lstStyle/>
        <a:p>
          <a:endParaRPr lang="en-US" sz="4000"/>
        </a:p>
      </dgm:t>
    </dgm:pt>
    <dgm:pt modelId="{8276EB20-A4BF-4DA6-880E-4B5CE643E288}">
      <dgm:prSet phldrT="[Text]" custT="1"/>
      <dgm:spPr/>
      <dgm:t>
        <a:bodyPr/>
        <a:lstStyle/>
        <a:p>
          <a:r>
            <a:rPr lang="en-US" sz="1200" dirty="0" smtClean="0"/>
            <a:t>Boolean</a:t>
          </a:r>
          <a:endParaRPr lang="en-US" sz="1200" dirty="0"/>
        </a:p>
      </dgm:t>
    </dgm:pt>
    <dgm:pt modelId="{47435274-4DA2-4479-85C0-63E7E249A580}" type="parTrans" cxnId="{3A22B41C-86C0-4862-B868-2B66F7427AD2}">
      <dgm:prSet/>
      <dgm:spPr/>
      <dgm:t>
        <a:bodyPr/>
        <a:lstStyle/>
        <a:p>
          <a:endParaRPr lang="en-US" sz="4000"/>
        </a:p>
      </dgm:t>
    </dgm:pt>
    <dgm:pt modelId="{E5D46252-2D3A-42B9-AFEB-701CCA4B559D}" type="sibTrans" cxnId="{3A22B41C-86C0-4862-B868-2B66F7427AD2}">
      <dgm:prSet/>
      <dgm:spPr/>
      <dgm:t>
        <a:bodyPr/>
        <a:lstStyle/>
        <a:p>
          <a:endParaRPr lang="en-US" sz="4000"/>
        </a:p>
      </dgm:t>
    </dgm:pt>
    <dgm:pt modelId="{D4EF281F-5695-4574-BE2E-81EBD7E130DD}">
      <dgm:prSet phldrT="[Text]" custT="1"/>
      <dgm:spPr/>
      <dgm:t>
        <a:bodyPr/>
        <a:lstStyle/>
        <a:p>
          <a:r>
            <a:rPr lang="en-US" sz="1200" dirty="0" smtClean="0"/>
            <a:t>Linear DS</a:t>
          </a:r>
          <a:endParaRPr lang="en-US" sz="1200" dirty="0"/>
        </a:p>
      </dgm:t>
    </dgm:pt>
    <dgm:pt modelId="{67378E1E-5ED8-4536-9D52-2E948C84E1DA}" type="parTrans" cxnId="{68933677-DA15-4370-8871-7D945087FF7B}">
      <dgm:prSet/>
      <dgm:spPr/>
      <dgm:t>
        <a:bodyPr/>
        <a:lstStyle/>
        <a:p>
          <a:endParaRPr lang="en-US" sz="4000"/>
        </a:p>
      </dgm:t>
    </dgm:pt>
    <dgm:pt modelId="{0054EB85-A780-4B30-AF6A-1A0FDBF8A3D7}" type="sibTrans" cxnId="{68933677-DA15-4370-8871-7D945087FF7B}">
      <dgm:prSet/>
      <dgm:spPr/>
      <dgm:t>
        <a:bodyPr/>
        <a:lstStyle/>
        <a:p>
          <a:endParaRPr lang="en-US" sz="4000"/>
        </a:p>
      </dgm:t>
    </dgm:pt>
    <dgm:pt modelId="{117A3D68-C3D5-46B5-8F59-A577AF41F7FA}">
      <dgm:prSet phldrT="[Text]" custT="1"/>
      <dgm:spPr/>
      <dgm:t>
        <a:bodyPr/>
        <a:lstStyle/>
        <a:p>
          <a:r>
            <a:rPr lang="en-US" sz="1200" dirty="0" smtClean="0"/>
            <a:t>Non-Linear DS</a:t>
          </a:r>
          <a:endParaRPr lang="en-US" sz="1200" dirty="0"/>
        </a:p>
      </dgm:t>
    </dgm:pt>
    <dgm:pt modelId="{FF168669-DF60-4A03-96A9-CCCCBB217CD4}" type="parTrans" cxnId="{463C1CC6-6F29-4A99-BCA5-93583A2CC2AA}">
      <dgm:prSet/>
      <dgm:spPr/>
      <dgm:t>
        <a:bodyPr/>
        <a:lstStyle/>
        <a:p>
          <a:endParaRPr lang="en-US" sz="4000"/>
        </a:p>
      </dgm:t>
    </dgm:pt>
    <dgm:pt modelId="{9F07C9B2-5A04-4AE8-809C-B2C6B4272D4A}" type="sibTrans" cxnId="{463C1CC6-6F29-4A99-BCA5-93583A2CC2AA}">
      <dgm:prSet/>
      <dgm:spPr/>
      <dgm:t>
        <a:bodyPr/>
        <a:lstStyle/>
        <a:p>
          <a:endParaRPr lang="en-US" sz="4000"/>
        </a:p>
      </dgm:t>
    </dgm:pt>
    <dgm:pt modelId="{4A4A0F7D-010F-4919-852D-052ACC06443D}">
      <dgm:prSet phldrT="[Text]" custT="1"/>
      <dgm:spPr/>
      <dgm:t>
        <a:bodyPr/>
        <a:lstStyle/>
        <a:p>
          <a:r>
            <a:rPr lang="en-US" sz="1200" dirty="0" smtClean="0"/>
            <a:t>Arrays</a:t>
          </a:r>
          <a:endParaRPr lang="en-US" sz="1200" dirty="0"/>
        </a:p>
      </dgm:t>
    </dgm:pt>
    <dgm:pt modelId="{7CE0D1CD-B7F5-4F32-B909-767EA6B283AA}" type="parTrans" cxnId="{08B2BDD9-D16F-4627-BE13-AD0F2DE5B7D9}">
      <dgm:prSet/>
      <dgm:spPr/>
      <dgm:t>
        <a:bodyPr/>
        <a:lstStyle/>
        <a:p>
          <a:endParaRPr lang="en-US" sz="4000"/>
        </a:p>
      </dgm:t>
    </dgm:pt>
    <dgm:pt modelId="{241D5830-72D7-486C-B53B-E968D9E4F456}" type="sibTrans" cxnId="{08B2BDD9-D16F-4627-BE13-AD0F2DE5B7D9}">
      <dgm:prSet/>
      <dgm:spPr/>
      <dgm:t>
        <a:bodyPr/>
        <a:lstStyle/>
        <a:p>
          <a:endParaRPr lang="en-US" sz="4000"/>
        </a:p>
      </dgm:t>
    </dgm:pt>
    <dgm:pt modelId="{ACF71BBF-4094-4ABD-9985-0DA45DF79C89}">
      <dgm:prSet phldrT="[Text]" custT="1"/>
      <dgm:spPr/>
      <dgm:t>
        <a:bodyPr/>
        <a:lstStyle/>
        <a:p>
          <a:r>
            <a:rPr lang="en-US" sz="1200" dirty="0" smtClean="0"/>
            <a:t>Linked List (LL)</a:t>
          </a:r>
          <a:endParaRPr lang="en-US" sz="1200" dirty="0"/>
        </a:p>
      </dgm:t>
    </dgm:pt>
    <dgm:pt modelId="{AC98A094-9BC3-4894-8517-12515FF15301}" type="parTrans" cxnId="{2AC7603A-7DDD-432F-AB9B-28FFA5413ED3}">
      <dgm:prSet/>
      <dgm:spPr/>
      <dgm:t>
        <a:bodyPr/>
        <a:lstStyle/>
        <a:p>
          <a:endParaRPr lang="en-US" sz="4000"/>
        </a:p>
      </dgm:t>
    </dgm:pt>
    <dgm:pt modelId="{E011E798-E857-4576-9E4C-BAA9F7B4D53D}" type="sibTrans" cxnId="{2AC7603A-7DDD-432F-AB9B-28FFA5413ED3}">
      <dgm:prSet/>
      <dgm:spPr/>
      <dgm:t>
        <a:bodyPr/>
        <a:lstStyle/>
        <a:p>
          <a:endParaRPr lang="en-US" sz="4000"/>
        </a:p>
      </dgm:t>
    </dgm:pt>
    <dgm:pt modelId="{B16950B5-F14B-416A-8E12-4B8A4AD7379C}">
      <dgm:prSet phldrT="[Text]" custT="1"/>
      <dgm:spPr/>
      <dgm:t>
        <a:bodyPr/>
        <a:lstStyle/>
        <a:p>
          <a:r>
            <a:rPr lang="en-US" sz="1200" dirty="0" smtClean="0"/>
            <a:t>Stack</a:t>
          </a:r>
          <a:endParaRPr lang="en-US" sz="1200" dirty="0"/>
        </a:p>
      </dgm:t>
    </dgm:pt>
    <dgm:pt modelId="{911129AE-2679-4E1C-92E1-141208A8E826}" type="parTrans" cxnId="{0811FEB4-42F4-48A8-983D-12A3AD1691A8}">
      <dgm:prSet/>
      <dgm:spPr/>
      <dgm:t>
        <a:bodyPr/>
        <a:lstStyle/>
        <a:p>
          <a:endParaRPr lang="en-US" sz="4000"/>
        </a:p>
      </dgm:t>
    </dgm:pt>
    <dgm:pt modelId="{57BD8DBC-8A5F-4AE7-B474-DF43655F7C48}" type="sibTrans" cxnId="{0811FEB4-42F4-48A8-983D-12A3AD1691A8}">
      <dgm:prSet/>
      <dgm:spPr/>
      <dgm:t>
        <a:bodyPr/>
        <a:lstStyle/>
        <a:p>
          <a:endParaRPr lang="en-US" sz="4000"/>
        </a:p>
      </dgm:t>
    </dgm:pt>
    <dgm:pt modelId="{4AAEF96A-156C-435F-A1DE-8CDB7DDCDE1C}">
      <dgm:prSet phldrT="[Text]" custT="1"/>
      <dgm:spPr/>
      <dgm:t>
        <a:bodyPr/>
        <a:lstStyle/>
        <a:p>
          <a:r>
            <a:rPr lang="en-US" sz="1200" dirty="0" smtClean="0"/>
            <a:t>Queue</a:t>
          </a:r>
          <a:endParaRPr lang="en-US" sz="1200" dirty="0"/>
        </a:p>
      </dgm:t>
    </dgm:pt>
    <dgm:pt modelId="{5D067042-9506-4632-ACF6-744F823A71B7}" type="parTrans" cxnId="{44226EC8-60BA-4312-9BA6-0E03E0BA63D9}">
      <dgm:prSet/>
      <dgm:spPr/>
      <dgm:t>
        <a:bodyPr/>
        <a:lstStyle/>
        <a:p>
          <a:endParaRPr lang="en-US" sz="4000"/>
        </a:p>
      </dgm:t>
    </dgm:pt>
    <dgm:pt modelId="{9BB1D714-D969-414D-8DD1-9D8A31EBEE7A}" type="sibTrans" cxnId="{44226EC8-60BA-4312-9BA6-0E03E0BA63D9}">
      <dgm:prSet/>
      <dgm:spPr/>
      <dgm:t>
        <a:bodyPr/>
        <a:lstStyle/>
        <a:p>
          <a:endParaRPr lang="en-US" sz="4000"/>
        </a:p>
      </dgm:t>
    </dgm:pt>
    <dgm:pt modelId="{C84AAF68-6CA6-4E4D-AED8-78CF63FA7AFB}">
      <dgm:prSet phldrT="[Text]" custT="1"/>
      <dgm:spPr/>
      <dgm:t>
        <a:bodyPr/>
        <a:lstStyle/>
        <a:p>
          <a:r>
            <a:rPr lang="en-US" sz="1200" dirty="0" smtClean="0"/>
            <a:t>Trees</a:t>
          </a:r>
          <a:endParaRPr lang="en-US" sz="1200" dirty="0"/>
        </a:p>
      </dgm:t>
    </dgm:pt>
    <dgm:pt modelId="{E1B5385F-2978-4D7E-B35E-F943F2D85B01}" type="parTrans" cxnId="{AEF212EA-3DE3-4A8B-9B09-E336281C8286}">
      <dgm:prSet/>
      <dgm:spPr/>
      <dgm:t>
        <a:bodyPr/>
        <a:lstStyle/>
        <a:p>
          <a:endParaRPr lang="en-US" sz="4000"/>
        </a:p>
      </dgm:t>
    </dgm:pt>
    <dgm:pt modelId="{06260FBE-6966-40F3-B92D-05DA27D9EB68}" type="sibTrans" cxnId="{AEF212EA-3DE3-4A8B-9B09-E336281C8286}">
      <dgm:prSet/>
      <dgm:spPr/>
      <dgm:t>
        <a:bodyPr/>
        <a:lstStyle/>
        <a:p>
          <a:endParaRPr lang="en-US" sz="4000"/>
        </a:p>
      </dgm:t>
    </dgm:pt>
    <dgm:pt modelId="{1F8F58CD-AB54-4871-9E49-F0309AD36112}">
      <dgm:prSet phldrT="[Text]" custT="1"/>
      <dgm:spPr/>
      <dgm:t>
        <a:bodyPr/>
        <a:lstStyle/>
        <a:p>
          <a:r>
            <a:rPr lang="en-US" sz="1200" dirty="0" smtClean="0"/>
            <a:t>Graphs</a:t>
          </a:r>
          <a:endParaRPr lang="en-US" sz="1200" dirty="0"/>
        </a:p>
      </dgm:t>
    </dgm:pt>
    <dgm:pt modelId="{75F15520-7090-4655-A9A9-24AEDA014F9E}" type="parTrans" cxnId="{36DCBB5D-DAAA-4280-8CD8-B1F9C5C64264}">
      <dgm:prSet/>
      <dgm:spPr/>
      <dgm:t>
        <a:bodyPr/>
        <a:lstStyle/>
        <a:p>
          <a:endParaRPr lang="en-US" sz="4000"/>
        </a:p>
      </dgm:t>
    </dgm:pt>
    <dgm:pt modelId="{388E0A40-AFFD-428B-9362-4C2EFE1DE8F7}" type="sibTrans" cxnId="{36DCBB5D-DAAA-4280-8CD8-B1F9C5C64264}">
      <dgm:prSet/>
      <dgm:spPr/>
      <dgm:t>
        <a:bodyPr/>
        <a:lstStyle/>
        <a:p>
          <a:endParaRPr lang="en-US" sz="4000"/>
        </a:p>
      </dgm:t>
    </dgm:pt>
    <dgm:pt modelId="{B827F383-10B5-4E4F-858F-1348F1B11F8B}">
      <dgm:prSet phldrT="[Text]" custT="1"/>
      <dgm:spPr/>
      <dgm:t>
        <a:bodyPr/>
        <a:lstStyle/>
        <a:p>
          <a:r>
            <a:rPr lang="en-US" sz="1200" dirty="0" smtClean="0"/>
            <a:t>Single LL</a:t>
          </a:r>
          <a:endParaRPr lang="en-US" sz="1200" dirty="0"/>
        </a:p>
      </dgm:t>
    </dgm:pt>
    <dgm:pt modelId="{A2FC5C35-BF4B-4DAD-A89D-D641075707EC}" type="parTrans" cxnId="{7790DF19-4E7A-4933-8A5B-A37F53CF77A3}">
      <dgm:prSet/>
      <dgm:spPr/>
      <dgm:t>
        <a:bodyPr/>
        <a:lstStyle/>
        <a:p>
          <a:endParaRPr lang="en-US" sz="4000"/>
        </a:p>
      </dgm:t>
    </dgm:pt>
    <dgm:pt modelId="{E413F788-7737-4B0B-AB33-921F03AB339C}" type="sibTrans" cxnId="{7790DF19-4E7A-4933-8A5B-A37F53CF77A3}">
      <dgm:prSet/>
      <dgm:spPr/>
      <dgm:t>
        <a:bodyPr/>
        <a:lstStyle/>
        <a:p>
          <a:endParaRPr lang="en-US" sz="4000"/>
        </a:p>
      </dgm:t>
    </dgm:pt>
    <dgm:pt modelId="{2C16EB98-278C-41E7-8E62-C754AFECFC16}">
      <dgm:prSet phldrT="[Text]" custT="1"/>
      <dgm:spPr/>
      <dgm:t>
        <a:bodyPr/>
        <a:lstStyle/>
        <a:p>
          <a:r>
            <a:rPr lang="en-US" sz="1200" dirty="0" smtClean="0"/>
            <a:t>Double LL</a:t>
          </a:r>
          <a:endParaRPr lang="en-US" sz="1200" dirty="0"/>
        </a:p>
      </dgm:t>
    </dgm:pt>
    <dgm:pt modelId="{6F342D9A-54E3-4E0D-AA89-6F6EE27B6FEE}" type="parTrans" cxnId="{1E180D85-0733-434A-8D30-C3C6661F996B}">
      <dgm:prSet/>
      <dgm:spPr/>
      <dgm:t>
        <a:bodyPr/>
        <a:lstStyle/>
        <a:p>
          <a:endParaRPr lang="en-US" sz="4000"/>
        </a:p>
      </dgm:t>
    </dgm:pt>
    <dgm:pt modelId="{2F08E1E2-689A-4FAB-9D93-2345D595C154}" type="sibTrans" cxnId="{1E180D85-0733-434A-8D30-C3C6661F996B}">
      <dgm:prSet/>
      <dgm:spPr/>
      <dgm:t>
        <a:bodyPr/>
        <a:lstStyle/>
        <a:p>
          <a:endParaRPr lang="en-US" sz="4000"/>
        </a:p>
      </dgm:t>
    </dgm:pt>
    <dgm:pt modelId="{FF1E9B79-8630-4E0B-8D8A-DFF7002827C0}">
      <dgm:prSet phldrT="[Text]" custT="1"/>
      <dgm:spPr/>
      <dgm:t>
        <a:bodyPr/>
        <a:lstStyle/>
        <a:p>
          <a:r>
            <a:rPr lang="en-US" sz="1200" dirty="0" smtClean="0"/>
            <a:t>Circular LL</a:t>
          </a:r>
          <a:endParaRPr lang="en-US" sz="1200" dirty="0"/>
        </a:p>
      </dgm:t>
    </dgm:pt>
    <dgm:pt modelId="{BCC77CE3-68BE-4427-8FCE-7BC1B8C76835}" type="parTrans" cxnId="{B7815983-1D25-410D-BAB0-422AEAE567F2}">
      <dgm:prSet/>
      <dgm:spPr/>
      <dgm:t>
        <a:bodyPr/>
        <a:lstStyle/>
        <a:p>
          <a:endParaRPr lang="en-US" sz="4000"/>
        </a:p>
      </dgm:t>
    </dgm:pt>
    <dgm:pt modelId="{E6B9146B-4DAB-4DB2-A86C-8605C803DCA8}" type="sibTrans" cxnId="{B7815983-1D25-410D-BAB0-422AEAE567F2}">
      <dgm:prSet/>
      <dgm:spPr/>
      <dgm:t>
        <a:bodyPr/>
        <a:lstStyle/>
        <a:p>
          <a:endParaRPr lang="en-US" sz="4000"/>
        </a:p>
      </dgm:t>
    </dgm:pt>
    <dgm:pt modelId="{76EA9803-B646-43D7-9719-EEB18CB79DB3}">
      <dgm:prSet phldrT="[Text]" custT="1"/>
      <dgm:spPr/>
      <dgm:t>
        <a:bodyPr/>
        <a:lstStyle/>
        <a:p>
          <a:r>
            <a:rPr lang="en-US" sz="1200" dirty="0" smtClean="0"/>
            <a:t>Binary</a:t>
          </a:r>
          <a:endParaRPr lang="en-US" sz="1200" dirty="0"/>
        </a:p>
      </dgm:t>
    </dgm:pt>
    <dgm:pt modelId="{6C3CCE1D-19F0-41F2-9727-68A946955EB3}" type="parTrans" cxnId="{FACB02D6-C88F-4760-8CFD-B6BAA7480440}">
      <dgm:prSet/>
      <dgm:spPr/>
      <dgm:t>
        <a:bodyPr/>
        <a:lstStyle/>
        <a:p>
          <a:endParaRPr lang="en-US" sz="4000"/>
        </a:p>
      </dgm:t>
    </dgm:pt>
    <dgm:pt modelId="{E2B9A2DB-1453-4434-AADB-9B95349132FE}" type="sibTrans" cxnId="{FACB02D6-C88F-4760-8CFD-B6BAA7480440}">
      <dgm:prSet/>
      <dgm:spPr/>
      <dgm:t>
        <a:bodyPr/>
        <a:lstStyle/>
        <a:p>
          <a:endParaRPr lang="en-US" sz="4000"/>
        </a:p>
      </dgm:t>
    </dgm:pt>
    <dgm:pt modelId="{E82AA678-0B86-4518-87A0-D225B93B0396}">
      <dgm:prSet phldrT="[Text]" custT="1"/>
      <dgm:spPr/>
      <dgm:t>
        <a:bodyPr/>
        <a:lstStyle/>
        <a:p>
          <a:r>
            <a:rPr lang="en-US" sz="1200" dirty="0" smtClean="0"/>
            <a:t>Binary Search Tree</a:t>
          </a:r>
          <a:endParaRPr lang="en-US" sz="1200" dirty="0"/>
        </a:p>
      </dgm:t>
    </dgm:pt>
    <dgm:pt modelId="{23B5152C-8E23-401F-8476-5F8A4AF76527}" type="parTrans" cxnId="{46CD0EF0-ADA8-46AF-922B-F96D3B0308B5}">
      <dgm:prSet/>
      <dgm:spPr/>
      <dgm:t>
        <a:bodyPr/>
        <a:lstStyle/>
        <a:p>
          <a:endParaRPr lang="en-US" sz="4000"/>
        </a:p>
      </dgm:t>
    </dgm:pt>
    <dgm:pt modelId="{2DF08977-9134-45FA-8325-51BF2E526FB5}" type="sibTrans" cxnId="{46CD0EF0-ADA8-46AF-922B-F96D3B0308B5}">
      <dgm:prSet/>
      <dgm:spPr/>
      <dgm:t>
        <a:bodyPr/>
        <a:lstStyle/>
        <a:p>
          <a:endParaRPr lang="en-US" sz="4000"/>
        </a:p>
      </dgm:t>
    </dgm:pt>
    <dgm:pt modelId="{B42BED3F-E59C-4D1C-AAA5-515DEBB22161}" type="pres">
      <dgm:prSet presAssocID="{05A7873A-A9AF-46C6-B66F-9162137F8E27}" presName="mainComposite" presStyleCnt="0">
        <dgm:presLayoutVars>
          <dgm:chPref val="1"/>
          <dgm:dir/>
          <dgm:animOne val="branch"/>
          <dgm:animLvl val="lvl"/>
          <dgm:resizeHandles val="exact"/>
        </dgm:presLayoutVars>
      </dgm:prSet>
      <dgm:spPr/>
      <dgm:t>
        <a:bodyPr/>
        <a:lstStyle/>
        <a:p>
          <a:endParaRPr lang="en-US"/>
        </a:p>
      </dgm:t>
    </dgm:pt>
    <dgm:pt modelId="{36EA7350-F365-4E16-8E7B-41CD26FE856B}" type="pres">
      <dgm:prSet presAssocID="{05A7873A-A9AF-46C6-B66F-9162137F8E27}" presName="hierFlow" presStyleCnt="0"/>
      <dgm:spPr/>
    </dgm:pt>
    <dgm:pt modelId="{DBFD3E35-6427-4733-8C5E-8B57E5EE22D2}" type="pres">
      <dgm:prSet presAssocID="{05A7873A-A9AF-46C6-B66F-9162137F8E27}" presName="hierChild1" presStyleCnt="0">
        <dgm:presLayoutVars>
          <dgm:chPref val="1"/>
          <dgm:animOne val="branch"/>
          <dgm:animLvl val="lvl"/>
        </dgm:presLayoutVars>
      </dgm:prSet>
      <dgm:spPr/>
    </dgm:pt>
    <dgm:pt modelId="{AD5C82C2-8A49-4E2A-80FB-01060A0B35D0}" type="pres">
      <dgm:prSet presAssocID="{4B9B1100-C7CA-400A-8E57-014E82871C3D}" presName="Name14" presStyleCnt="0"/>
      <dgm:spPr/>
    </dgm:pt>
    <dgm:pt modelId="{28749610-9316-443B-B54C-BBD264DCD2C4}" type="pres">
      <dgm:prSet presAssocID="{4B9B1100-C7CA-400A-8E57-014E82871C3D}" presName="level1Shape" presStyleLbl="node0" presStyleIdx="0" presStyleCnt="1" custScaleX="267585" custScaleY="118680">
        <dgm:presLayoutVars>
          <dgm:chPref val="3"/>
        </dgm:presLayoutVars>
      </dgm:prSet>
      <dgm:spPr/>
      <dgm:t>
        <a:bodyPr/>
        <a:lstStyle/>
        <a:p>
          <a:endParaRPr lang="en-US"/>
        </a:p>
      </dgm:t>
    </dgm:pt>
    <dgm:pt modelId="{B7B9D905-9DE2-41C7-84C4-5BE4CCF516B7}" type="pres">
      <dgm:prSet presAssocID="{4B9B1100-C7CA-400A-8E57-014E82871C3D}" presName="hierChild2" presStyleCnt="0"/>
      <dgm:spPr/>
    </dgm:pt>
    <dgm:pt modelId="{B74472C3-C563-4156-B327-439A4A148D05}" type="pres">
      <dgm:prSet presAssocID="{A7AF8380-0DCD-42B2-AA1A-85D49EBA3933}" presName="Name19" presStyleLbl="parChTrans1D2" presStyleIdx="0" presStyleCnt="2"/>
      <dgm:spPr/>
      <dgm:t>
        <a:bodyPr/>
        <a:lstStyle/>
        <a:p>
          <a:endParaRPr lang="en-US"/>
        </a:p>
      </dgm:t>
    </dgm:pt>
    <dgm:pt modelId="{A5EB613C-4069-4CF5-A50B-A72193A4E072}" type="pres">
      <dgm:prSet presAssocID="{E22EACAE-1CBC-4A13-B344-CF0823A17685}" presName="Name21" presStyleCnt="0"/>
      <dgm:spPr/>
    </dgm:pt>
    <dgm:pt modelId="{9E1C0DBA-88F9-4BE4-A652-A110CE472274}" type="pres">
      <dgm:prSet presAssocID="{E22EACAE-1CBC-4A13-B344-CF0823A17685}" presName="level2Shape" presStyleLbl="node2" presStyleIdx="0" presStyleCnt="2" custScaleX="213258"/>
      <dgm:spPr/>
      <dgm:t>
        <a:bodyPr/>
        <a:lstStyle/>
        <a:p>
          <a:endParaRPr lang="en-US"/>
        </a:p>
      </dgm:t>
    </dgm:pt>
    <dgm:pt modelId="{55AF4CFC-0ED0-45C1-8F56-2E619FDFB423}" type="pres">
      <dgm:prSet presAssocID="{E22EACAE-1CBC-4A13-B344-CF0823A17685}" presName="hierChild3" presStyleCnt="0"/>
      <dgm:spPr/>
    </dgm:pt>
    <dgm:pt modelId="{27656522-7024-40CF-A950-78AA7201B015}" type="pres">
      <dgm:prSet presAssocID="{BBD39019-B6C1-4A0E-80F8-D6D0E819857C}" presName="Name19" presStyleLbl="parChTrans1D3" presStyleIdx="0" presStyleCnt="6"/>
      <dgm:spPr/>
      <dgm:t>
        <a:bodyPr/>
        <a:lstStyle/>
        <a:p>
          <a:endParaRPr lang="en-US"/>
        </a:p>
      </dgm:t>
    </dgm:pt>
    <dgm:pt modelId="{2B792CD3-6A84-4B33-9865-6CFA223DAC0E}" type="pres">
      <dgm:prSet presAssocID="{772D01B3-441E-49E1-BCAD-C62612F66115}" presName="Name21" presStyleCnt="0"/>
      <dgm:spPr/>
    </dgm:pt>
    <dgm:pt modelId="{4D2FB23F-1D0D-4D96-8683-5A3A9D52D750}" type="pres">
      <dgm:prSet presAssocID="{772D01B3-441E-49E1-BCAD-C62612F66115}" presName="level2Shape" presStyleLbl="node3" presStyleIdx="0" presStyleCnt="6"/>
      <dgm:spPr/>
      <dgm:t>
        <a:bodyPr/>
        <a:lstStyle/>
        <a:p>
          <a:endParaRPr lang="en-US"/>
        </a:p>
      </dgm:t>
    </dgm:pt>
    <dgm:pt modelId="{E47D9CA8-94E3-4A58-8B4F-8DB976DFCB13}" type="pres">
      <dgm:prSet presAssocID="{772D01B3-441E-49E1-BCAD-C62612F66115}" presName="hierChild3" presStyleCnt="0"/>
      <dgm:spPr/>
    </dgm:pt>
    <dgm:pt modelId="{F383301F-6921-49B8-A74C-BF17B270CAC4}" type="pres">
      <dgm:prSet presAssocID="{8E1178C5-76F1-4A14-A753-3F2033E46CEA}" presName="Name19" presStyleLbl="parChTrans1D3" presStyleIdx="1" presStyleCnt="6"/>
      <dgm:spPr/>
      <dgm:t>
        <a:bodyPr/>
        <a:lstStyle/>
        <a:p>
          <a:endParaRPr lang="en-US"/>
        </a:p>
      </dgm:t>
    </dgm:pt>
    <dgm:pt modelId="{12E681F8-3B36-49B2-9E68-C9C952419142}" type="pres">
      <dgm:prSet presAssocID="{8D9B98D9-F1A2-4F84-A9DF-CEC36168F50B}" presName="Name21" presStyleCnt="0"/>
      <dgm:spPr/>
    </dgm:pt>
    <dgm:pt modelId="{B65F7A58-BECB-4470-A062-A106805B494C}" type="pres">
      <dgm:prSet presAssocID="{8D9B98D9-F1A2-4F84-A9DF-CEC36168F50B}" presName="level2Shape" presStyleLbl="node3" presStyleIdx="1" presStyleCnt="6"/>
      <dgm:spPr/>
      <dgm:t>
        <a:bodyPr/>
        <a:lstStyle/>
        <a:p>
          <a:endParaRPr lang="en-US"/>
        </a:p>
      </dgm:t>
    </dgm:pt>
    <dgm:pt modelId="{CFF214E8-F355-4232-B7EE-67CAE23DC9D4}" type="pres">
      <dgm:prSet presAssocID="{8D9B98D9-F1A2-4F84-A9DF-CEC36168F50B}" presName="hierChild3" presStyleCnt="0"/>
      <dgm:spPr/>
    </dgm:pt>
    <dgm:pt modelId="{A6B95B3F-417A-49A6-B037-EF7A39017620}" type="pres">
      <dgm:prSet presAssocID="{ECB23BFF-785F-42A6-AE32-EF0F144BEEAF}" presName="Name19" presStyleLbl="parChTrans1D3" presStyleIdx="2" presStyleCnt="6"/>
      <dgm:spPr/>
      <dgm:t>
        <a:bodyPr/>
        <a:lstStyle/>
        <a:p>
          <a:endParaRPr lang="en-US"/>
        </a:p>
      </dgm:t>
    </dgm:pt>
    <dgm:pt modelId="{864D0673-05F5-4FE4-A54E-4548233F7D1A}" type="pres">
      <dgm:prSet presAssocID="{9FDEAF77-974E-482E-88F9-F89AC12B6DE9}" presName="Name21" presStyleCnt="0"/>
      <dgm:spPr/>
    </dgm:pt>
    <dgm:pt modelId="{A3A9B79F-5DC7-4A04-8BA5-D7AADBEF58FE}" type="pres">
      <dgm:prSet presAssocID="{9FDEAF77-974E-482E-88F9-F89AC12B6DE9}" presName="level2Shape" presStyleLbl="node3" presStyleIdx="2" presStyleCnt="6"/>
      <dgm:spPr/>
      <dgm:t>
        <a:bodyPr/>
        <a:lstStyle/>
        <a:p>
          <a:endParaRPr lang="en-US"/>
        </a:p>
      </dgm:t>
    </dgm:pt>
    <dgm:pt modelId="{3F58E709-65B7-4D5D-B1BD-EA957CED5379}" type="pres">
      <dgm:prSet presAssocID="{9FDEAF77-974E-482E-88F9-F89AC12B6DE9}" presName="hierChild3" presStyleCnt="0"/>
      <dgm:spPr/>
    </dgm:pt>
    <dgm:pt modelId="{5BA8184F-10AC-4190-8BED-06EAF1B49ABB}" type="pres">
      <dgm:prSet presAssocID="{47435274-4DA2-4479-85C0-63E7E249A580}" presName="Name19" presStyleLbl="parChTrans1D3" presStyleIdx="3" presStyleCnt="6"/>
      <dgm:spPr/>
      <dgm:t>
        <a:bodyPr/>
        <a:lstStyle/>
        <a:p>
          <a:endParaRPr lang="en-US"/>
        </a:p>
      </dgm:t>
    </dgm:pt>
    <dgm:pt modelId="{0A5C5AF5-7FFD-4799-A895-82DA3B04A38B}" type="pres">
      <dgm:prSet presAssocID="{8276EB20-A4BF-4DA6-880E-4B5CE643E288}" presName="Name21" presStyleCnt="0"/>
      <dgm:spPr/>
    </dgm:pt>
    <dgm:pt modelId="{716972E9-DFE8-4550-9B0B-1C18C5439DF7}" type="pres">
      <dgm:prSet presAssocID="{8276EB20-A4BF-4DA6-880E-4B5CE643E288}" presName="level2Shape" presStyleLbl="node3" presStyleIdx="3" presStyleCnt="6"/>
      <dgm:spPr/>
      <dgm:t>
        <a:bodyPr/>
        <a:lstStyle/>
        <a:p>
          <a:endParaRPr lang="en-US"/>
        </a:p>
      </dgm:t>
    </dgm:pt>
    <dgm:pt modelId="{A9F2F9B2-022C-49F9-B0A7-A23A75CB5646}" type="pres">
      <dgm:prSet presAssocID="{8276EB20-A4BF-4DA6-880E-4B5CE643E288}" presName="hierChild3" presStyleCnt="0"/>
      <dgm:spPr/>
    </dgm:pt>
    <dgm:pt modelId="{1CBF100A-2DF9-498D-8AE4-D02AB019FCDC}" type="pres">
      <dgm:prSet presAssocID="{B370963B-D9FD-4EE3-8776-5791D94B6C05}" presName="Name19" presStyleLbl="parChTrans1D2" presStyleIdx="1" presStyleCnt="2"/>
      <dgm:spPr/>
      <dgm:t>
        <a:bodyPr/>
        <a:lstStyle/>
        <a:p>
          <a:endParaRPr lang="en-US"/>
        </a:p>
      </dgm:t>
    </dgm:pt>
    <dgm:pt modelId="{6B197FB9-802A-4D49-BFCB-49F2A9142E1E}" type="pres">
      <dgm:prSet presAssocID="{79253F00-E5DC-4414-BE01-C0FA9999EEE2}" presName="Name21" presStyleCnt="0"/>
      <dgm:spPr/>
    </dgm:pt>
    <dgm:pt modelId="{869B851F-1EDF-4BC4-A29E-B6082595B9CF}" type="pres">
      <dgm:prSet presAssocID="{79253F00-E5DC-4414-BE01-C0FA9999EEE2}" presName="level2Shape" presStyleLbl="node2" presStyleIdx="1" presStyleCnt="2" custScaleX="273509"/>
      <dgm:spPr/>
      <dgm:t>
        <a:bodyPr/>
        <a:lstStyle/>
        <a:p>
          <a:endParaRPr lang="en-US"/>
        </a:p>
      </dgm:t>
    </dgm:pt>
    <dgm:pt modelId="{48CDB4C4-934B-4252-91F6-A4E2CDB5F688}" type="pres">
      <dgm:prSet presAssocID="{79253F00-E5DC-4414-BE01-C0FA9999EEE2}" presName="hierChild3" presStyleCnt="0"/>
      <dgm:spPr/>
    </dgm:pt>
    <dgm:pt modelId="{7027937B-B71D-41E1-96FC-109D732E7C3D}" type="pres">
      <dgm:prSet presAssocID="{67378E1E-5ED8-4536-9D52-2E948C84E1DA}" presName="Name19" presStyleLbl="parChTrans1D3" presStyleIdx="4" presStyleCnt="6"/>
      <dgm:spPr/>
      <dgm:t>
        <a:bodyPr/>
        <a:lstStyle/>
        <a:p>
          <a:endParaRPr lang="en-US"/>
        </a:p>
      </dgm:t>
    </dgm:pt>
    <dgm:pt modelId="{EAB49974-BF6B-4B32-BA64-6FDFA5B03D22}" type="pres">
      <dgm:prSet presAssocID="{D4EF281F-5695-4574-BE2E-81EBD7E130DD}" presName="Name21" presStyleCnt="0"/>
      <dgm:spPr/>
    </dgm:pt>
    <dgm:pt modelId="{9F0A7CC8-564D-4CCD-89A5-322A2E2DED96}" type="pres">
      <dgm:prSet presAssocID="{D4EF281F-5695-4574-BE2E-81EBD7E130DD}" presName="level2Shape" presStyleLbl="node3" presStyleIdx="4" presStyleCnt="6"/>
      <dgm:spPr/>
      <dgm:t>
        <a:bodyPr/>
        <a:lstStyle/>
        <a:p>
          <a:endParaRPr lang="en-US"/>
        </a:p>
      </dgm:t>
    </dgm:pt>
    <dgm:pt modelId="{A2F8D7C6-DF86-4A85-A740-D4BDA211DDA4}" type="pres">
      <dgm:prSet presAssocID="{D4EF281F-5695-4574-BE2E-81EBD7E130DD}" presName="hierChild3" presStyleCnt="0"/>
      <dgm:spPr/>
    </dgm:pt>
    <dgm:pt modelId="{E989C489-22F5-49AE-A0F9-ABAC4B35249F}" type="pres">
      <dgm:prSet presAssocID="{7CE0D1CD-B7F5-4F32-B909-767EA6B283AA}" presName="Name19" presStyleLbl="parChTrans1D4" presStyleIdx="0" presStyleCnt="11"/>
      <dgm:spPr/>
      <dgm:t>
        <a:bodyPr/>
        <a:lstStyle/>
        <a:p>
          <a:endParaRPr lang="en-US"/>
        </a:p>
      </dgm:t>
    </dgm:pt>
    <dgm:pt modelId="{3D6CDC3E-B346-4369-AA89-326EBBB1C4C7}" type="pres">
      <dgm:prSet presAssocID="{4A4A0F7D-010F-4919-852D-052ACC06443D}" presName="Name21" presStyleCnt="0"/>
      <dgm:spPr/>
    </dgm:pt>
    <dgm:pt modelId="{1CAEF0A7-DE1A-4E39-8374-019E50C38B12}" type="pres">
      <dgm:prSet presAssocID="{4A4A0F7D-010F-4919-852D-052ACC06443D}" presName="level2Shape" presStyleLbl="node4" presStyleIdx="0" presStyleCnt="11"/>
      <dgm:spPr/>
      <dgm:t>
        <a:bodyPr/>
        <a:lstStyle/>
        <a:p>
          <a:endParaRPr lang="en-US"/>
        </a:p>
      </dgm:t>
    </dgm:pt>
    <dgm:pt modelId="{22F45950-A720-4C2A-AB6C-1CAA69B7FC03}" type="pres">
      <dgm:prSet presAssocID="{4A4A0F7D-010F-4919-852D-052ACC06443D}" presName="hierChild3" presStyleCnt="0"/>
      <dgm:spPr/>
    </dgm:pt>
    <dgm:pt modelId="{9F247025-FA3B-462A-8123-0ECC13EA26FF}" type="pres">
      <dgm:prSet presAssocID="{AC98A094-9BC3-4894-8517-12515FF15301}" presName="Name19" presStyleLbl="parChTrans1D4" presStyleIdx="1" presStyleCnt="11"/>
      <dgm:spPr/>
      <dgm:t>
        <a:bodyPr/>
        <a:lstStyle/>
        <a:p>
          <a:endParaRPr lang="en-US"/>
        </a:p>
      </dgm:t>
    </dgm:pt>
    <dgm:pt modelId="{2BA7EFEB-F58F-47FB-95FC-49AAC98B0235}" type="pres">
      <dgm:prSet presAssocID="{ACF71BBF-4094-4ABD-9985-0DA45DF79C89}" presName="Name21" presStyleCnt="0"/>
      <dgm:spPr/>
    </dgm:pt>
    <dgm:pt modelId="{B4A91339-4BC6-4E5B-BF3F-3FE6F2243702}" type="pres">
      <dgm:prSet presAssocID="{ACF71BBF-4094-4ABD-9985-0DA45DF79C89}" presName="level2Shape" presStyleLbl="node4" presStyleIdx="1" presStyleCnt="11"/>
      <dgm:spPr/>
      <dgm:t>
        <a:bodyPr/>
        <a:lstStyle/>
        <a:p>
          <a:endParaRPr lang="en-US"/>
        </a:p>
      </dgm:t>
    </dgm:pt>
    <dgm:pt modelId="{F8D513AB-C440-4E5A-8F78-81130D1BE334}" type="pres">
      <dgm:prSet presAssocID="{ACF71BBF-4094-4ABD-9985-0DA45DF79C89}" presName="hierChild3" presStyleCnt="0"/>
      <dgm:spPr/>
    </dgm:pt>
    <dgm:pt modelId="{0AFA596E-E4F4-4E69-9ACB-DFC875048FB1}" type="pres">
      <dgm:prSet presAssocID="{A2FC5C35-BF4B-4DAD-A89D-D641075707EC}" presName="Name19" presStyleLbl="parChTrans1D4" presStyleIdx="2" presStyleCnt="11"/>
      <dgm:spPr/>
      <dgm:t>
        <a:bodyPr/>
        <a:lstStyle/>
        <a:p>
          <a:endParaRPr lang="en-US"/>
        </a:p>
      </dgm:t>
    </dgm:pt>
    <dgm:pt modelId="{8A4C13E6-21A8-485E-80FE-0374F49E461B}" type="pres">
      <dgm:prSet presAssocID="{B827F383-10B5-4E4F-858F-1348F1B11F8B}" presName="Name21" presStyleCnt="0"/>
      <dgm:spPr/>
    </dgm:pt>
    <dgm:pt modelId="{8C32B57F-B4A3-41FB-91B9-45E8EC34F43F}" type="pres">
      <dgm:prSet presAssocID="{B827F383-10B5-4E4F-858F-1348F1B11F8B}" presName="level2Shape" presStyleLbl="node4" presStyleIdx="2" presStyleCnt="11"/>
      <dgm:spPr/>
      <dgm:t>
        <a:bodyPr/>
        <a:lstStyle/>
        <a:p>
          <a:endParaRPr lang="en-US"/>
        </a:p>
      </dgm:t>
    </dgm:pt>
    <dgm:pt modelId="{0C44B9BD-6398-4961-AAE0-1D1684CF4C50}" type="pres">
      <dgm:prSet presAssocID="{B827F383-10B5-4E4F-858F-1348F1B11F8B}" presName="hierChild3" presStyleCnt="0"/>
      <dgm:spPr/>
    </dgm:pt>
    <dgm:pt modelId="{6B822C5F-D11F-4951-BFA2-4DC1D45D2A9C}" type="pres">
      <dgm:prSet presAssocID="{6F342D9A-54E3-4E0D-AA89-6F6EE27B6FEE}" presName="Name19" presStyleLbl="parChTrans1D4" presStyleIdx="3" presStyleCnt="11"/>
      <dgm:spPr/>
      <dgm:t>
        <a:bodyPr/>
        <a:lstStyle/>
        <a:p>
          <a:endParaRPr lang="en-US"/>
        </a:p>
      </dgm:t>
    </dgm:pt>
    <dgm:pt modelId="{6F905D3B-8C10-486E-BAAE-99341E841AE9}" type="pres">
      <dgm:prSet presAssocID="{2C16EB98-278C-41E7-8E62-C754AFECFC16}" presName="Name21" presStyleCnt="0"/>
      <dgm:spPr/>
    </dgm:pt>
    <dgm:pt modelId="{1892C12A-5B54-41C0-8121-7587A10E2D35}" type="pres">
      <dgm:prSet presAssocID="{2C16EB98-278C-41E7-8E62-C754AFECFC16}" presName="level2Shape" presStyleLbl="node4" presStyleIdx="3" presStyleCnt="11"/>
      <dgm:spPr/>
      <dgm:t>
        <a:bodyPr/>
        <a:lstStyle/>
        <a:p>
          <a:endParaRPr lang="en-US"/>
        </a:p>
      </dgm:t>
    </dgm:pt>
    <dgm:pt modelId="{2B986949-B5D4-4BD9-AB8E-01FB2187964E}" type="pres">
      <dgm:prSet presAssocID="{2C16EB98-278C-41E7-8E62-C754AFECFC16}" presName="hierChild3" presStyleCnt="0"/>
      <dgm:spPr/>
    </dgm:pt>
    <dgm:pt modelId="{4FC419FE-2A16-49D3-8600-EB9AFE429722}" type="pres">
      <dgm:prSet presAssocID="{BCC77CE3-68BE-4427-8FCE-7BC1B8C76835}" presName="Name19" presStyleLbl="parChTrans1D4" presStyleIdx="4" presStyleCnt="11"/>
      <dgm:spPr/>
      <dgm:t>
        <a:bodyPr/>
        <a:lstStyle/>
        <a:p>
          <a:endParaRPr lang="en-US"/>
        </a:p>
      </dgm:t>
    </dgm:pt>
    <dgm:pt modelId="{A7F3F7C5-2A96-42A2-929B-C9FD8CE9E3C8}" type="pres">
      <dgm:prSet presAssocID="{FF1E9B79-8630-4E0B-8D8A-DFF7002827C0}" presName="Name21" presStyleCnt="0"/>
      <dgm:spPr/>
    </dgm:pt>
    <dgm:pt modelId="{3EFE765C-31A7-4677-85D1-2625A5A6A209}" type="pres">
      <dgm:prSet presAssocID="{FF1E9B79-8630-4E0B-8D8A-DFF7002827C0}" presName="level2Shape" presStyleLbl="node4" presStyleIdx="4" presStyleCnt="11"/>
      <dgm:spPr/>
      <dgm:t>
        <a:bodyPr/>
        <a:lstStyle/>
        <a:p>
          <a:endParaRPr lang="en-US"/>
        </a:p>
      </dgm:t>
    </dgm:pt>
    <dgm:pt modelId="{8E82275F-FE62-4241-A903-02F353DC32A5}" type="pres">
      <dgm:prSet presAssocID="{FF1E9B79-8630-4E0B-8D8A-DFF7002827C0}" presName="hierChild3" presStyleCnt="0"/>
      <dgm:spPr/>
    </dgm:pt>
    <dgm:pt modelId="{1366263B-5564-4E4F-AB28-F9C9E0FC2AB2}" type="pres">
      <dgm:prSet presAssocID="{911129AE-2679-4E1C-92E1-141208A8E826}" presName="Name19" presStyleLbl="parChTrans1D4" presStyleIdx="5" presStyleCnt="11"/>
      <dgm:spPr/>
      <dgm:t>
        <a:bodyPr/>
        <a:lstStyle/>
        <a:p>
          <a:endParaRPr lang="en-US"/>
        </a:p>
      </dgm:t>
    </dgm:pt>
    <dgm:pt modelId="{206C876F-E128-4BD3-9DEA-696DDBB95613}" type="pres">
      <dgm:prSet presAssocID="{B16950B5-F14B-416A-8E12-4B8A4AD7379C}" presName="Name21" presStyleCnt="0"/>
      <dgm:spPr/>
    </dgm:pt>
    <dgm:pt modelId="{498445A9-B942-4167-AEDF-9EE3EB35DD14}" type="pres">
      <dgm:prSet presAssocID="{B16950B5-F14B-416A-8E12-4B8A4AD7379C}" presName="level2Shape" presStyleLbl="node4" presStyleIdx="5" presStyleCnt="11"/>
      <dgm:spPr/>
      <dgm:t>
        <a:bodyPr/>
        <a:lstStyle/>
        <a:p>
          <a:endParaRPr lang="en-US"/>
        </a:p>
      </dgm:t>
    </dgm:pt>
    <dgm:pt modelId="{AD4E51C1-705A-459A-9194-65309D86057C}" type="pres">
      <dgm:prSet presAssocID="{B16950B5-F14B-416A-8E12-4B8A4AD7379C}" presName="hierChild3" presStyleCnt="0"/>
      <dgm:spPr/>
    </dgm:pt>
    <dgm:pt modelId="{C4BBA7F6-D798-47DB-932A-273302735054}" type="pres">
      <dgm:prSet presAssocID="{5D067042-9506-4632-ACF6-744F823A71B7}" presName="Name19" presStyleLbl="parChTrans1D4" presStyleIdx="6" presStyleCnt="11"/>
      <dgm:spPr/>
      <dgm:t>
        <a:bodyPr/>
        <a:lstStyle/>
        <a:p>
          <a:endParaRPr lang="en-US"/>
        </a:p>
      </dgm:t>
    </dgm:pt>
    <dgm:pt modelId="{B953B90A-CBD1-42B5-8839-4287C2B35CC9}" type="pres">
      <dgm:prSet presAssocID="{4AAEF96A-156C-435F-A1DE-8CDB7DDCDE1C}" presName="Name21" presStyleCnt="0"/>
      <dgm:spPr/>
    </dgm:pt>
    <dgm:pt modelId="{25037955-70C8-40D9-A774-6753868960B1}" type="pres">
      <dgm:prSet presAssocID="{4AAEF96A-156C-435F-A1DE-8CDB7DDCDE1C}" presName="level2Shape" presStyleLbl="node4" presStyleIdx="6" presStyleCnt="11"/>
      <dgm:spPr/>
      <dgm:t>
        <a:bodyPr/>
        <a:lstStyle/>
        <a:p>
          <a:endParaRPr lang="en-US"/>
        </a:p>
      </dgm:t>
    </dgm:pt>
    <dgm:pt modelId="{5F2C99D9-1F9F-4F76-A9A6-446958A23B81}" type="pres">
      <dgm:prSet presAssocID="{4AAEF96A-156C-435F-A1DE-8CDB7DDCDE1C}" presName="hierChild3" presStyleCnt="0"/>
      <dgm:spPr/>
    </dgm:pt>
    <dgm:pt modelId="{56D4A771-E6C2-4017-94C5-3C6A2F5B9B91}" type="pres">
      <dgm:prSet presAssocID="{FF168669-DF60-4A03-96A9-CCCCBB217CD4}" presName="Name19" presStyleLbl="parChTrans1D3" presStyleIdx="5" presStyleCnt="6"/>
      <dgm:spPr/>
      <dgm:t>
        <a:bodyPr/>
        <a:lstStyle/>
        <a:p>
          <a:endParaRPr lang="en-US"/>
        </a:p>
      </dgm:t>
    </dgm:pt>
    <dgm:pt modelId="{4F4CFED7-98F0-45B6-B060-F5B052C4F4CE}" type="pres">
      <dgm:prSet presAssocID="{117A3D68-C3D5-46B5-8F59-A577AF41F7FA}" presName="Name21" presStyleCnt="0"/>
      <dgm:spPr/>
    </dgm:pt>
    <dgm:pt modelId="{69CACF91-9ACB-495C-8F28-10EE0B10B531}" type="pres">
      <dgm:prSet presAssocID="{117A3D68-C3D5-46B5-8F59-A577AF41F7FA}" presName="level2Shape" presStyleLbl="node3" presStyleIdx="5" presStyleCnt="6" custScaleX="155480"/>
      <dgm:spPr/>
      <dgm:t>
        <a:bodyPr/>
        <a:lstStyle/>
        <a:p>
          <a:endParaRPr lang="en-US"/>
        </a:p>
      </dgm:t>
    </dgm:pt>
    <dgm:pt modelId="{AC6E3CAE-51F5-4E75-90D7-C6662EC1D8E2}" type="pres">
      <dgm:prSet presAssocID="{117A3D68-C3D5-46B5-8F59-A577AF41F7FA}" presName="hierChild3" presStyleCnt="0"/>
      <dgm:spPr/>
    </dgm:pt>
    <dgm:pt modelId="{DF9E755D-00F5-42C1-97D7-5DAA08879365}" type="pres">
      <dgm:prSet presAssocID="{E1B5385F-2978-4D7E-B35E-F943F2D85B01}" presName="Name19" presStyleLbl="parChTrans1D4" presStyleIdx="7" presStyleCnt="11"/>
      <dgm:spPr/>
      <dgm:t>
        <a:bodyPr/>
        <a:lstStyle/>
        <a:p>
          <a:endParaRPr lang="en-US"/>
        </a:p>
      </dgm:t>
    </dgm:pt>
    <dgm:pt modelId="{91F85373-7422-43F2-827D-A3B901F35428}" type="pres">
      <dgm:prSet presAssocID="{C84AAF68-6CA6-4E4D-AED8-78CF63FA7AFB}" presName="Name21" presStyleCnt="0"/>
      <dgm:spPr/>
    </dgm:pt>
    <dgm:pt modelId="{D8445440-A385-464F-A2F9-1276C0136DA0}" type="pres">
      <dgm:prSet presAssocID="{C84AAF68-6CA6-4E4D-AED8-78CF63FA7AFB}" presName="level2Shape" presStyleLbl="node4" presStyleIdx="7" presStyleCnt="11"/>
      <dgm:spPr/>
      <dgm:t>
        <a:bodyPr/>
        <a:lstStyle/>
        <a:p>
          <a:endParaRPr lang="en-US"/>
        </a:p>
      </dgm:t>
    </dgm:pt>
    <dgm:pt modelId="{335AB6B8-1110-4B70-8F57-2769BB8E5C9B}" type="pres">
      <dgm:prSet presAssocID="{C84AAF68-6CA6-4E4D-AED8-78CF63FA7AFB}" presName="hierChild3" presStyleCnt="0"/>
      <dgm:spPr/>
    </dgm:pt>
    <dgm:pt modelId="{B855E2BF-3DC2-4753-8778-9DF311DE9064}" type="pres">
      <dgm:prSet presAssocID="{6C3CCE1D-19F0-41F2-9727-68A946955EB3}" presName="Name19" presStyleLbl="parChTrans1D4" presStyleIdx="8" presStyleCnt="11"/>
      <dgm:spPr/>
      <dgm:t>
        <a:bodyPr/>
        <a:lstStyle/>
        <a:p>
          <a:endParaRPr lang="en-US"/>
        </a:p>
      </dgm:t>
    </dgm:pt>
    <dgm:pt modelId="{C32CC544-B7D5-400C-92BA-EAEE9378C98E}" type="pres">
      <dgm:prSet presAssocID="{76EA9803-B646-43D7-9719-EEB18CB79DB3}" presName="Name21" presStyleCnt="0"/>
      <dgm:spPr/>
    </dgm:pt>
    <dgm:pt modelId="{36BC5D26-3279-4C57-ACC7-3F3353734DD2}" type="pres">
      <dgm:prSet presAssocID="{76EA9803-B646-43D7-9719-EEB18CB79DB3}" presName="level2Shape" presStyleLbl="node4" presStyleIdx="8" presStyleCnt="11"/>
      <dgm:spPr/>
      <dgm:t>
        <a:bodyPr/>
        <a:lstStyle/>
        <a:p>
          <a:endParaRPr lang="en-US"/>
        </a:p>
      </dgm:t>
    </dgm:pt>
    <dgm:pt modelId="{BBBD3D09-4C40-4C28-AD03-77282C311887}" type="pres">
      <dgm:prSet presAssocID="{76EA9803-B646-43D7-9719-EEB18CB79DB3}" presName="hierChild3" presStyleCnt="0"/>
      <dgm:spPr/>
    </dgm:pt>
    <dgm:pt modelId="{D09D4373-E355-485D-837F-286BCC1B5712}" type="pres">
      <dgm:prSet presAssocID="{23B5152C-8E23-401F-8476-5F8A4AF76527}" presName="Name19" presStyleLbl="parChTrans1D4" presStyleIdx="9" presStyleCnt="11"/>
      <dgm:spPr/>
      <dgm:t>
        <a:bodyPr/>
        <a:lstStyle/>
        <a:p>
          <a:endParaRPr lang="en-US"/>
        </a:p>
      </dgm:t>
    </dgm:pt>
    <dgm:pt modelId="{D72A2E8D-0DA4-4A62-A877-3C8A1A99E7DF}" type="pres">
      <dgm:prSet presAssocID="{E82AA678-0B86-4518-87A0-D225B93B0396}" presName="Name21" presStyleCnt="0"/>
      <dgm:spPr/>
    </dgm:pt>
    <dgm:pt modelId="{0BD69F93-ECD1-448A-BA42-0E666EE801E0}" type="pres">
      <dgm:prSet presAssocID="{E82AA678-0B86-4518-87A0-D225B93B0396}" presName="level2Shape" presStyleLbl="node4" presStyleIdx="9" presStyleCnt="11" custScaleX="182316"/>
      <dgm:spPr/>
      <dgm:t>
        <a:bodyPr/>
        <a:lstStyle/>
        <a:p>
          <a:endParaRPr lang="en-US"/>
        </a:p>
      </dgm:t>
    </dgm:pt>
    <dgm:pt modelId="{6526988B-9781-4251-8122-46930E608CAC}" type="pres">
      <dgm:prSet presAssocID="{E82AA678-0B86-4518-87A0-D225B93B0396}" presName="hierChild3" presStyleCnt="0"/>
      <dgm:spPr/>
    </dgm:pt>
    <dgm:pt modelId="{3F61ABF9-D8FD-4242-80AC-9CE17946B923}" type="pres">
      <dgm:prSet presAssocID="{75F15520-7090-4655-A9A9-24AEDA014F9E}" presName="Name19" presStyleLbl="parChTrans1D4" presStyleIdx="10" presStyleCnt="11"/>
      <dgm:spPr/>
      <dgm:t>
        <a:bodyPr/>
        <a:lstStyle/>
        <a:p>
          <a:endParaRPr lang="en-US"/>
        </a:p>
      </dgm:t>
    </dgm:pt>
    <dgm:pt modelId="{2CC370D0-F333-4EFA-A857-9CEEA3CECE9A}" type="pres">
      <dgm:prSet presAssocID="{1F8F58CD-AB54-4871-9E49-F0309AD36112}" presName="Name21" presStyleCnt="0"/>
      <dgm:spPr/>
    </dgm:pt>
    <dgm:pt modelId="{51D387D4-8923-41FD-929A-727AF35951F0}" type="pres">
      <dgm:prSet presAssocID="{1F8F58CD-AB54-4871-9E49-F0309AD36112}" presName="level2Shape" presStyleLbl="node4" presStyleIdx="10" presStyleCnt="11"/>
      <dgm:spPr/>
      <dgm:t>
        <a:bodyPr/>
        <a:lstStyle/>
        <a:p>
          <a:endParaRPr lang="en-US"/>
        </a:p>
      </dgm:t>
    </dgm:pt>
    <dgm:pt modelId="{2A82296C-8CB2-48F6-A969-0B95DAB1263D}" type="pres">
      <dgm:prSet presAssocID="{1F8F58CD-AB54-4871-9E49-F0309AD36112}" presName="hierChild3" presStyleCnt="0"/>
      <dgm:spPr/>
    </dgm:pt>
    <dgm:pt modelId="{ACAE55D9-BA50-4967-ACB0-96A1A17DE35B}" type="pres">
      <dgm:prSet presAssocID="{05A7873A-A9AF-46C6-B66F-9162137F8E27}" presName="bgShapesFlow" presStyleCnt="0"/>
      <dgm:spPr/>
    </dgm:pt>
  </dgm:ptLst>
  <dgm:cxnLst>
    <dgm:cxn modelId="{18984562-76E8-4337-850F-25D00988A7FD}" type="presOf" srcId="{5D067042-9506-4632-ACF6-744F823A71B7}" destId="{C4BBA7F6-D798-47DB-932A-273302735054}" srcOrd="0" destOrd="0" presId="urn:microsoft.com/office/officeart/2005/8/layout/hierarchy6"/>
    <dgm:cxn modelId="{F251CC55-5305-43E0-8F95-594CCF9DA321}" type="presOf" srcId="{ACF71BBF-4094-4ABD-9985-0DA45DF79C89}" destId="{B4A91339-4BC6-4E5B-BF3F-3FE6F2243702}" srcOrd="0" destOrd="0" presId="urn:microsoft.com/office/officeart/2005/8/layout/hierarchy6"/>
    <dgm:cxn modelId="{33ECDAD6-4575-4561-A78F-0E43F23A6C00}" type="presOf" srcId="{05A7873A-A9AF-46C6-B66F-9162137F8E27}" destId="{B42BED3F-E59C-4D1C-AAA5-515DEBB22161}" srcOrd="0" destOrd="0" presId="urn:microsoft.com/office/officeart/2005/8/layout/hierarchy6"/>
    <dgm:cxn modelId="{AD67405C-6059-41C9-A86B-EC8030BA0934}" type="presOf" srcId="{6F342D9A-54E3-4E0D-AA89-6F6EE27B6FEE}" destId="{6B822C5F-D11F-4951-BFA2-4DC1D45D2A9C}" srcOrd="0" destOrd="0" presId="urn:microsoft.com/office/officeart/2005/8/layout/hierarchy6"/>
    <dgm:cxn modelId="{D8764AFB-4F68-439E-B12D-6372215901D9}" type="presOf" srcId="{FF168669-DF60-4A03-96A9-CCCCBB217CD4}" destId="{56D4A771-E6C2-4017-94C5-3C6A2F5B9B91}" srcOrd="0" destOrd="0" presId="urn:microsoft.com/office/officeart/2005/8/layout/hierarchy6"/>
    <dgm:cxn modelId="{0811FEB4-42F4-48A8-983D-12A3AD1691A8}" srcId="{D4EF281F-5695-4574-BE2E-81EBD7E130DD}" destId="{B16950B5-F14B-416A-8E12-4B8A4AD7379C}" srcOrd="2" destOrd="0" parTransId="{911129AE-2679-4E1C-92E1-141208A8E826}" sibTransId="{57BD8DBC-8A5F-4AE7-B474-DF43655F7C48}"/>
    <dgm:cxn modelId="{EBE8F750-86A6-41C8-BA66-44B043A14687}" type="presOf" srcId="{911129AE-2679-4E1C-92E1-141208A8E826}" destId="{1366263B-5564-4E4F-AB28-F9C9E0FC2AB2}" srcOrd="0" destOrd="0" presId="urn:microsoft.com/office/officeart/2005/8/layout/hierarchy6"/>
    <dgm:cxn modelId="{BC6FC656-CB48-4EA7-A534-3533B0BC4AFE}" type="presOf" srcId="{7CE0D1CD-B7F5-4F32-B909-767EA6B283AA}" destId="{E989C489-22F5-49AE-A0F9-ABAC4B35249F}" srcOrd="0" destOrd="0" presId="urn:microsoft.com/office/officeart/2005/8/layout/hierarchy6"/>
    <dgm:cxn modelId="{58923049-8183-4E31-94BD-2250A79B2C6D}" type="presOf" srcId="{4B9B1100-C7CA-400A-8E57-014E82871C3D}" destId="{28749610-9316-443B-B54C-BBD264DCD2C4}" srcOrd="0" destOrd="0" presId="urn:microsoft.com/office/officeart/2005/8/layout/hierarchy6"/>
    <dgm:cxn modelId="{FACB02D6-C88F-4760-8CFD-B6BAA7480440}" srcId="{C84AAF68-6CA6-4E4D-AED8-78CF63FA7AFB}" destId="{76EA9803-B646-43D7-9719-EEB18CB79DB3}" srcOrd="0" destOrd="0" parTransId="{6C3CCE1D-19F0-41F2-9727-68A946955EB3}" sibTransId="{E2B9A2DB-1453-4434-AADB-9B95349132FE}"/>
    <dgm:cxn modelId="{2AC7603A-7DDD-432F-AB9B-28FFA5413ED3}" srcId="{D4EF281F-5695-4574-BE2E-81EBD7E130DD}" destId="{ACF71BBF-4094-4ABD-9985-0DA45DF79C89}" srcOrd="1" destOrd="0" parTransId="{AC98A094-9BC3-4894-8517-12515FF15301}" sibTransId="{E011E798-E857-4576-9E4C-BAA9F7B4D53D}"/>
    <dgm:cxn modelId="{12C2C4C3-C831-4C3F-9DF2-D69A6303B555}" type="presOf" srcId="{E82AA678-0B86-4518-87A0-D225B93B0396}" destId="{0BD69F93-ECD1-448A-BA42-0E666EE801E0}" srcOrd="0" destOrd="0" presId="urn:microsoft.com/office/officeart/2005/8/layout/hierarchy6"/>
    <dgm:cxn modelId="{426C8A99-A3B3-4F4C-9396-D58C87047BAA}" type="presOf" srcId="{D4EF281F-5695-4574-BE2E-81EBD7E130DD}" destId="{9F0A7CC8-564D-4CCD-89A5-322A2E2DED96}" srcOrd="0" destOrd="0" presId="urn:microsoft.com/office/officeart/2005/8/layout/hierarchy6"/>
    <dgm:cxn modelId="{F3B786FA-2B69-4DB1-8156-117163E4A789}" srcId="{4B9B1100-C7CA-400A-8E57-014E82871C3D}" destId="{E22EACAE-1CBC-4A13-B344-CF0823A17685}" srcOrd="0" destOrd="0" parTransId="{A7AF8380-0DCD-42B2-AA1A-85D49EBA3933}" sibTransId="{A7AA096B-020B-4A6A-A95D-610E8B1938D5}"/>
    <dgm:cxn modelId="{B13D0AC7-B8C8-4240-9708-AA461C1A1AA9}" type="presOf" srcId="{9FDEAF77-974E-482E-88F9-F89AC12B6DE9}" destId="{A3A9B79F-5DC7-4A04-8BA5-D7AADBEF58FE}" srcOrd="0" destOrd="0" presId="urn:microsoft.com/office/officeart/2005/8/layout/hierarchy6"/>
    <dgm:cxn modelId="{F016A4AB-FD88-4D7A-AA59-C3F4604FB0EE}" type="presOf" srcId="{6C3CCE1D-19F0-41F2-9727-68A946955EB3}" destId="{B855E2BF-3DC2-4753-8778-9DF311DE9064}" srcOrd="0" destOrd="0" presId="urn:microsoft.com/office/officeart/2005/8/layout/hierarchy6"/>
    <dgm:cxn modelId="{868D8680-225C-4828-8688-B277F9CD6827}" type="presOf" srcId="{67378E1E-5ED8-4536-9D52-2E948C84E1DA}" destId="{7027937B-B71D-41E1-96FC-109D732E7C3D}" srcOrd="0" destOrd="0" presId="urn:microsoft.com/office/officeart/2005/8/layout/hierarchy6"/>
    <dgm:cxn modelId="{AEF212EA-3DE3-4A8B-9B09-E336281C8286}" srcId="{117A3D68-C3D5-46B5-8F59-A577AF41F7FA}" destId="{C84AAF68-6CA6-4E4D-AED8-78CF63FA7AFB}" srcOrd="0" destOrd="0" parTransId="{E1B5385F-2978-4D7E-B35E-F943F2D85B01}" sibTransId="{06260FBE-6966-40F3-B92D-05DA27D9EB68}"/>
    <dgm:cxn modelId="{4E46A34D-2D10-4AA7-B242-78AC8CB7AE86}" type="presOf" srcId="{75F15520-7090-4655-A9A9-24AEDA014F9E}" destId="{3F61ABF9-D8FD-4242-80AC-9CE17946B923}" srcOrd="0" destOrd="0" presId="urn:microsoft.com/office/officeart/2005/8/layout/hierarchy6"/>
    <dgm:cxn modelId="{7582E71F-6D7E-479D-B5B6-D1B8BE91D223}" srcId="{E22EACAE-1CBC-4A13-B344-CF0823A17685}" destId="{9FDEAF77-974E-482E-88F9-F89AC12B6DE9}" srcOrd="2" destOrd="0" parTransId="{ECB23BFF-785F-42A6-AE32-EF0F144BEEAF}" sibTransId="{378C7745-F57D-4441-9B3B-D54DD786E267}"/>
    <dgm:cxn modelId="{8A241239-43FC-48C6-9EE0-D2E22C99A279}" type="presOf" srcId="{A7AF8380-0DCD-42B2-AA1A-85D49EBA3933}" destId="{B74472C3-C563-4156-B327-439A4A148D05}" srcOrd="0" destOrd="0" presId="urn:microsoft.com/office/officeart/2005/8/layout/hierarchy6"/>
    <dgm:cxn modelId="{EEC82203-B733-4FFB-B983-5CF0084B1569}" srcId="{05A7873A-A9AF-46C6-B66F-9162137F8E27}" destId="{4B9B1100-C7CA-400A-8E57-014E82871C3D}" srcOrd="0" destOrd="0" parTransId="{73D83168-2EBE-4831-9C26-43455F5F6474}" sibTransId="{EE2C2A63-6F19-45FA-92FB-5BD6CC25A7F6}"/>
    <dgm:cxn modelId="{78E6F503-29DC-4BB8-A221-8E6D0F47FCD8}" type="presOf" srcId="{772D01B3-441E-49E1-BCAD-C62612F66115}" destId="{4D2FB23F-1D0D-4D96-8683-5A3A9D52D750}" srcOrd="0" destOrd="0" presId="urn:microsoft.com/office/officeart/2005/8/layout/hierarchy6"/>
    <dgm:cxn modelId="{08B2BDD9-D16F-4627-BE13-AD0F2DE5B7D9}" srcId="{D4EF281F-5695-4574-BE2E-81EBD7E130DD}" destId="{4A4A0F7D-010F-4919-852D-052ACC06443D}" srcOrd="0" destOrd="0" parTransId="{7CE0D1CD-B7F5-4F32-B909-767EA6B283AA}" sibTransId="{241D5830-72D7-486C-B53B-E968D9E4F456}"/>
    <dgm:cxn modelId="{9C08F590-49BB-4CAD-BA1E-56A2AB6C7DE2}" srcId="{E22EACAE-1CBC-4A13-B344-CF0823A17685}" destId="{8D9B98D9-F1A2-4F84-A9DF-CEC36168F50B}" srcOrd="1" destOrd="0" parTransId="{8E1178C5-76F1-4A14-A753-3F2033E46CEA}" sibTransId="{095ED7E5-975F-41BB-BC8B-B8BB160AC890}"/>
    <dgm:cxn modelId="{46CD0EF0-ADA8-46AF-922B-F96D3B0308B5}" srcId="{C84AAF68-6CA6-4E4D-AED8-78CF63FA7AFB}" destId="{E82AA678-0B86-4518-87A0-D225B93B0396}" srcOrd="1" destOrd="0" parTransId="{23B5152C-8E23-401F-8476-5F8A4AF76527}" sibTransId="{2DF08977-9134-45FA-8325-51BF2E526FB5}"/>
    <dgm:cxn modelId="{BABBF456-F420-4897-B524-7AC27EFA2F61}" type="presOf" srcId="{79253F00-E5DC-4414-BE01-C0FA9999EEE2}" destId="{869B851F-1EDF-4BC4-A29E-B6082595B9CF}" srcOrd="0" destOrd="0" presId="urn:microsoft.com/office/officeart/2005/8/layout/hierarchy6"/>
    <dgm:cxn modelId="{29355E30-C973-4EB3-9818-8800FAE0D89C}" type="presOf" srcId="{76EA9803-B646-43D7-9719-EEB18CB79DB3}" destId="{36BC5D26-3279-4C57-ACC7-3F3353734DD2}" srcOrd="0" destOrd="0" presId="urn:microsoft.com/office/officeart/2005/8/layout/hierarchy6"/>
    <dgm:cxn modelId="{DDA9C033-177E-4292-812C-1906CE32D72D}" type="presOf" srcId="{117A3D68-C3D5-46B5-8F59-A577AF41F7FA}" destId="{69CACF91-9ACB-495C-8F28-10EE0B10B531}" srcOrd="0" destOrd="0" presId="urn:microsoft.com/office/officeart/2005/8/layout/hierarchy6"/>
    <dgm:cxn modelId="{92423B4D-828F-44EB-AE8E-D7D7558DE9B9}" type="presOf" srcId="{B16950B5-F14B-416A-8E12-4B8A4AD7379C}" destId="{498445A9-B942-4167-AEDF-9EE3EB35DD14}" srcOrd="0" destOrd="0" presId="urn:microsoft.com/office/officeart/2005/8/layout/hierarchy6"/>
    <dgm:cxn modelId="{3A22B41C-86C0-4862-B868-2B66F7427AD2}" srcId="{E22EACAE-1CBC-4A13-B344-CF0823A17685}" destId="{8276EB20-A4BF-4DA6-880E-4B5CE643E288}" srcOrd="3" destOrd="0" parTransId="{47435274-4DA2-4479-85C0-63E7E249A580}" sibTransId="{E5D46252-2D3A-42B9-AFEB-701CCA4B559D}"/>
    <dgm:cxn modelId="{E7754859-F401-4686-AB6A-E53145ABD1BC}" type="presOf" srcId="{4A4A0F7D-010F-4919-852D-052ACC06443D}" destId="{1CAEF0A7-DE1A-4E39-8374-019E50C38B12}" srcOrd="0" destOrd="0" presId="urn:microsoft.com/office/officeart/2005/8/layout/hierarchy6"/>
    <dgm:cxn modelId="{708AB9BD-B7E8-44E1-A8D3-5ADA7FFC36ED}" srcId="{E22EACAE-1CBC-4A13-B344-CF0823A17685}" destId="{772D01B3-441E-49E1-BCAD-C62612F66115}" srcOrd="0" destOrd="0" parTransId="{BBD39019-B6C1-4A0E-80F8-D6D0E819857C}" sibTransId="{E3A2B752-9CD0-4FF5-8CC8-F473D57007F2}"/>
    <dgm:cxn modelId="{E85886E9-E575-4998-854F-B4AC0AE7F784}" type="presOf" srcId="{ECB23BFF-785F-42A6-AE32-EF0F144BEEAF}" destId="{A6B95B3F-417A-49A6-B037-EF7A39017620}" srcOrd="0" destOrd="0" presId="urn:microsoft.com/office/officeart/2005/8/layout/hierarchy6"/>
    <dgm:cxn modelId="{41F9DD1B-AB91-4FFB-A35C-9B06702ED29A}" srcId="{4B9B1100-C7CA-400A-8E57-014E82871C3D}" destId="{79253F00-E5DC-4414-BE01-C0FA9999EEE2}" srcOrd="1" destOrd="0" parTransId="{B370963B-D9FD-4EE3-8776-5791D94B6C05}" sibTransId="{C44E3D55-F240-4D11-A533-4BDF4CE1031D}"/>
    <dgm:cxn modelId="{361B42B8-B969-4CF3-B824-1B3A2D852FA5}" type="presOf" srcId="{E22EACAE-1CBC-4A13-B344-CF0823A17685}" destId="{9E1C0DBA-88F9-4BE4-A652-A110CE472274}" srcOrd="0" destOrd="0" presId="urn:microsoft.com/office/officeart/2005/8/layout/hierarchy6"/>
    <dgm:cxn modelId="{D3A63187-621B-4B88-A3B9-DE59A331A34E}" type="presOf" srcId="{B370963B-D9FD-4EE3-8776-5791D94B6C05}" destId="{1CBF100A-2DF9-498D-8AE4-D02AB019FCDC}" srcOrd="0" destOrd="0" presId="urn:microsoft.com/office/officeart/2005/8/layout/hierarchy6"/>
    <dgm:cxn modelId="{8D9B5080-4F66-44EA-86DA-F4A8838B6240}" type="presOf" srcId="{47435274-4DA2-4479-85C0-63E7E249A580}" destId="{5BA8184F-10AC-4190-8BED-06EAF1B49ABB}" srcOrd="0" destOrd="0" presId="urn:microsoft.com/office/officeart/2005/8/layout/hierarchy6"/>
    <dgm:cxn modelId="{F321E3D3-10DE-4799-B80F-364916A9E647}" type="presOf" srcId="{AC98A094-9BC3-4894-8517-12515FF15301}" destId="{9F247025-FA3B-462A-8123-0ECC13EA26FF}" srcOrd="0" destOrd="0" presId="urn:microsoft.com/office/officeart/2005/8/layout/hierarchy6"/>
    <dgm:cxn modelId="{7790DF19-4E7A-4933-8A5B-A37F53CF77A3}" srcId="{ACF71BBF-4094-4ABD-9985-0DA45DF79C89}" destId="{B827F383-10B5-4E4F-858F-1348F1B11F8B}" srcOrd="0" destOrd="0" parTransId="{A2FC5C35-BF4B-4DAD-A89D-D641075707EC}" sibTransId="{E413F788-7737-4B0B-AB33-921F03AB339C}"/>
    <dgm:cxn modelId="{A56DE2F0-852C-4ABA-BC8F-33D9D396E63D}" type="presOf" srcId="{23B5152C-8E23-401F-8476-5F8A4AF76527}" destId="{D09D4373-E355-485D-837F-286BCC1B5712}" srcOrd="0" destOrd="0" presId="urn:microsoft.com/office/officeart/2005/8/layout/hierarchy6"/>
    <dgm:cxn modelId="{36DCBB5D-DAAA-4280-8CD8-B1F9C5C64264}" srcId="{117A3D68-C3D5-46B5-8F59-A577AF41F7FA}" destId="{1F8F58CD-AB54-4871-9E49-F0309AD36112}" srcOrd="1" destOrd="0" parTransId="{75F15520-7090-4655-A9A9-24AEDA014F9E}" sibTransId="{388E0A40-AFFD-428B-9362-4C2EFE1DE8F7}"/>
    <dgm:cxn modelId="{07DA98CC-089C-4E7A-A7ED-8D0D5254C505}" type="presOf" srcId="{8D9B98D9-F1A2-4F84-A9DF-CEC36168F50B}" destId="{B65F7A58-BECB-4470-A062-A106805B494C}" srcOrd="0" destOrd="0" presId="urn:microsoft.com/office/officeart/2005/8/layout/hierarchy6"/>
    <dgm:cxn modelId="{7672A829-329E-40D0-976D-65B753DDD576}" type="presOf" srcId="{BCC77CE3-68BE-4427-8FCE-7BC1B8C76835}" destId="{4FC419FE-2A16-49D3-8600-EB9AFE429722}" srcOrd="0" destOrd="0" presId="urn:microsoft.com/office/officeart/2005/8/layout/hierarchy6"/>
    <dgm:cxn modelId="{F16471FA-C6CB-450F-88D8-26634DCBCBD0}" type="presOf" srcId="{8276EB20-A4BF-4DA6-880E-4B5CE643E288}" destId="{716972E9-DFE8-4550-9B0B-1C18C5439DF7}" srcOrd="0" destOrd="0" presId="urn:microsoft.com/office/officeart/2005/8/layout/hierarchy6"/>
    <dgm:cxn modelId="{BD2C2B3C-EB15-4C50-ABB1-96CC36F8F1AA}" type="presOf" srcId="{2C16EB98-278C-41E7-8E62-C754AFECFC16}" destId="{1892C12A-5B54-41C0-8121-7587A10E2D35}" srcOrd="0" destOrd="0" presId="urn:microsoft.com/office/officeart/2005/8/layout/hierarchy6"/>
    <dgm:cxn modelId="{684E8AAA-991A-489C-ACC2-C4C7D2341354}" type="presOf" srcId="{FF1E9B79-8630-4E0B-8D8A-DFF7002827C0}" destId="{3EFE765C-31A7-4677-85D1-2625A5A6A209}" srcOrd="0" destOrd="0" presId="urn:microsoft.com/office/officeart/2005/8/layout/hierarchy6"/>
    <dgm:cxn modelId="{313A5152-63C0-4889-B619-82509A997748}" type="presOf" srcId="{BBD39019-B6C1-4A0E-80F8-D6D0E819857C}" destId="{27656522-7024-40CF-A950-78AA7201B015}" srcOrd="0" destOrd="0" presId="urn:microsoft.com/office/officeart/2005/8/layout/hierarchy6"/>
    <dgm:cxn modelId="{787E1ECF-0CC8-4735-85F3-03C5EB726E42}" type="presOf" srcId="{C84AAF68-6CA6-4E4D-AED8-78CF63FA7AFB}" destId="{D8445440-A385-464F-A2F9-1276C0136DA0}" srcOrd="0" destOrd="0" presId="urn:microsoft.com/office/officeart/2005/8/layout/hierarchy6"/>
    <dgm:cxn modelId="{2D607B42-98E4-4DE9-95DD-2E14B231FF2F}" type="presOf" srcId="{4AAEF96A-156C-435F-A1DE-8CDB7DDCDE1C}" destId="{25037955-70C8-40D9-A774-6753868960B1}" srcOrd="0" destOrd="0" presId="urn:microsoft.com/office/officeart/2005/8/layout/hierarchy6"/>
    <dgm:cxn modelId="{344E8F9D-CE03-43C5-BDE9-5C04A4388726}" type="presOf" srcId="{E1B5385F-2978-4D7E-B35E-F943F2D85B01}" destId="{DF9E755D-00F5-42C1-97D7-5DAA08879365}" srcOrd="0" destOrd="0" presId="urn:microsoft.com/office/officeart/2005/8/layout/hierarchy6"/>
    <dgm:cxn modelId="{44226EC8-60BA-4312-9BA6-0E03E0BA63D9}" srcId="{D4EF281F-5695-4574-BE2E-81EBD7E130DD}" destId="{4AAEF96A-156C-435F-A1DE-8CDB7DDCDE1C}" srcOrd="3" destOrd="0" parTransId="{5D067042-9506-4632-ACF6-744F823A71B7}" sibTransId="{9BB1D714-D969-414D-8DD1-9D8A31EBEE7A}"/>
    <dgm:cxn modelId="{B6868D93-E4E1-4F30-87C7-DEF37839ADA5}" type="presOf" srcId="{8E1178C5-76F1-4A14-A753-3F2033E46CEA}" destId="{F383301F-6921-49B8-A74C-BF17B270CAC4}" srcOrd="0" destOrd="0" presId="urn:microsoft.com/office/officeart/2005/8/layout/hierarchy6"/>
    <dgm:cxn modelId="{97DD713E-F857-41FF-8A61-BC63A6DC9D9F}" type="presOf" srcId="{1F8F58CD-AB54-4871-9E49-F0309AD36112}" destId="{51D387D4-8923-41FD-929A-727AF35951F0}" srcOrd="0" destOrd="0" presId="urn:microsoft.com/office/officeart/2005/8/layout/hierarchy6"/>
    <dgm:cxn modelId="{68933677-DA15-4370-8871-7D945087FF7B}" srcId="{79253F00-E5DC-4414-BE01-C0FA9999EEE2}" destId="{D4EF281F-5695-4574-BE2E-81EBD7E130DD}" srcOrd="0" destOrd="0" parTransId="{67378E1E-5ED8-4536-9D52-2E948C84E1DA}" sibTransId="{0054EB85-A780-4B30-AF6A-1A0FDBF8A3D7}"/>
    <dgm:cxn modelId="{463C1CC6-6F29-4A99-BCA5-93583A2CC2AA}" srcId="{79253F00-E5DC-4414-BE01-C0FA9999EEE2}" destId="{117A3D68-C3D5-46B5-8F59-A577AF41F7FA}" srcOrd="1" destOrd="0" parTransId="{FF168669-DF60-4A03-96A9-CCCCBB217CD4}" sibTransId="{9F07C9B2-5A04-4AE8-809C-B2C6B4272D4A}"/>
    <dgm:cxn modelId="{87E42BC2-80DB-48D8-AE70-B0F5B607E367}" type="presOf" srcId="{B827F383-10B5-4E4F-858F-1348F1B11F8B}" destId="{8C32B57F-B4A3-41FB-91B9-45E8EC34F43F}" srcOrd="0" destOrd="0" presId="urn:microsoft.com/office/officeart/2005/8/layout/hierarchy6"/>
    <dgm:cxn modelId="{1E180D85-0733-434A-8D30-C3C6661F996B}" srcId="{ACF71BBF-4094-4ABD-9985-0DA45DF79C89}" destId="{2C16EB98-278C-41E7-8E62-C754AFECFC16}" srcOrd="1" destOrd="0" parTransId="{6F342D9A-54E3-4E0D-AA89-6F6EE27B6FEE}" sibTransId="{2F08E1E2-689A-4FAB-9D93-2345D595C154}"/>
    <dgm:cxn modelId="{B7815983-1D25-410D-BAB0-422AEAE567F2}" srcId="{ACF71BBF-4094-4ABD-9985-0DA45DF79C89}" destId="{FF1E9B79-8630-4E0B-8D8A-DFF7002827C0}" srcOrd="2" destOrd="0" parTransId="{BCC77CE3-68BE-4427-8FCE-7BC1B8C76835}" sibTransId="{E6B9146B-4DAB-4DB2-A86C-8605C803DCA8}"/>
    <dgm:cxn modelId="{BB0C7EAC-2BE8-400D-83BB-2033C6CE68EB}" type="presOf" srcId="{A2FC5C35-BF4B-4DAD-A89D-D641075707EC}" destId="{0AFA596E-E4F4-4E69-9ACB-DFC875048FB1}" srcOrd="0" destOrd="0" presId="urn:microsoft.com/office/officeart/2005/8/layout/hierarchy6"/>
    <dgm:cxn modelId="{FF806ED1-462E-45F1-B0F7-A3572DDF9A10}" type="presParOf" srcId="{B42BED3F-E59C-4D1C-AAA5-515DEBB22161}" destId="{36EA7350-F365-4E16-8E7B-41CD26FE856B}" srcOrd="0" destOrd="0" presId="urn:microsoft.com/office/officeart/2005/8/layout/hierarchy6"/>
    <dgm:cxn modelId="{50B1BDB1-BF60-42E2-926A-994AF3BA3190}" type="presParOf" srcId="{36EA7350-F365-4E16-8E7B-41CD26FE856B}" destId="{DBFD3E35-6427-4733-8C5E-8B57E5EE22D2}" srcOrd="0" destOrd="0" presId="urn:microsoft.com/office/officeart/2005/8/layout/hierarchy6"/>
    <dgm:cxn modelId="{8190F2BB-9549-4876-9D2D-B459F9BF45B9}" type="presParOf" srcId="{DBFD3E35-6427-4733-8C5E-8B57E5EE22D2}" destId="{AD5C82C2-8A49-4E2A-80FB-01060A0B35D0}" srcOrd="0" destOrd="0" presId="urn:microsoft.com/office/officeart/2005/8/layout/hierarchy6"/>
    <dgm:cxn modelId="{D743D23E-84E9-4B57-9BA8-884D0284499B}" type="presParOf" srcId="{AD5C82C2-8A49-4E2A-80FB-01060A0B35D0}" destId="{28749610-9316-443B-B54C-BBD264DCD2C4}" srcOrd="0" destOrd="0" presId="urn:microsoft.com/office/officeart/2005/8/layout/hierarchy6"/>
    <dgm:cxn modelId="{0039D1A5-DEF7-4A5C-AF4C-3E0DA85638EA}" type="presParOf" srcId="{AD5C82C2-8A49-4E2A-80FB-01060A0B35D0}" destId="{B7B9D905-9DE2-41C7-84C4-5BE4CCF516B7}" srcOrd="1" destOrd="0" presId="urn:microsoft.com/office/officeart/2005/8/layout/hierarchy6"/>
    <dgm:cxn modelId="{0FA77AED-ABA6-4FB1-B3B7-C46ED9A3D420}" type="presParOf" srcId="{B7B9D905-9DE2-41C7-84C4-5BE4CCF516B7}" destId="{B74472C3-C563-4156-B327-439A4A148D05}" srcOrd="0" destOrd="0" presId="urn:microsoft.com/office/officeart/2005/8/layout/hierarchy6"/>
    <dgm:cxn modelId="{E13B9BC0-5EA0-4D7B-9991-C315EE94B312}" type="presParOf" srcId="{B7B9D905-9DE2-41C7-84C4-5BE4CCF516B7}" destId="{A5EB613C-4069-4CF5-A50B-A72193A4E072}" srcOrd="1" destOrd="0" presId="urn:microsoft.com/office/officeart/2005/8/layout/hierarchy6"/>
    <dgm:cxn modelId="{C3861D40-CFCA-4F4B-8B36-8892C77CD107}" type="presParOf" srcId="{A5EB613C-4069-4CF5-A50B-A72193A4E072}" destId="{9E1C0DBA-88F9-4BE4-A652-A110CE472274}" srcOrd="0" destOrd="0" presId="urn:microsoft.com/office/officeart/2005/8/layout/hierarchy6"/>
    <dgm:cxn modelId="{404EBC44-F278-4299-A0BB-9E0C9B9CED9F}" type="presParOf" srcId="{A5EB613C-4069-4CF5-A50B-A72193A4E072}" destId="{55AF4CFC-0ED0-45C1-8F56-2E619FDFB423}" srcOrd="1" destOrd="0" presId="urn:microsoft.com/office/officeart/2005/8/layout/hierarchy6"/>
    <dgm:cxn modelId="{E50FD7C3-6FAE-435F-B2D8-5269684D1E1D}" type="presParOf" srcId="{55AF4CFC-0ED0-45C1-8F56-2E619FDFB423}" destId="{27656522-7024-40CF-A950-78AA7201B015}" srcOrd="0" destOrd="0" presId="urn:microsoft.com/office/officeart/2005/8/layout/hierarchy6"/>
    <dgm:cxn modelId="{6EC80B31-27DF-4FB3-994E-F3AF0157F0EE}" type="presParOf" srcId="{55AF4CFC-0ED0-45C1-8F56-2E619FDFB423}" destId="{2B792CD3-6A84-4B33-9865-6CFA223DAC0E}" srcOrd="1" destOrd="0" presId="urn:microsoft.com/office/officeart/2005/8/layout/hierarchy6"/>
    <dgm:cxn modelId="{E356C21C-9A90-43D8-872E-97274E7117A1}" type="presParOf" srcId="{2B792CD3-6A84-4B33-9865-6CFA223DAC0E}" destId="{4D2FB23F-1D0D-4D96-8683-5A3A9D52D750}" srcOrd="0" destOrd="0" presId="urn:microsoft.com/office/officeart/2005/8/layout/hierarchy6"/>
    <dgm:cxn modelId="{94DC2F2E-6CDF-4946-8DB1-8F7E74179AC8}" type="presParOf" srcId="{2B792CD3-6A84-4B33-9865-6CFA223DAC0E}" destId="{E47D9CA8-94E3-4A58-8B4F-8DB976DFCB13}" srcOrd="1" destOrd="0" presId="urn:microsoft.com/office/officeart/2005/8/layout/hierarchy6"/>
    <dgm:cxn modelId="{F47770A8-0AD1-4C1F-9B9D-8C44049B6334}" type="presParOf" srcId="{55AF4CFC-0ED0-45C1-8F56-2E619FDFB423}" destId="{F383301F-6921-49B8-A74C-BF17B270CAC4}" srcOrd="2" destOrd="0" presId="urn:microsoft.com/office/officeart/2005/8/layout/hierarchy6"/>
    <dgm:cxn modelId="{FE3558E0-CD2A-4856-A901-E3261DDF1CEC}" type="presParOf" srcId="{55AF4CFC-0ED0-45C1-8F56-2E619FDFB423}" destId="{12E681F8-3B36-49B2-9E68-C9C952419142}" srcOrd="3" destOrd="0" presId="urn:microsoft.com/office/officeart/2005/8/layout/hierarchy6"/>
    <dgm:cxn modelId="{11A5E329-2637-4DD9-865C-110E2C9C4037}" type="presParOf" srcId="{12E681F8-3B36-49B2-9E68-C9C952419142}" destId="{B65F7A58-BECB-4470-A062-A106805B494C}" srcOrd="0" destOrd="0" presId="urn:microsoft.com/office/officeart/2005/8/layout/hierarchy6"/>
    <dgm:cxn modelId="{D07E0E11-FACB-4DB8-A7A0-29657A958CAB}" type="presParOf" srcId="{12E681F8-3B36-49B2-9E68-C9C952419142}" destId="{CFF214E8-F355-4232-B7EE-67CAE23DC9D4}" srcOrd="1" destOrd="0" presId="urn:microsoft.com/office/officeart/2005/8/layout/hierarchy6"/>
    <dgm:cxn modelId="{75132329-895E-4F95-B3B5-E8DF5ECB598D}" type="presParOf" srcId="{55AF4CFC-0ED0-45C1-8F56-2E619FDFB423}" destId="{A6B95B3F-417A-49A6-B037-EF7A39017620}" srcOrd="4" destOrd="0" presId="urn:microsoft.com/office/officeart/2005/8/layout/hierarchy6"/>
    <dgm:cxn modelId="{891A439F-5332-46D1-BAFC-F9851347C7A4}" type="presParOf" srcId="{55AF4CFC-0ED0-45C1-8F56-2E619FDFB423}" destId="{864D0673-05F5-4FE4-A54E-4548233F7D1A}" srcOrd="5" destOrd="0" presId="urn:microsoft.com/office/officeart/2005/8/layout/hierarchy6"/>
    <dgm:cxn modelId="{2D15AE4D-C947-49F3-9922-9CFE2E5B6FEE}" type="presParOf" srcId="{864D0673-05F5-4FE4-A54E-4548233F7D1A}" destId="{A3A9B79F-5DC7-4A04-8BA5-D7AADBEF58FE}" srcOrd="0" destOrd="0" presId="urn:microsoft.com/office/officeart/2005/8/layout/hierarchy6"/>
    <dgm:cxn modelId="{8EAABE39-092F-4F1F-8E97-15D961F05369}" type="presParOf" srcId="{864D0673-05F5-4FE4-A54E-4548233F7D1A}" destId="{3F58E709-65B7-4D5D-B1BD-EA957CED5379}" srcOrd="1" destOrd="0" presId="urn:microsoft.com/office/officeart/2005/8/layout/hierarchy6"/>
    <dgm:cxn modelId="{110D69FA-347D-40F8-9455-FC213F5F0A4C}" type="presParOf" srcId="{55AF4CFC-0ED0-45C1-8F56-2E619FDFB423}" destId="{5BA8184F-10AC-4190-8BED-06EAF1B49ABB}" srcOrd="6" destOrd="0" presId="urn:microsoft.com/office/officeart/2005/8/layout/hierarchy6"/>
    <dgm:cxn modelId="{50640F12-4131-44CF-AF15-C161FC094A56}" type="presParOf" srcId="{55AF4CFC-0ED0-45C1-8F56-2E619FDFB423}" destId="{0A5C5AF5-7FFD-4799-A895-82DA3B04A38B}" srcOrd="7" destOrd="0" presId="urn:microsoft.com/office/officeart/2005/8/layout/hierarchy6"/>
    <dgm:cxn modelId="{DFF577BB-615A-4BA8-B4EB-2E376F2A3FB2}" type="presParOf" srcId="{0A5C5AF5-7FFD-4799-A895-82DA3B04A38B}" destId="{716972E9-DFE8-4550-9B0B-1C18C5439DF7}" srcOrd="0" destOrd="0" presId="urn:microsoft.com/office/officeart/2005/8/layout/hierarchy6"/>
    <dgm:cxn modelId="{F98FBDAD-9DDF-4779-8304-56AC31B6AF1D}" type="presParOf" srcId="{0A5C5AF5-7FFD-4799-A895-82DA3B04A38B}" destId="{A9F2F9B2-022C-49F9-B0A7-A23A75CB5646}" srcOrd="1" destOrd="0" presId="urn:microsoft.com/office/officeart/2005/8/layout/hierarchy6"/>
    <dgm:cxn modelId="{742A8A72-4062-428F-A7BB-1FEF123B168E}" type="presParOf" srcId="{B7B9D905-9DE2-41C7-84C4-5BE4CCF516B7}" destId="{1CBF100A-2DF9-498D-8AE4-D02AB019FCDC}" srcOrd="2" destOrd="0" presId="urn:microsoft.com/office/officeart/2005/8/layout/hierarchy6"/>
    <dgm:cxn modelId="{AC3E58CB-6114-4322-B68F-22EE84B8FA23}" type="presParOf" srcId="{B7B9D905-9DE2-41C7-84C4-5BE4CCF516B7}" destId="{6B197FB9-802A-4D49-BFCB-49F2A9142E1E}" srcOrd="3" destOrd="0" presId="urn:microsoft.com/office/officeart/2005/8/layout/hierarchy6"/>
    <dgm:cxn modelId="{C115BCFF-163E-4AE1-8E97-384FC10A3184}" type="presParOf" srcId="{6B197FB9-802A-4D49-BFCB-49F2A9142E1E}" destId="{869B851F-1EDF-4BC4-A29E-B6082595B9CF}" srcOrd="0" destOrd="0" presId="urn:microsoft.com/office/officeart/2005/8/layout/hierarchy6"/>
    <dgm:cxn modelId="{981ED5EF-BB4C-4216-ABDF-E0FC94157F8D}" type="presParOf" srcId="{6B197FB9-802A-4D49-BFCB-49F2A9142E1E}" destId="{48CDB4C4-934B-4252-91F6-A4E2CDB5F688}" srcOrd="1" destOrd="0" presId="urn:microsoft.com/office/officeart/2005/8/layout/hierarchy6"/>
    <dgm:cxn modelId="{6133FA71-37CA-42B8-BB20-06EEAB7E8BFE}" type="presParOf" srcId="{48CDB4C4-934B-4252-91F6-A4E2CDB5F688}" destId="{7027937B-B71D-41E1-96FC-109D732E7C3D}" srcOrd="0" destOrd="0" presId="urn:microsoft.com/office/officeart/2005/8/layout/hierarchy6"/>
    <dgm:cxn modelId="{8EEC19F3-85E9-4AE3-ACC7-6248A5DA59F5}" type="presParOf" srcId="{48CDB4C4-934B-4252-91F6-A4E2CDB5F688}" destId="{EAB49974-BF6B-4B32-BA64-6FDFA5B03D22}" srcOrd="1" destOrd="0" presId="urn:microsoft.com/office/officeart/2005/8/layout/hierarchy6"/>
    <dgm:cxn modelId="{1B97A6D6-C99B-4293-9918-25176543E5F8}" type="presParOf" srcId="{EAB49974-BF6B-4B32-BA64-6FDFA5B03D22}" destId="{9F0A7CC8-564D-4CCD-89A5-322A2E2DED96}" srcOrd="0" destOrd="0" presId="urn:microsoft.com/office/officeart/2005/8/layout/hierarchy6"/>
    <dgm:cxn modelId="{FE6F6BCD-1045-413E-BE5C-A52CEDBF2D69}" type="presParOf" srcId="{EAB49974-BF6B-4B32-BA64-6FDFA5B03D22}" destId="{A2F8D7C6-DF86-4A85-A740-D4BDA211DDA4}" srcOrd="1" destOrd="0" presId="urn:microsoft.com/office/officeart/2005/8/layout/hierarchy6"/>
    <dgm:cxn modelId="{A84A6823-C2B6-40D0-BF96-3ABFDBEBF8D9}" type="presParOf" srcId="{A2F8D7C6-DF86-4A85-A740-D4BDA211DDA4}" destId="{E989C489-22F5-49AE-A0F9-ABAC4B35249F}" srcOrd="0" destOrd="0" presId="urn:microsoft.com/office/officeart/2005/8/layout/hierarchy6"/>
    <dgm:cxn modelId="{9A361AB3-50A8-4984-9D7C-1650C28F4834}" type="presParOf" srcId="{A2F8D7C6-DF86-4A85-A740-D4BDA211DDA4}" destId="{3D6CDC3E-B346-4369-AA89-326EBBB1C4C7}" srcOrd="1" destOrd="0" presId="urn:microsoft.com/office/officeart/2005/8/layout/hierarchy6"/>
    <dgm:cxn modelId="{2BB6F648-70E8-4DC6-B85D-928889EACC3E}" type="presParOf" srcId="{3D6CDC3E-B346-4369-AA89-326EBBB1C4C7}" destId="{1CAEF0A7-DE1A-4E39-8374-019E50C38B12}" srcOrd="0" destOrd="0" presId="urn:microsoft.com/office/officeart/2005/8/layout/hierarchy6"/>
    <dgm:cxn modelId="{8E088B8B-D423-4344-B4E0-EF7C2EF307E6}" type="presParOf" srcId="{3D6CDC3E-B346-4369-AA89-326EBBB1C4C7}" destId="{22F45950-A720-4C2A-AB6C-1CAA69B7FC03}" srcOrd="1" destOrd="0" presId="urn:microsoft.com/office/officeart/2005/8/layout/hierarchy6"/>
    <dgm:cxn modelId="{3FCB62CC-C3F2-4803-8FCA-ECA99A4346EA}" type="presParOf" srcId="{A2F8D7C6-DF86-4A85-A740-D4BDA211DDA4}" destId="{9F247025-FA3B-462A-8123-0ECC13EA26FF}" srcOrd="2" destOrd="0" presId="urn:microsoft.com/office/officeart/2005/8/layout/hierarchy6"/>
    <dgm:cxn modelId="{735940C3-B8BE-4B75-ABD7-C2ECD8B13A01}" type="presParOf" srcId="{A2F8D7C6-DF86-4A85-A740-D4BDA211DDA4}" destId="{2BA7EFEB-F58F-47FB-95FC-49AAC98B0235}" srcOrd="3" destOrd="0" presId="urn:microsoft.com/office/officeart/2005/8/layout/hierarchy6"/>
    <dgm:cxn modelId="{99DCC393-2BC7-4EDC-A6C7-810BA28803DA}" type="presParOf" srcId="{2BA7EFEB-F58F-47FB-95FC-49AAC98B0235}" destId="{B4A91339-4BC6-4E5B-BF3F-3FE6F2243702}" srcOrd="0" destOrd="0" presId="urn:microsoft.com/office/officeart/2005/8/layout/hierarchy6"/>
    <dgm:cxn modelId="{785173E1-EB29-41EC-AD21-2E4F4759E7B3}" type="presParOf" srcId="{2BA7EFEB-F58F-47FB-95FC-49AAC98B0235}" destId="{F8D513AB-C440-4E5A-8F78-81130D1BE334}" srcOrd="1" destOrd="0" presId="urn:microsoft.com/office/officeart/2005/8/layout/hierarchy6"/>
    <dgm:cxn modelId="{48EF2947-FDDF-49C5-A9FB-F0F3FC6C579B}" type="presParOf" srcId="{F8D513AB-C440-4E5A-8F78-81130D1BE334}" destId="{0AFA596E-E4F4-4E69-9ACB-DFC875048FB1}" srcOrd="0" destOrd="0" presId="urn:microsoft.com/office/officeart/2005/8/layout/hierarchy6"/>
    <dgm:cxn modelId="{51CAFE1C-1928-4E2D-8815-AEE0FE940B32}" type="presParOf" srcId="{F8D513AB-C440-4E5A-8F78-81130D1BE334}" destId="{8A4C13E6-21A8-485E-80FE-0374F49E461B}" srcOrd="1" destOrd="0" presId="urn:microsoft.com/office/officeart/2005/8/layout/hierarchy6"/>
    <dgm:cxn modelId="{53846371-C9AF-4CD2-8D7B-B7DEB34C2426}" type="presParOf" srcId="{8A4C13E6-21A8-485E-80FE-0374F49E461B}" destId="{8C32B57F-B4A3-41FB-91B9-45E8EC34F43F}" srcOrd="0" destOrd="0" presId="urn:microsoft.com/office/officeart/2005/8/layout/hierarchy6"/>
    <dgm:cxn modelId="{F370CEF7-0159-4D8F-86B0-C9B20F9FC46D}" type="presParOf" srcId="{8A4C13E6-21A8-485E-80FE-0374F49E461B}" destId="{0C44B9BD-6398-4961-AAE0-1D1684CF4C50}" srcOrd="1" destOrd="0" presId="urn:microsoft.com/office/officeart/2005/8/layout/hierarchy6"/>
    <dgm:cxn modelId="{A8BB60F9-4144-4824-826E-E4FB8E5F91BB}" type="presParOf" srcId="{F8D513AB-C440-4E5A-8F78-81130D1BE334}" destId="{6B822C5F-D11F-4951-BFA2-4DC1D45D2A9C}" srcOrd="2" destOrd="0" presId="urn:microsoft.com/office/officeart/2005/8/layout/hierarchy6"/>
    <dgm:cxn modelId="{B37648D0-4D96-4770-AF4B-D6EB3A198CE1}" type="presParOf" srcId="{F8D513AB-C440-4E5A-8F78-81130D1BE334}" destId="{6F905D3B-8C10-486E-BAAE-99341E841AE9}" srcOrd="3" destOrd="0" presId="urn:microsoft.com/office/officeart/2005/8/layout/hierarchy6"/>
    <dgm:cxn modelId="{40E33CA5-CC2C-468D-B924-8F92D5937AC7}" type="presParOf" srcId="{6F905D3B-8C10-486E-BAAE-99341E841AE9}" destId="{1892C12A-5B54-41C0-8121-7587A10E2D35}" srcOrd="0" destOrd="0" presId="urn:microsoft.com/office/officeart/2005/8/layout/hierarchy6"/>
    <dgm:cxn modelId="{B544EF97-A6CF-4A7E-9CC6-6FD44EE635E6}" type="presParOf" srcId="{6F905D3B-8C10-486E-BAAE-99341E841AE9}" destId="{2B986949-B5D4-4BD9-AB8E-01FB2187964E}" srcOrd="1" destOrd="0" presId="urn:microsoft.com/office/officeart/2005/8/layout/hierarchy6"/>
    <dgm:cxn modelId="{92CBB597-9A5B-47A3-BC2D-D4ECDBE91A23}" type="presParOf" srcId="{F8D513AB-C440-4E5A-8F78-81130D1BE334}" destId="{4FC419FE-2A16-49D3-8600-EB9AFE429722}" srcOrd="4" destOrd="0" presId="urn:microsoft.com/office/officeart/2005/8/layout/hierarchy6"/>
    <dgm:cxn modelId="{48266960-24FF-4C45-BB0D-5325C044E3DA}" type="presParOf" srcId="{F8D513AB-C440-4E5A-8F78-81130D1BE334}" destId="{A7F3F7C5-2A96-42A2-929B-C9FD8CE9E3C8}" srcOrd="5" destOrd="0" presId="urn:microsoft.com/office/officeart/2005/8/layout/hierarchy6"/>
    <dgm:cxn modelId="{2BB513AF-CE70-40C1-8F6A-6B52DF3DA9A1}" type="presParOf" srcId="{A7F3F7C5-2A96-42A2-929B-C9FD8CE9E3C8}" destId="{3EFE765C-31A7-4677-85D1-2625A5A6A209}" srcOrd="0" destOrd="0" presId="urn:microsoft.com/office/officeart/2005/8/layout/hierarchy6"/>
    <dgm:cxn modelId="{630FE44A-129F-4B38-A8F8-BBB897503023}" type="presParOf" srcId="{A7F3F7C5-2A96-42A2-929B-C9FD8CE9E3C8}" destId="{8E82275F-FE62-4241-A903-02F353DC32A5}" srcOrd="1" destOrd="0" presId="urn:microsoft.com/office/officeart/2005/8/layout/hierarchy6"/>
    <dgm:cxn modelId="{9A258FEC-A1BA-40BD-8241-16AB10D06BDD}" type="presParOf" srcId="{A2F8D7C6-DF86-4A85-A740-D4BDA211DDA4}" destId="{1366263B-5564-4E4F-AB28-F9C9E0FC2AB2}" srcOrd="4" destOrd="0" presId="urn:microsoft.com/office/officeart/2005/8/layout/hierarchy6"/>
    <dgm:cxn modelId="{555D8AB2-9480-460B-A481-0F57B744FE75}" type="presParOf" srcId="{A2F8D7C6-DF86-4A85-A740-D4BDA211DDA4}" destId="{206C876F-E128-4BD3-9DEA-696DDBB95613}" srcOrd="5" destOrd="0" presId="urn:microsoft.com/office/officeart/2005/8/layout/hierarchy6"/>
    <dgm:cxn modelId="{CF1E0B53-1D4F-45D6-8620-DAD571025877}" type="presParOf" srcId="{206C876F-E128-4BD3-9DEA-696DDBB95613}" destId="{498445A9-B942-4167-AEDF-9EE3EB35DD14}" srcOrd="0" destOrd="0" presId="urn:microsoft.com/office/officeart/2005/8/layout/hierarchy6"/>
    <dgm:cxn modelId="{DE46058E-0D9C-45DA-BF0B-DEC6D7CE1C79}" type="presParOf" srcId="{206C876F-E128-4BD3-9DEA-696DDBB95613}" destId="{AD4E51C1-705A-459A-9194-65309D86057C}" srcOrd="1" destOrd="0" presId="urn:microsoft.com/office/officeart/2005/8/layout/hierarchy6"/>
    <dgm:cxn modelId="{E21BDECC-2AC9-4B4E-967C-D46C8BA3EBDD}" type="presParOf" srcId="{A2F8D7C6-DF86-4A85-A740-D4BDA211DDA4}" destId="{C4BBA7F6-D798-47DB-932A-273302735054}" srcOrd="6" destOrd="0" presId="urn:microsoft.com/office/officeart/2005/8/layout/hierarchy6"/>
    <dgm:cxn modelId="{F9F9CBE2-09FF-44D5-8621-0061559388EC}" type="presParOf" srcId="{A2F8D7C6-DF86-4A85-A740-D4BDA211DDA4}" destId="{B953B90A-CBD1-42B5-8839-4287C2B35CC9}" srcOrd="7" destOrd="0" presId="urn:microsoft.com/office/officeart/2005/8/layout/hierarchy6"/>
    <dgm:cxn modelId="{1A2E149C-03D0-4CE7-AA92-754E29633AA1}" type="presParOf" srcId="{B953B90A-CBD1-42B5-8839-4287C2B35CC9}" destId="{25037955-70C8-40D9-A774-6753868960B1}" srcOrd="0" destOrd="0" presId="urn:microsoft.com/office/officeart/2005/8/layout/hierarchy6"/>
    <dgm:cxn modelId="{75889F13-A46B-4238-8BA5-14ACDCAE9085}" type="presParOf" srcId="{B953B90A-CBD1-42B5-8839-4287C2B35CC9}" destId="{5F2C99D9-1F9F-4F76-A9A6-446958A23B81}" srcOrd="1" destOrd="0" presId="urn:microsoft.com/office/officeart/2005/8/layout/hierarchy6"/>
    <dgm:cxn modelId="{E8B03617-F749-457E-A6EA-34AB8427C4E5}" type="presParOf" srcId="{48CDB4C4-934B-4252-91F6-A4E2CDB5F688}" destId="{56D4A771-E6C2-4017-94C5-3C6A2F5B9B91}" srcOrd="2" destOrd="0" presId="urn:microsoft.com/office/officeart/2005/8/layout/hierarchy6"/>
    <dgm:cxn modelId="{0E234D34-C020-49B6-A059-297D00D4C2FB}" type="presParOf" srcId="{48CDB4C4-934B-4252-91F6-A4E2CDB5F688}" destId="{4F4CFED7-98F0-45B6-B060-F5B052C4F4CE}" srcOrd="3" destOrd="0" presId="urn:microsoft.com/office/officeart/2005/8/layout/hierarchy6"/>
    <dgm:cxn modelId="{8BD93506-7608-4C74-8F90-9DCE2AEDF524}" type="presParOf" srcId="{4F4CFED7-98F0-45B6-B060-F5B052C4F4CE}" destId="{69CACF91-9ACB-495C-8F28-10EE0B10B531}" srcOrd="0" destOrd="0" presId="urn:microsoft.com/office/officeart/2005/8/layout/hierarchy6"/>
    <dgm:cxn modelId="{A18B96BE-07C5-464C-9EE2-5E816CD4D875}" type="presParOf" srcId="{4F4CFED7-98F0-45B6-B060-F5B052C4F4CE}" destId="{AC6E3CAE-51F5-4E75-90D7-C6662EC1D8E2}" srcOrd="1" destOrd="0" presId="urn:microsoft.com/office/officeart/2005/8/layout/hierarchy6"/>
    <dgm:cxn modelId="{A2E17080-C258-4007-A537-E423AC95409E}" type="presParOf" srcId="{AC6E3CAE-51F5-4E75-90D7-C6662EC1D8E2}" destId="{DF9E755D-00F5-42C1-97D7-5DAA08879365}" srcOrd="0" destOrd="0" presId="urn:microsoft.com/office/officeart/2005/8/layout/hierarchy6"/>
    <dgm:cxn modelId="{B6E82563-A63E-4A97-A6BE-87C9A3EE141C}" type="presParOf" srcId="{AC6E3CAE-51F5-4E75-90D7-C6662EC1D8E2}" destId="{91F85373-7422-43F2-827D-A3B901F35428}" srcOrd="1" destOrd="0" presId="urn:microsoft.com/office/officeart/2005/8/layout/hierarchy6"/>
    <dgm:cxn modelId="{8EE5B6CB-BD08-4F2F-9B9C-F38482EBCE9E}" type="presParOf" srcId="{91F85373-7422-43F2-827D-A3B901F35428}" destId="{D8445440-A385-464F-A2F9-1276C0136DA0}" srcOrd="0" destOrd="0" presId="urn:microsoft.com/office/officeart/2005/8/layout/hierarchy6"/>
    <dgm:cxn modelId="{A62B4D01-EE5F-4B26-8D26-254C014A3D81}" type="presParOf" srcId="{91F85373-7422-43F2-827D-A3B901F35428}" destId="{335AB6B8-1110-4B70-8F57-2769BB8E5C9B}" srcOrd="1" destOrd="0" presId="urn:microsoft.com/office/officeart/2005/8/layout/hierarchy6"/>
    <dgm:cxn modelId="{6C8A2073-FF4A-403B-ACBD-31B8E592A869}" type="presParOf" srcId="{335AB6B8-1110-4B70-8F57-2769BB8E5C9B}" destId="{B855E2BF-3DC2-4753-8778-9DF311DE9064}" srcOrd="0" destOrd="0" presId="urn:microsoft.com/office/officeart/2005/8/layout/hierarchy6"/>
    <dgm:cxn modelId="{C036C460-2E6B-41FA-B388-6D58DCEB6343}" type="presParOf" srcId="{335AB6B8-1110-4B70-8F57-2769BB8E5C9B}" destId="{C32CC544-B7D5-400C-92BA-EAEE9378C98E}" srcOrd="1" destOrd="0" presId="urn:microsoft.com/office/officeart/2005/8/layout/hierarchy6"/>
    <dgm:cxn modelId="{8400CFF9-E1B7-49F4-A70E-28EE280E505D}" type="presParOf" srcId="{C32CC544-B7D5-400C-92BA-EAEE9378C98E}" destId="{36BC5D26-3279-4C57-ACC7-3F3353734DD2}" srcOrd="0" destOrd="0" presId="urn:microsoft.com/office/officeart/2005/8/layout/hierarchy6"/>
    <dgm:cxn modelId="{8F60A794-6681-4672-BD6A-614C932FF73D}" type="presParOf" srcId="{C32CC544-B7D5-400C-92BA-EAEE9378C98E}" destId="{BBBD3D09-4C40-4C28-AD03-77282C311887}" srcOrd="1" destOrd="0" presId="urn:microsoft.com/office/officeart/2005/8/layout/hierarchy6"/>
    <dgm:cxn modelId="{6B2BAAAD-1299-4812-A1F2-39FF006D9234}" type="presParOf" srcId="{335AB6B8-1110-4B70-8F57-2769BB8E5C9B}" destId="{D09D4373-E355-485D-837F-286BCC1B5712}" srcOrd="2" destOrd="0" presId="urn:microsoft.com/office/officeart/2005/8/layout/hierarchy6"/>
    <dgm:cxn modelId="{DD8BD51B-C288-4838-AEC7-D5B4802B3AC2}" type="presParOf" srcId="{335AB6B8-1110-4B70-8F57-2769BB8E5C9B}" destId="{D72A2E8D-0DA4-4A62-A877-3C8A1A99E7DF}" srcOrd="3" destOrd="0" presId="urn:microsoft.com/office/officeart/2005/8/layout/hierarchy6"/>
    <dgm:cxn modelId="{D5D9FCA0-55A5-4BBD-BB6A-EEDD8EDB6AB1}" type="presParOf" srcId="{D72A2E8D-0DA4-4A62-A877-3C8A1A99E7DF}" destId="{0BD69F93-ECD1-448A-BA42-0E666EE801E0}" srcOrd="0" destOrd="0" presId="urn:microsoft.com/office/officeart/2005/8/layout/hierarchy6"/>
    <dgm:cxn modelId="{49423133-09D5-4286-8697-ECFF7DCC51B1}" type="presParOf" srcId="{D72A2E8D-0DA4-4A62-A877-3C8A1A99E7DF}" destId="{6526988B-9781-4251-8122-46930E608CAC}" srcOrd="1" destOrd="0" presId="urn:microsoft.com/office/officeart/2005/8/layout/hierarchy6"/>
    <dgm:cxn modelId="{85E305FD-FA98-40E4-94E6-14AA3CD614C3}" type="presParOf" srcId="{AC6E3CAE-51F5-4E75-90D7-C6662EC1D8E2}" destId="{3F61ABF9-D8FD-4242-80AC-9CE17946B923}" srcOrd="2" destOrd="0" presId="urn:microsoft.com/office/officeart/2005/8/layout/hierarchy6"/>
    <dgm:cxn modelId="{DA60B362-901E-448A-AAAA-D9D0AAA2FD37}" type="presParOf" srcId="{AC6E3CAE-51F5-4E75-90D7-C6662EC1D8E2}" destId="{2CC370D0-F333-4EFA-A857-9CEEA3CECE9A}" srcOrd="3" destOrd="0" presId="urn:microsoft.com/office/officeart/2005/8/layout/hierarchy6"/>
    <dgm:cxn modelId="{6EF9FCCA-9D93-486C-B48D-8B0CE7857C28}" type="presParOf" srcId="{2CC370D0-F333-4EFA-A857-9CEEA3CECE9A}" destId="{51D387D4-8923-41FD-929A-727AF35951F0}" srcOrd="0" destOrd="0" presId="urn:microsoft.com/office/officeart/2005/8/layout/hierarchy6"/>
    <dgm:cxn modelId="{6D79E72C-71A2-41B4-8867-195FCE6BC0BE}" type="presParOf" srcId="{2CC370D0-F333-4EFA-A857-9CEEA3CECE9A}" destId="{2A82296C-8CB2-48F6-A969-0B95DAB1263D}" srcOrd="1" destOrd="0" presId="urn:microsoft.com/office/officeart/2005/8/layout/hierarchy6"/>
    <dgm:cxn modelId="{8ED82DA7-CE52-455C-A351-DDB8B877697E}" type="presParOf" srcId="{B42BED3F-E59C-4D1C-AAA5-515DEBB22161}" destId="{ACAE55D9-BA50-4967-ACB0-96A1A17DE35B}"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9610-9316-443B-B54C-BBD264DCD2C4}">
      <dsp:nvSpPr>
        <dsp:cNvPr id="0" name=""/>
        <dsp:cNvSpPr/>
      </dsp:nvSpPr>
      <dsp:spPr>
        <a:xfrm>
          <a:off x="3459317" y="947805"/>
          <a:ext cx="1492709" cy="441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kern="1200" dirty="0" smtClean="0"/>
            <a:t>Types of Data Structure (DS)</a:t>
          </a:r>
        </a:p>
        <a:p>
          <a:pPr lvl="0" algn="ctr" defTabSz="533400">
            <a:lnSpc>
              <a:spcPct val="90000"/>
            </a:lnSpc>
            <a:spcBef>
              <a:spcPct val="0"/>
            </a:spcBef>
            <a:spcAft>
              <a:spcPct val="35000"/>
            </a:spcAft>
          </a:pPr>
          <a:endParaRPr lang="en-US" sz="1200" kern="1200" dirty="0"/>
        </a:p>
      </dsp:txBody>
      <dsp:txXfrm>
        <a:off x="3472244" y="960732"/>
        <a:ext cx="1466855" cy="415512"/>
      </dsp:txXfrm>
    </dsp:sp>
    <dsp:sp modelId="{B74472C3-C563-4156-B327-439A4A148D05}">
      <dsp:nvSpPr>
        <dsp:cNvPr id="0" name=""/>
        <dsp:cNvSpPr/>
      </dsp:nvSpPr>
      <dsp:spPr>
        <a:xfrm>
          <a:off x="1633917" y="1389172"/>
          <a:ext cx="2571754" cy="148758"/>
        </a:xfrm>
        <a:custGeom>
          <a:avLst/>
          <a:gdLst/>
          <a:ahLst/>
          <a:cxnLst/>
          <a:rect l="0" t="0" r="0" b="0"/>
          <a:pathLst>
            <a:path>
              <a:moveTo>
                <a:pt x="2571754" y="0"/>
              </a:moveTo>
              <a:lnTo>
                <a:pt x="2571754" y="74379"/>
              </a:lnTo>
              <a:lnTo>
                <a:pt x="0" y="74379"/>
              </a:lnTo>
              <a:lnTo>
                <a:pt x="0" y="1487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C0DBA-88F9-4BE4-A652-A110CE472274}">
      <dsp:nvSpPr>
        <dsp:cNvPr id="0" name=""/>
        <dsp:cNvSpPr/>
      </dsp:nvSpPr>
      <dsp:spPr>
        <a:xfrm>
          <a:off x="1039092" y="1537931"/>
          <a:ext cx="1189649"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Primitive DS</a:t>
          </a:r>
          <a:endParaRPr lang="en-US" sz="1200" kern="1200" dirty="0"/>
        </a:p>
      </dsp:txBody>
      <dsp:txXfrm>
        <a:off x="1049984" y="1548823"/>
        <a:ext cx="1167865" cy="350112"/>
      </dsp:txXfrm>
    </dsp:sp>
    <dsp:sp modelId="{27656522-7024-40CF-A950-78AA7201B015}">
      <dsp:nvSpPr>
        <dsp:cNvPr id="0" name=""/>
        <dsp:cNvSpPr/>
      </dsp:nvSpPr>
      <dsp:spPr>
        <a:xfrm>
          <a:off x="279756" y="1909828"/>
          <a:ext cx="1354160" cy="148758"/>
        </a:xfrm>
        <a:custGeom>
          <a:avLst/>
          <a:gdLst/>
          <a:ahLst/>
          <a:cxnLst/>
          <a:rect l="0" t="0" r="0" b="0"/>
          <a:pathLst>
            <a:path>
              <a:moveTo>
                <a:pt x="1354160" y="0"/>
              </a:moveTo>
              <a:lnTo>
                <a:pt x="1354160"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FB23F-1D0D-4D96-8683-5A3A9D52D750}">
      <dsp:nvSpPr>
        <dsp:cNvPr id="0" name=""/>
        <dsp:cNvSpPr/>
      </dsp:nvSpPr>
      <dsp:spPr>
        <a:xfrm>
          <a:off x="834" y="2058586"/>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Integer</a:t>
          </a:r>
          <a:endParaRPr lang="en-US" sz="1200" kern="1200" dirty="0"/>
        </a:p>
      </dsp:txBody>
      <dsp:txXfrm>
        <a:off x="11726" y="2069478"/>
        <a:ext cx="536061" cy="350112"/>
      </dsp:txXfrm>
    </dsp:sp>
    <dsp:sp modelId="{F383301F-6921-49B8-A74C-BF17B270CAC4}">
      <dsp:nvSpPr>
        <dsp:cNvPr id="0" name=""/>
        <dsp:cNvSpPr/>
      </dsp:nvSpPr>
      <dsp:spPr>
        <a:xfrm>
          <a:off x="1004955" y="1909828"/>
          <a:ext cx="628961" cy="148758"/>
        </a:xfrm>
        <a:custGeom>
          <a:avLst/>
          <a:gdLst/>
          <a:ahLst/>
          <a:cxnLst/>
          <a:rect l="0" t="0" r="0" b="0"/>
          <a:pathLst>
            <a:path>
              <a:moveTo>
                <a:pt x="628961" y="0"/>
              </a:moveTo>
              <a:lnTo>
                <a:pt x="628961"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F7A58-BECB-4470-A062-A106805B494C}">
      <dsp:nvSpPr>
        <dsp:cNvPr id="0" name=""/>
        <dsp:cNvSpPr/>
      </dsp:nvSpPr>
      <dsp:spPr>
        <a:xfrm>
          <a:off x="726032" y="2058586"/>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Float</a:t>
          </a:r>
          <a:endParaRPr lang="en-US" sz="1200" kern="1200" dirty="0"/>
        </a:p>
      </dsp:txBody>
      <dsp:txXfrm>
        <a:off x="736924" y="2069478"/>
        <a:ext cx="536061" cy="350112"/>
      </dsp:txXfrm>
    </dsp:sp>
    <dsp:sp modelId="{A6B95B3F-417A-49A6-B037-EF7A39017620}">
      <dsp:nvSpPr>
        <dsp:cNvPr id="0" name=""/>
        <dsp:cNvSpPr/>
      </dsp:nvSpPr>
      <dsp:spPr>
        <a:xfrm>
          <a:off x="1633917" y="1909828"/>
          <a:ext cx="189614" cy="148758"/>
        </a:xfrm>
        <a:custGeom>
          <a:avLst/>
          <a:gdLst/>
          <a:ahLst/>
          <a:cxnLst/>
          <a:rect l="0" t="0" r="0" b="0"/>
          <a:pathLst>
            <a:path>
              <a:moveTo>
                <a:pt x="0" y="0"/>
              </a:moveTo>
              <a:lnTo>
                <a:pt x="0" y="74379"/>
              </a:lnTo>
              <a:lnTo>
                <a:pt x="189614" y="74379"/>
              </a:lnTo>
              <a:lnTo>
                <a:pt x="189614"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9B79F-5DC7-4A04-8BA5-D7AADBEF58FE}">
      <dsp:nvSpPr>
        <dsp:cNvPr id="0" name=""/>
        <dsp:cNvSpPr/>
      </dsp:nvSpPr>
      <dsp:spPr>
        <a:xfrm>
          <a:off x="1451231" y="2058586"/>
          <a:ext cx="744600"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Character</a:t>
          </a:r>
          <a:endParaRPr lang="en-US" sz="1200" kern="1200" dirty="0"/>
        </a:p>
      </dsp:txBody>
      <dsp:txXfrm>
        <a:off x="1462123" y="2069478"/>
        <a:ext cx="722816" cy="350112"/>
      </dsp:txXfrm>
    </dsp:sp>
    <dsp:sp modelId="{5BA8184F-10AC-4190-8BED-06EAF1B49ABB}">
      <dsp:nvSpPr>
        <dsp:cNvPr id="0" name=""/>
        <dsp:cNvSpPr/>
      </dsp:nvSpPr>
      <dsp:spPr>
        <a:xfrm>
          <a:off x="1633917" y="1909828"/>
          <a:ext cx="1181175" cy="148758"/>
        </a:xfrm>
        <a:custGeom>
          <a:avLst/>
          <a:gdLst/>
          <a:ahLst/>
          <a:cxnLst/>
          <a:rect l="0" t="0" r="0" b="0"/>
          <a:pathLst>
            <a:path>
              <a:moveTo>
                <a:pt x="0" y="0"/>
              </a:moveTo>
              <a:lnTo>
                <a:pt x="0" y="74379"/>
              </a:lnTo>
              <a:lnTo>
                <a:pt x="1181175" y="74379"/>
              </a:lnTo>
              <a:lnTo>
                <a:pt x="1181175"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6972E9-DFE8-4550-9B0B-1C18C5439DF7}">
      <dsp:nvSpPr>
        <dsp:cNvPr id="0" name=""/>
        <dsp:cNvSpPr/>
      </dsp:nvSpPr>
      <dsp:spPr>
        <a:xfrm>
          <a:off x="2363185" y="2058586"/>
          <a:ext cx="903814"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Boolean</a:t>
          </a:r>
          <a:endParaRPr lang="en-US" sz="1200" kern="1200" dirty="0"/>
        </a:p>
      </dsp:txBody>
      <dsp:txXfrm>
        <a:off x="2374077" y="2069478"/>
        <a:ext cx="882030" cy="350112"/>
      </dsp:txXfrm>
    </dsp:sp>
    <dsp:sp modelId="{1CBF100A-2DF9-498D-8AE4-D02AB019FCDC}">
      <dsp:nvSpPr>
        <dsp:cNvPr id="0" name=""/>
        <dsp:cNvSpPr/>
      </dsp:nvSpPr>
      <dsp:spPr>
        <a:xfrm>
          <a:off x="4205672" y="1389172"/>
          <a:ext cx="2403701" cy="148758"/>
        </a:xfrm>
        <a:custGeom>
          <a:avLst/>
          <a:gdLst/>
          <a:ahLst/>
          <a:cxnLst/>
          <a:rect l="0" t="0" r="0" b="0"/>
          <a:pathLst>
            <a:path>
              <a:moveTo>
                <a:pt x="0" y="0"/>
              </a:moveTo>
              <a:lnTo>
                <a:pt x="0" y="74379"/>
              </a:lnTo>
              <a:lnTo>
                <a:pt x="2403701" y="74379"/>
              </a:lnTo>
              <a:lnTo>
                <a:pt x="2403701" y="1487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9B851F-1EDF-4BC4-A29E-B6082595B9CF}">
      <dsp:nvSpPr>
        <dsp:cNvPr id="0" name=""/>
        <dsp:cNvSpPr/>
      </dsp:nvSpPr>
      <dsp:spPr>
        <a:xfrm>
          <a:off x="5846495" y="1537931"/>
          <a:ext cx="1525756"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No-Primitive DS</a:t>
          </a:r>
          <a:endParaRPr lang="en-US" sz="1200" kern="1200" dirty="0"/>
        </a:p>
      </dsp:txBody>
      <dsp:txXfrm>
        <a:off x="5857387" y="1548823"/>
        <a:ext cx="1503972" cy="350112"/>
      </dsp:txXfrm>
    </dsp:sp>
    <dsp:sp modelId="{7027937B-B71D-41E1-96FC-109D732E7C3D}">
      <dsp:nvSpPr>
        <dsp:cNvPr id="0" name=""/>
        <dsp:cNvSpPr/>
      </dsp:nvSpPr>
      <dsp:spPr>
        <a:xfrm>
          <a:off x="5006826" y="1909828"/>
          <a:ext cx="1602546" cy="148758"/>
        </a:xfrm>
        <a:custGeom>
          <a:avLst/>
          <a:gdLst/>
          <a:ahLst/>
          <a:cxnLst/>
          <a:rect l="0" t="0" r="0" b="0"/>
          <a:pathLst>
            <a:path>
              <a:moveTo>
                <a:pt x="1602546" y="0"/>
              </a:moveTo>
              <a:lnTo>
                <a:pt x="1602546"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7CC8-564D-4CCD-89A5-322A2E2DED96}">
      <dsp:nvSpPr>
        <dsp:cNvPr id="0" name=""/>
        <dsp:cNvSpPr/>
      </dsp:nvSpPr>
      <dsp:spPr>
        <a:xfrm>
          <a:off x="4727904" y="2058586"/>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Linear DS</a:t>
          </a:r>
          <a:endParaRPr lang="en-US" sz="1200" kern="1200" dirty="0"/>
        </a:p>
      </dsp:txBody>
      <dsp:txXfrm>
        <a:off x="4738796" y="2069478"/>
        <a:ext cx="536061" cy="350112"/>
      </dsp:txXfrm>
    </dsp:sp>
    <dsp:sp modelId="{E989C489-22F5-49AE-A0F9-ABAC4B35249F}">
      <dsp:nvSpPr>
        <dsp:cNvPr id="0" name=""/>
        <dsp:cNvSpPr/>
      </dsp:nvSpPr>
      <dsp:spPr>
        <a:xfrm>
          <a:off x="3776145" y="2430483"/>
          <a:ext cx="1230681" cy="148758"/>
        </a:xfrm>
        <a:custGeom>
          <a:avLst/>
          <a:gdLst/>
          <a:ahLst/>
          <a:cxnLst/>
          <a:rect l="0" t="0" r="0" b="0"/>
          <a:pathLst>
            <a:path>
              <a:moveTo>
                <a:pt x="1230681" y="0"/>
              </a:moveTo>
              <a:lnTo>
                <a:pt x="1230681"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EF0A7-DE1A-4E39-8374-019E50C38B12}">
      <dsp:nvSpPr>
        <dsp:cNvPr id="0" name=""/>
        <dsp:cNvSpPr/>
      </dsp:nvSpPr>
      <dsp:spPr>
        <a:xfrm>
          <a:off x="3497222" y="2579242"/>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Arrays</a:t>
          </a:r>
          <a:endParaRPr lang="en-US" sz="1200" kern="1200" dirty="0"/>
        </a:p>
      </dsp:txBody>
      <dsp:txXfrm>
        <a:off x="3508114" y="2590134"/>
        <a:ext cx="536061" cy="350112"/>
      </dsp:txXfrm>
    </dsp:sp>
    <dsp:sp modelId="{9F247025-FA3B-462A-8123-0ECC13EA26FF}">
      <dsp:nvSpPr>
        <dsp:cNvPr id="0" name=""/>
        <dsp:cNvSpPr/>
      </dsp:nvSpPr>
      <dsp:spPr>
        <a:xfrm>
          <a:off x="4644227" y="2430483"/>
          <a:ext cx="362599" cy="148758"/>
        </a:xfrm>
        <a:custGeom>
          <a:avLst/>
          <a:gdLst/>
          <a:ahLst/>
          <a:cxnLst/>
          <a:rect l="0" t="0" r="0" b="0"/>
          <a:pathLst>
            <a:path>
              <a:moveTo>
                <a:pt x="362599" y="0"/>
              </a:moveTo>
              <a:lnTo>
                <a:pt x="362599"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A91339-4BC6-4E5B-BF3F-3FE6F2243702}">
      <dsp:nvSpPr>
        <dsp:cNvPr id="0" name=""/>
        <dsp:cNvSpPr/>
      </dsp:nvSpPr>
      <dsp:spPr>
        <a:xfrm>
          <a:off x="4222421" y="2579242"/>
          <a:ext cx="843612"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Linked List (LL)</a:t>
          </a:r>
          <a:endParaRPr lang="en-US" sz="1200" kern="1200" dirty="0"/>
        </a:p>
      </dsp:txBody>
      <dsp:txXfrm>
        <a:off x="4233313" y="2590134"/>
        <a:ext cx="821828" cy="350112"/>
      </dsp:txXfrm>
    </dsp:sp>
    <dsp:sp modelId="{0AFA596E-E4F4-4E69-9ACB-DFC875048FB1}">
      <dsp:nvSpPr>
        <dsp:cNvPr id="0" name=""/>
        <dsp:cNvSpPr/>
      </dsp:nvSpPr>
      <dsp:spPr>
        <a:xfrm>
          <a:off x="3713276" y="2951138"/>
          <a:ext cx="930951" cy="148758"/>
        </a:xfrm>
        <a:custGeom>
          <a:avLst/>
          <a:gdLst/>
          <a:ahLst/>
          <a:cxnLst/>
          <a:rect l="0" t="0" r="0" b="0"/>
          <a:pathLst>
            <a:path>
              <a:moveTo>
                <a:pt x="930951" y="0"/>
              </a:moveTo>
              <a:lnTo>
                <a:pt x="930951"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2B57F-B4A3-41FB-91B9-45E8EC34F43F}">
      <dsp:nvSpPr>
        <dsp:cNvPr id="0" name=""/>
        <dsp:cNvSpPr/>
      </dsp:nvSpPr>
      <dsp:spPr>
        <a:xfrm>
          <a:off x="3434353" y="3099897"/>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Single LL</a:t>
          </a:r>
          <a:endParaRPr lang="en-US" sz="1200" kern="1200" dirty="0"/>
        </a:p>
      </dsp:txBody>
      <dsp:txXfrm>
        <a:off x="3445245" y="3110789"/>
        <a:ext cx="536061" cy="350112"/>
      </dsp:txXfrm>
    </dsp:sp>
    <dsp:sp modelId="{6B822C5F-D11F-4951-BFA2-4DC1D45D2A9C}">
      <dsp:nvSpPr>
        <dsp:cNvPr id="0" name=""/>
        <dsp:cNvSpPr/>
      </dsp:nvSpPr>
      <dsp:spPr>
        <a:xfrm>
          <a:off x="4518168" y="2951138"/>
          <a:ext cx="126059" cy="148758"/>
        </a:xfrm>
        <a:custGeom>
          <a:avLst/>
          <a:gdLst/>
          <a:ahLst/>
          <a:cxnLst/>
          <a:rect l="0" t="0" r="0" b="0"/>
          <a:pathLst>
            <a:path>
              <a:moveTo>
                <a:pt x="126059" y="0"/>
              </a:moveTo>
              <a:lnTo>
                <a:pt x="126059"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2C12A-5B54-41C0-8121-7587A10E2D35}">
      <dsp:nvSpPr>
        <dsp:cNvPr id="0" name=""/>
        <dsp:cNvSpPr/>
      </dsp:nvSpPr>
      <dsp:spPr>
        <a:xfrm>
          <a:off x="4159552" y="3099897"/>
          <a:ext cx="717232"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Double LL</a:t>
          </a:r>
          <a:endParaRPr lang="en-US" sz="1200" kern="1200" dirty="0"/>
        </a:p>
      </dsp:txBody>
      <dsp:txXfrm>
        <a:off x="4170444" y="3110789"/>
        <a:ext cx="695448" cy="350112"/>
      </dsp:txXfrm>
    </dsp:sp>
    <dsp:sp modelId="{4FC419FE-2A16-49D3-8600-EB9AFE429722}">
      <dsp:nvSpPr>
        <dsp:cNvPr id="0" name=""/>
        <dsp:cNvSpPr/>
      </dsp:nvSpPr>
      <dsp:spPr>
        <a:xfrm>
          <a:off x="4644227" y="2951138"/>
          <a:ext cx="804892" cy="148758"/>
        </a:xfrm>
        <a:custGeom>
          <a:avLst/>
          <a:gdLst/>
          <a:ahLst/>
          <a:cxnLst/>
          <a:rect l="0" t="0" r="0" b="0"/>
          <a:pathLst>
            <a:path>
              <a:moveTo>
                <a:pt x="0" y="0"/>
              </a:moveTo>
              <a:lnTo>
                <a:pt x="0" y="74379"/>
              </a:lnTo>
              <a:lnTo>
                <a:pt x="804892" y="74379"/>
              </a:lnTo>
              <a:lnTo>
                <a:pt x="804892"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E765C-31A7-4677-85D1-2625A5A6A209}">
      <dsp:nvSpPr>
        <dsp:cNvPr id="0" name=""/>
        <dsp:cNvSpPr/>
      </dsp:nvSpPr>
      <dsp:spPr>
        <a:xfrm>
          <a:off x="5044138" y="3099897"/>
          <a:ext cx="809963"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Circular LL</a:t>
          </a:r>
          <a:endParaRPr lang="en-US" sz="1200" kern="1200" dirty="0"/>
        </a:p>
      </dsp:txBody>
      <dsp:txXfrm>
        <a:off x="5055030" y="3110789"/>
        <a:ext cx="788179" cy="350112"/>
      </dsp:txXfrm>
    </dsp:sp>
    <dsp:sp modelId="{1366263B-5564-4E4F-AB28-F9C9E0FC2AB2}">
      <dsp:nvSpPr>
        <dsp:cNvPr id="0" name=""/>
        <dsp:cNvSpPr/>
      </dsp:nvSpPr>
      <dsp:spPr>
        <a:xfrm>
          <a:off x="5006826" y="2430483"/>
          <a:ext cx="505482" cy="148758"/>
        </a:xfrm>
        <a:custGeom>
          <a:avLst/>
          <a:gdLst/>
          <a:ahLst/>
          <a:cxnLst/>
          <a:rect l="0" t="0" r="0" b="0"/>
          <a:pathLst>
            <a:path>
              <a:moveTo>
                <a:pt x="0" y="0"/>
              </a:moveTo>
              <a:lnTo>
                <a:pt x="0" y="74379"/>
              </a:lnTo>
              <a:lnTo>
                <a:pt x="505482" y="74379"/>
              </a:lnTo>
              <a:lnTo>
                <a:pt x="505482"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445A9-B942-4167-AEDF-9EE3EB35DD14}">
      <dsp:nvSpPr>
        <dsp:cNvPr id="0" name=""/>
        <dsp:cNvSpPr/>
      </dsp:nvSpPr>
      <dsp:spPr>
        <a:xfrm>
          <a:off x="5233387" y="2579242"/>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Stack</a:t>
          </a:r>
          <a:endParaRPr lang="en-US" sz="1200" kern="1200" dirty="0"/>
        </a:p>
      </dsp:txBody>
      <dsp:txXfrm>
        <a:off x="5244279" y="2590134"/>
        <a:ext cx="536061" cy="350112"/>
      </dsp:txXfrm>
    </dsp:sp>
    <dsp:sp modelId="{C4BBA7F6-D798-47DB-932A-273302735054}">
      <dsp:nvSpPr>
        <dsp:cNvPr id="0" name=""/>
        <dsp:cNvSpPr/>
      </dsp:nvSpPr>
      <dsp:spPr>
        <a:xfrm>
          <a:off x="5006826" y="2430483"/>
          <a:ext cx="1230681" cy="148758"/>
        </a:xfrm>
        <a:custGeom>
          <a:avLst/>
          <a:gdLst/>
          <a:ahLst/>
          <a:cxnLst/>
          <a:rect l="0" t="0" r="0" b="0"/>
          <a:pathLst>
            <a:path>
              <a:moveTo>
                <a:pt x="0" y="0"/>
              </a:moveTo>
              <a:lnTo>
                <a:pt x="0" y="74379"/>
              </a:lnTo>
              <a:lnTo>
                <a:pt x="1230681" y="74379"/>
              </a:lnTo>
              <a:lnTo>
                <a:pt x="1230681"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37955-70C8-40D9-A774-6753868960B1}">
      <dsp:nvSpPr>
        <dsp:cNvPr id="0" name=""/>
        <dsp:cNvSpPr/>
      </dsp:nvSpPr>
      <dsp:spPr>
        <a:xfrm>
          <a:off x="5958585" y="2579242"/>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Queue</a:t>
          </a:r>
          <a:endParaRPr lang="en-US" sz="1200" kern="1200" dirty="0"/>
        </a:p>
      </dsp:txBody>
      <dsp:txXfrm>
        <a:off x="5969477" y="2590134"/>
        <a:ext cx="536061" cy="350112"/>
      </dsp:txXfrm>
    </dsp:sp>
    <dsp:sp modelId="{56D4A771-E6C2-4017-94C5-3C6A2F5B9B91}">
      <dsp:nvSpPr>
        <dsp:cNvPr id="0" name=""/>
        <dsp:cNvSpPr/>
      </dsp:nvSpPr>
      <dsp:spPr>
        <a:xfrm>
          <a:off x="6609373" y="1909828"/>
          <a:ext cx="1447800" cy="148758"/>
        </a:xfrm>
        <a:custGeom>
          <a:avLst/>
          <a:gdLst/>
          <a:ahLst/>
          <a:cxnLst/>
          <a:rect l="0" t="0" r="0" b="0"/>
          <a:pathLst>
            <a:path>
              <a:moveTo>
                <a:pt x="0" y="0"/>
              </a:moveTo>
              <a:lnTo>
                <a:pt x="0" y="74379"/>
              </a:lnTo>
              <a:lnTo>
                <a:pt x="1447800" y="74379"/>
              </a:lnTo>
              <a:lnTo>
                <a:pt x="144780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ACF91-9ACB-495C-8F28-10EE0B10B531}">
      <dsp:nvSpPr>
        <dsp:cNvPr id="0" name=""/>
        <dsp:cNvSpPr/>
      </dsp:nvSpPr>
      <dsp:spPr>
        <a:xfrm>
          <a:off x="7623504" y="2058586"/>
          <a:ext cx="867337"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Non-Linear DS</a:t>
          </a:r>
          <a:endParaRPr lang="en-US" sz="1200" kern="1200" dirty="0"/>
        </a:p>
      </dsp:txBody>
      <dsp:txXfrm>
        <a:off x="7634396" y="2069478"/>
        <a:ext cx="845553" cy="350112"/>
      </dsp:txXfrm>
    </dsp:sp>
    <dsp:sp modelId="{DF9E755D-00F5-42C1-97D7-5DAA08879365}">
      <dsp:nvSpPr>
        <dsp:cNvPr id="0" name=""/>
        <dsp:cNvSpPr/>
      </dsp:nvSpPr>
      <dsp:spPr>
        <a:xfrm>
          <a:off x="7554903" y="2430483"/>
          <a:ext cx="502269" cy="148758"/>
        </a:xfrm>
        <a:custGeom>
          <a:avLst/>
          <a:gdLst/>
          <a:ahLst/>
          <a:cxnLst/>
          <a:rect l="0" t="0" r="0" b="0"/>
          <a:pathLst>
            <a:path>
              <a:moveTo>
                <a:pt x="502269" y="0"/>
              </a:moveTo>
              <a:lnTo>
                <a:pt x="502269"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445440-A385-464F-A2F9-1276C0136DA0}">
      <dsp:nvSpPr>
        <dsp:cNvPr id="0" name=""/>
        <dsp:cNvSpPr/>
      </dsp:nvSpPr>
      <dsp:spPr>
        <a:xfrm>
          <a:off x="7275981" y="2579242"/>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Trees</a:t>
          </a:r>
          <a:endParaRPr lang="en-US" sz="1200" kern="1200" dirty="0"/>
        </a:p>
      </dsp:txBody>
      <dsp:txXfrm>
        <a:off x="7286873" y="2590134"/>
        <a:ext cx="536061" cy="350112"/>
      </dsp:txXfrm>
    </dsp:sp>
    <dsp:sp modelId="{B855E2BF-3DC2-4753-8778-9DF311DE9064}">
      <dsp:nvSpPr>
        <dsp:cNvPr id="0" name=""/>
        <dsp:cNvSpPr/>
      </dsp:nvSpPr>
      <dsp:spPr>
        <a:xfrm>
          <a:off x="6962706" y="2951138"/>
          <a:ext cx="592197" cy="148758"/>
        </a:xfrm>
        <a:custGeom>
          <a:avLst/>
          <a:gdLst/>
          <a:ahLst/>
          <a:cxnLst/>
          <a:rect l="0" t="0" r="0" b="0"/>
          <a:pathLst>
            <a:path>
              <a:moveTo>
                <a:pt x="592197" y="0"/>
              </a:moveTo>
              <a:lnTo>
                <a:pt x="592197" y="74379"/>
              </a:lnTo>
              <a:lnTo>
                <a:pt x="0" y="74379"/>
              </a:lnTo>
              <a:lnTo>
                <a:pt x="0"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BC5D26-3279-4C57-ACC7-3F3353734DD2}">
      <dsp:nvSpPr>
        <dsp:cNvPr id="0" name=""/>
        <dsp:cNvSpPr/>
      </dsp:nvSpPr>
      <dsp:spPr>
        <a:xfrm>
          <a:off x="6683784" y="3099897"/>
          <a:ext cx="55784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Binary</a:t>
          </a:r>
          <a:endParaRPr lang="en-US" sz="1200" kern="1200" dirty="0"/>
        </a:p>
      </dsp:txBody>
      <dsp:txXfrm>
        <a:off x="6694676" y="3110789"/>
        <a:ext cx="536061" cy="350112"/>
      </dsp:txXfrm>
    </dsp:sp>
    <dsp:sp modelId="{D09D4373-E355-485D-837F-286BCC1B5712}">
      <dsp:nvSpPr>
        <dsp:cNvPr id="0" name=""/>
        <dsp:cNvSpPr/>
      </dsp:nvSpPr>
      <dsp:spPr>
        <a:xfrm>
          <a:off x="7554903" y="2951138"/>
          <a:ext cx="362599" cy="148758"/>
        </a:xfrm>
        <a:custGeom>
          <a:avLst/>
          <a:gdLst/>
          <a:ahLst/>
          <a:cxnLst/>
          <a:rect l="0" t="0" r="0" b="0"/>
          <a:pathLst>
            <a:path>
              <a:moveTo>
                <a:pt x="0" y="0"/>
              </a:moveTo>
              <a:lnTo>
                <a:pt x="0" y="74379"/>
              </a:lnTo>
              <a:lnTo>
                <a:pt x="362599" y="74379"/>
              </a:lnTo>
              <a:lnTo>
                <a:pt x="362599"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69F93-ECD1-448A-BA42-0E666EE801E0}">
      <dsp:nvSpPr>
        <dsp:cNvPr id="0" name=""/>
        <dsp:cNvSpPr/>
      </dsp:nvSpPr>
      <dsp:spPr>
        <a:xfrm>
          <a:off x="7408982" y="3099897"/>
          <a:ext cx="1017040"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Binary Search Tree</a:t>
          </a:r>
          <a:endParaRPr lang="en-US" sz="1200" kern="1200" dirty="0"/>
        </a:p>
      </dsp:txBody>
      <dsp:txXfrm>
        <a:off x="7419874" y="3110789"/>
        <a:ext cx="995256" cy="350112"/>
      </dsp:txXfrm>
    </dsp:sp>
    <dsp:sp modelId="{3F61ABF9-D8FD-4242-80AC-9CE17946B923}">
      <dsp:nvSpPr>
        <dsp:cNvPr id="0" name=""/>
        <dsp:cNvSpPr/>
      </dsp:nvSpPr>
      <dsp:spPr>
        <a:xfrm>
          <a:off x="8057173" y="2430483"/>
          <a:ext cx="362599" cy="148758"/>
        </a:xfrm>
        <a:custGeom>
          <a:avLst/>
          <a:gdLst/>
          <a:ahLst/>
          <a:cxnLst/>
          <a:rect l="0" t="0" r="0" b="0"/>
          <a:pathLst>
            <a:path>
              <a:moveTo>
                <a:pt x="0" y="0"/>
              </a:moveTo>
              <a:lnTo>
                <a:pt x="0" y="74379"/>
              </a:lnTo>
              <a:lnTo>
                <a:pt x="362599" y="74379"/>
              </a:lnTo>
              <a:lnTo>
                <a:pt x="362599" y="1487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387D4-8923-41FD-929A-727AF35951F0}">
      <dsp:nvSpPr>
        <dsp:cNvPr id="0" name=""/>
        <dsp:cNvSpPr/>
      </dsp:nvSpPr>
      <dsp:spPr>
        <a:xfrm>
          <a:off x="8001179" y="2579242"/>
          <a:ext cx="837185" cy="3718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Graphs</a:t>
          </a:r>
          <a:endParaRPr lang="en-US" sz="1200" kern="1200" dirty="0"/>
        </a:p>
      </dsp:txBody>
      <dsp:txXfrm>
        <a:off x="8012071" y="2590134"/>
        <a:ext cx="815401" cy="350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9610-9316-443B-B54C-BBD264DCD2C4}">
      <dsp:nvSpPr>
        <dsp:cNvPr id="0" name=""/>
        <dsp:cNvSpPr/>
      </dsp:nvSpPr>
      <dsp:spPr>
        <a:xfrm>
          <a:off x="2959549" y="286"/>
          <a:ext cx="675641" cy="1997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kern="1200" dirty="0" smtClean="0"/>
            <a:t>Types of Data Structure (DS)</a:t>
          </a:r>
        </a:p>
        <a:p>
          <a:pPr lvl="0" algn="ctr" defTabSz="533400">
            <a:lnSpc>
              <a:spcPct val="90000"/>
            </a:lnSpc>
            <a:spcBef>
              <a:spcPct val="0"/>
            </a:spcBef>
            <a:spcAft>
              <a:spcPct val="35000"/>
            </a:spcAft>
          </a:pPr>
          <a:endParaRPr lang="en-US" sz="1200" kern="1200" dirty="0"/>
        </a:p>
      </dsp:txBody>
      <dsp:txXfrm>
        <a:off x="2965400" y="6137"/>
        <a:ext cx="663939" cy="188073"/>
      </dsp:txXfrm>
    </dsp:sp>
    <dsp:sp modelId="{B74472C3-C563-4156-B327-439A4A148D05}">
      <dsp:nvSpPr>
        <dsp:cNvPr id="0" name=""/>
        <dsp:cNvSpPr/>
      </dsp:nvSpPr>
      <dsp:spPr>
        <a:xfrm>
          <a:off x="2272142" y="154341"/>
          <a:ext cx="1025228" cy="91440"/>
        </a:xfrm>
        <a:custGeom>
          <a:avLst/>
          <a:gdLst/>
          <a:ahLst/>
          <a:cxnLst/>
          <a:rect l="0" t="0" r="0" b="0"/>
          <a:pathLst>
            <a:path>
              <a:moveTo>
                <a:pt x="1025228" y="45720"/>
              </a:moveTo>
              <a:lnTo>
                <a:pt x="1025228" y="79386"/>
              </a:lnTo>
              <a:lnTo>
                <a:pt x="0" y="79386"/>
              </a:lnTo>
              <a:lnTo>
                <a:pt x="0" y="1130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C0DBA-88F9-4BE4-A652-A110CE472274}">
      <dsp:nvSpPr>
        <dsp:cNvPr id="0" name=""/>
        <dsp:cNvSpPr/>
      </dsp:nvSpPr>
      <dsp:spPr>
        <a:xfrm>
          <a:off x="2002908" y="267393"/>
          <a:ext cx="538468"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Primitive DS</a:t>
          </a:r>
          <a:endParaRPr lang="en-US" sz="1200" kern="1200" dirty="0"/>
        </a:p>
      </dsp:txBody>
      <dsp:txXfrm>
        <a:off x="2007838" y="272323"/>
        <a:ext cx="528608" cy="158470"/>
      </dsp:txXfrm>
    </dsp:sp>
    <dsp:sp modelId="{27656522-7024-40CF-A950-78AA7201B015}">
      <dsp:nvSpPr>
        <dsp:cNvPr id="0" name=""/>
        <dsp:cNvSpPr/>
      </dsp:nvSpPr>
      <dsp:spPr>
        <a:xfrm>
          <a:off x="1779774" y="390004"/>
          <a:ext cx="492367" cy="91440"/>
        </a:xfrm>
        <a:custGeom>
          <a:avLst/>
          <a:gdLst/>
          <a:ahLst/>
          <a:cxnLst/>
          <a:rect l="0" t="0" r="0" b="0"/>
          <a:pathLst>
            <a:path>
              <a:moveTo>
                <a:pt x="492367" y="45720"/>
              </a:moveTo>
              <a:lnTo>
                <a:pt x="492367"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2FB23F-1D0D-4D96-8683-5A3A9D52D750}">
      <dsp:nvSpPr>
        <dsp:cNvPr id="0" name=""/>
        <dsp:cNvSpPr/>
      </dsp:nvSpPr>
      <dsp:spPr>
        <a:xfrm>
          <a:off x="1653526" y="503056"/>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Integer</a:t>
          </a:r>
          <a:endParaRPr lang="en-US" sz="1200" kern="1200" dirty="0"/>
        </a:p>
      </dsp:txBody>
      <dsp:txXfrm>
        <a:off x="1658456" y="507986"/>
        <a:ext cx="242636" cy="158470"/>
      </dsp:txXfrm>
    </dsp:sp>
    <dsp:sp modelId="{F383301F-6921-49B8-A74C-BF17B270CAC4}">
      <dsp:nvSpPr>
        <dsp:cNvPr id="0" name=""/>
        <dsp:cNvSpPr/>
      </dsp:nvSpPr>
      <dsp:spPr>
        <a:xfrm>
          <a:off x="2108019" y="390004"/>
          <a:ext cx="164122" cy="91440"/>
        </a:xfrm>
        <a:custGeom>
          <a:avLst/>
          <a:gdLst/>
          <a:ahLst/>
          <a:cxnLst/>
          <a:rect l="0" t="0" r="0" b="0"/>
          <a:pathLst>
            <a:path>
              <a:moveTo>
                <a:pt x="164122" y="45720"/>
              </a:moveTo>
              <a:lnTo>
                <a:pt x="164122"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F7A58-BECB-4470-A062-A106805B494C}">
      <dsp:nvSpPr>
        <dsp:cNvPr id="0" name=""/>
        <dsp:cNvSpPr/>
      </dsp:nvSpPr>
      <dsp:spPr>
        <a:xfrm>
          <a:off x="1981771" y="503056"/>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Float</a:t>
          </a:r>
          <a:endParaRPr lang="en-US" sz="1200" kern="1200" dirty="0"/>
        </a:p>
      </dsp:txBody>
      <dsp:txXfrm>
        <a:off x="1986701" y="507986"/>
        <a:ext cx="242636" cy="158470"/>
      </dsp:txXfrm>
    </dsp:sp>
    <dsp:sp modelId="{A6B95B3F-417A-49A6-B037-EF7A39017620}">
      <dsp:nvSpPr>
        <dsp:cNvPr id="0" name=""/>
        <dsp:cNvSpPr/>
      </dsp:nvSpPr>
      <dsp:spPr>
        <a:xfrm>
          <a:off x="2272142" y="390004"/>
          <a:ext cx="164122" cy="91440"/>
        </a:xfrm>
        <a:custGeom>
          <a:avLst/>
          <a:gdLst/>
          <a:ahLst/>
          <a:cxnLst/>
          <a:rect l="0" t="0" r="0" b="0"/>
          <a:pathLst>
            <a:path>
              <a:moveTo>
                <a:pt x="0" y="45720"/>
              </a:moveTo>
              <a:lnTo>
                <a:pt x="0" y="79386"/>
              </a:lnTo>
              <a:lnTo>
                <a:pt x="164122" y="79386"/>
              </a:lnTo>
              <a:lnTo>
                <a:pt x="164122"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9B79F-5DC7-4A04-8BA5-D7AADBEF58FE}">
      <dsp:nvSpPr>
        <dsp:cNvPr id="0" name=""/>
        <dsp:cNvSpPr/>
      </dsp:nvSpPr>
      <dsp:spPr>
        <a:xfrm>
          <a:off x="2310016" y="503056"/>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Character</a:t>
          </a:r>
          <a:endParaRPr lang="en-US" sz="1200" kern="1200" dirty="0"/>
        </a:p>
      </dsp:txBody>
      <dsp:txXfrm>
        <a:off x="2314946" y="507986"/>
        <a:ext cx="242636" cy="158470"/>
      </dsp:txXfrm>
    </dsp:sp>
    <dsp:sp modelId="{5BA8184F-10AC-4190-8BED-06EAF1B49ABB}">
      <dsp:nvSpPr>
        <dsp:cNvPr id="0" name=""/>
        <dsp:cNvSpPr/>
      </dsp:nvSpPr>
      <dsp:spPr>
        <a:xfrm>
          <a:off x="2272142" y="390004"/>
          <a:ext cx="492367" cy="91440"/>
        </a:xfrm>
        <a:custGeom>
          <a:avLst/>
          <a:gdLst/>
          <a:ahLst/>
          <a:cxnLst/>
          <a:rect l="0" t="0" r="0" b="0"/>
          <a:pathLst>
            <a:path>
              <a:moveTo>
                <a:pt x="0" y="45720"/>
              </a:moveTo>
              <a:lnTo>
                <a:pt x="0" y="79386"/>
              </a:lnTo>
              <a:lnTo>
                <a:pt x="492367" y="79386"/>
              </a:lnTo>
              <a:lnTo>
                <a:pt x="492367"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6972E9-DFE8-4550-9B0B-1C18C5439DF7}">
      <dsp:nvSpPr>
        <dsp:cNvPr id="0" name=""/>
        <dsp:cNvSpPr/>
      </dsp:nvSpPr>
      <dsp:spPr>
        <a:xfrm>
          <a:off x="2638261" y="503056"/>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Boolean</a:t>
          </a:r>
          <a:endParaRPr lang="en-US" sz="1200" kern="1200" dirty="0"/>
        </a:p>
      </dsp:txBody>
      <dsp:txXfrm>
        <a:off x="2643191" y="507986"/>
        <a:ext cx="242636" cy="158470"/>
      </dsp:txXfrm>
    </dsp:sp>
    <dsp:sp modelId="{1CBF100A-2DF9-498D-8AE4-D02AB019FCDC}">
      <dsp:nvSpPr>
        <dsp:cNvPr id="0" name=""/>
        <dsp:cNvSpPr/>
      </dsp:nvSpPr>
      <dsp:spPr>
        <a:xfrm>
          <a:off x="3297370" y="154341"/>
          <a:ext cx="949162" cy="91440"/>
        </a:xfrm>
        <a:custGeom>
          <a:avLst/>
          <a:gdLst/>
          <a:ahLst/>
          <a:cxnLst/>
          <a:rect l="0" t="0" r="0" b="0"/>
          <a:pathLst>
            <a:path>
              <a:moveTo>
                <a:pt x="0" y="45720"/>
              </a:moveTo>
              <a:lnTo>
                <a:pt x="0" y="79386"/>
              </a:lnTo>
              <a:lnTo>
                <a:pt x="949162" y="79386"/>
              </a:lnTo>
              <a:lnTo>
                <a:pt x="949162" y="1130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9B851F-1EDF-4BC4-A29E-B6082595B9CF}">
      <dsp:nvSpPr>
        <dsp:cNvPr id="0" name=""/>
        <dsp:cNvSpPr/>
      </dsp:nvSpPr>
      <dsp:spPr>
        <a:xfrm>
          <a:off x="3901233" y="267393"/>
          <a:ext cx="690599"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No-Primitive DS</a:t>
          </a:r>
          <a:endParaRPr lang="en-US" sz="1200" kern="1200" dirty="0"/>
        </a:p>
      </dsp:txBody>
      <dsp:txXfrm>
        <a:off x="3906163" y="272323"/>
        <a:ext cx="680739" cy="158470"/>
      </dsp:txXfrm>
    </dsp:sp>
    <dsp:sp modelId="{7027937B-B71D-41E1-96FC-109D732E7C3D}">
      <dsp:nvSpPr>
        <dsp:cNvPr id="0" name=""/>
        <dsp:cNvSpPr/>
      </dsp:nvSpPr>
      <dsp:spPr>
        <a:xfrm>
          <a:off x="3585122" y="390004"/>
          <a:ext cx="661411" cy="91440"/>
        </a:xfrm>
        <a:custGeom>
          <a:avLst/>
          <a:gdLst/>
          <a:ahLst/>
          <a:cxnLst/>
          <a:rect l="0" t="0" r="0" b="0"/>
          <a:pathLst>
            <a:path>
              <a:moveTo>
                <a:pt x="661411" y="45720"/>
              </a:moveTo>
              <a:lnTo>
                <a:pt x="661411"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A7CC8-564D-4CCD-89A5-322A2E2DED96}">
      <dsp:nvSpPr>
        <dsp:cNvPr id="0" name=""/>
        <dsp:cNvSpPr/>
      </dsp:nvSpPr>
      <dsp:spPr>
        <a:xfrm>
          <a:off x="3458874" y="503056"/>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Linear DS</a:t>
          </a:r>
          <a:endParaRPr lang="en-US" sz="1200" kern="1200" dirty="0"/>
        </a:p>
      </dsp:txBody>
      <dsp:txXfrm>
        <a:off x="3463804" y="507986"/>
        <a:ext cx="242636" cy="158470"/>
      </dsp:txXfrm>
    </dsp:sp>
    <dsp:sp modelId="{E989C489-22F5-49AE-A0F9-ABAC4B35249F}">
      <dsp:nvSpPr>
        <dsp:cNvPr id="0" name=""/>
        <dsp:cNvSpPr/>
      </dsp:nvSpPr>
      <dsp:spPr>
        <a:xfrm>
          <a:off x="3092754" y="625667"/>
          <a:ext cx="492367" cy="91440"/>
        </a:xfrm>
        <a:custGeom>
          <a:avLst/>
          <a:gdLst/>
          <a:ahLst/>
          <a:cxnLst/>
          <a:rect l="0" t="0" r="0" b="0"/>
          <a:pathLst>
            <a:path>
              <a:moveTo>
                <a:pt x="492367" y="45720"/>
              </a:moveTo>
              <a:lnTo>
                <a:pt x="492367"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EF0A7-DE1A-4E39-8374-019E50C38B12}">
      <dsp:nvSpPr>
        <dsp:cNvPr id="0" name=""/>
        <dsp:cNvSpPr/>
      </dsp:nvSpPr>
      <dsp:spPr>
        <a:xfrm>
          <a:off x="2966506"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Arrays</a:t>
          </a:r>
          <a:endParaRPr lang="en-US" sz="1200" kern="1200" dirty="0"/>
        </a:p>
      </dsp:txBody>
      <dsp:txXfrm>
        <a:off x="2971436" y="743649"/>
        <a:ext cx="242636" cy="158470"/>
      </dsp:txXfrm>
    </dsp:sp>
    <dsp:sp modelId="{9F247025-FA3B-462A-8123-0ECC13EA26FF}">
      <dsp:nvSpPr>
        <dsp:cNvPr id="0" name=""/>
        <dsp:cNvSpPr/>
      </dsp:nvSpPr>
      <dsp:spPr>
        <a:xfrm>
          <a:off x="3421000" y="625667"/>
          <a:ext cx="164122" cy="91440"/>
        </a:xfrm>
        <a:custGeom>
          <a:avLst/>
          <a:gdLst/>
          <a:ahLst/>
          <a:cxnLst/>
          <a:rect l="0" t="0" r="0" b="0"/>
          <a:pathLst>
            <a:path>
              <a:moveTo>
                <a:pt x="164122" y="45720"/>
              </a:moveTo>
              <a:lnTo>
                <a:pt x="164122"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A91339-4BC6-4E5B-BF3F-3FE6F2243702}">
      <dsp:nvSpPr>
        <dsp:cNvPr id="0" name=""/>
        <dsp:cNvSpPr/>
      </dsp:nvSpPr>
      <dsp:spPr>
        <a:xfrm>
          <a:off x="3294751"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Linked List (LL)</a:t>
          </a:r>
          <a:endParaRPr lang="en-US" sz="1200" kern="1200" dirty="0"/>
        </a:p>
      </dsp:txBody>
      <dsp:txXfrm>
        <a:off x="3299681" y="743649"/>
        <a:ext cx="242636" cy="158470"/>
      </dsp:txXfrm>
    </dsp:sp>
    <dsp:sp modelId="{0AFA596E-E4F4-4E69-9ACB-DFC875048FB1}">
      <dsp:nvSpPr>
        <dsp:cNvPr id="0" name=""/>
        <dsp:cNvSpPr/>
      </dsp:nvSpPr>
      <dsp:spPr>
        <a:xfrm>
          <a:off x="3092754" y="861330"/>
          <a:ext cx="328245" cy="91440"/>
        </a:xfrm>
        <a:custGeom>
          <a:avLst/>
          <a:gdLst/>
          <a:ahLst/>
          <a:cxnLst/>
          <a:rect l="0" t="0" r="0" b="0"/>
          <a:pathLst>
            <a:path>
              <a:moveTo>
                <a:pt x="328245" y="45720"/>
              </a:moveTo>
              <a:lnTo>
                <a:pt x="328245"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2B57F-B4A3-41FB-91B9-45E8EC34F43F}">
      <dsp:nvSpPr>
        <dsp:cNvPr id="0" name=""/>
        <dsp:cNvSpPr/>
      </dsp:nvSpPr>
      <dsp:spPr>
        <a:xfrm>
          <a:off x="2966506" y="974382"/>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Single LL</a:t>
          </a:r>
          <a:endParaRPr lang="en-US" sz="1200" kern="1200" dirty="0"/>
        </a:p>
      </dsp:txBody>
      <dsp:txXfrm>
        <a:off x="2971436" y="979312"/>
        <a:ext cx="242636" cy="158470"/>
      </dsp:txXfrm>
    </dsp:sp>
    <dsp:sp modelId="{6B822C5F-D11F-4951-BFA2-4DC1D45D2A9C}">
      <dsp:nvSpPr>
        <dsp:cNvPr id="0" name=""/>
        <dsp:cNvSpPr/>
      </dsp:nvSpPr>
      <dsp:spPr>
        <a:xfrm>
          <a:off x="3375280" y="861330"/>
          <a:ext cx="91440" cy="91440"/>
        </a:xfrm>
        <a:custGeom>
          <a:avLst/>
          <a:gdLst/>
          <a:ahLst/>
          <a:cxnLst/>
          <a:rect l="0" t="0" r="0" b="0"/>
          <a:pathLst>
            <a:path>
              <a:moveTo>
                <a:pt x="45720" y="45720"/>
              </a:moveTo>
              <a:lnTo>
                <a:pt x="4572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2C12A-5B54-41C0-8121-7587A10E2D35}">
      <dsp:nvSpPr>
        <dsp:cNvPr id="0" name=""/>
        <dsp:cNvSpPr/>
      </dsp:nvSpPr>
      <dsp:spPr>
        <a:xfrm>
          <a:off x="3294751" y="974382"/>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Double LL</a:t>
          </a:r>
          <a:endParaRPr lang="en-US" sz="1200" kern="1200" dirty="0"/>
        </a:p>
      </dsp:txBody>
      <dsp:txXfrm>
        <a:off x="3299681" y="979312"/>
        <a:ext cx="242636" cy="158470"/>
      </dsp:txXfrm>
    </dsp:sp>
    <dsp:sp modelId="{4FC419FE-2A16-49D3-8600-EB9AFE429722}">
      <dsp:nvSpPr>
        <dsp:cNvPr id="0" name=""/>
        <dsp:cNvSpPr/>
      </dsp:nvSpPr>
      <dsp:spPr>
        <a:xfrm>
          <a:off x="3421000" y="861330"/>
          <a:ext cx="328245" cy="91440"/>
        </a:xfrm>
        <a:custGeom>
          <a:avLst/>
          <a:gdLst/>
          <a:ahLst/>
          <a:cxnLst/>
          <a:rect l="0" t="0" r="0" b="0"/>
          <a:pathLst>
            <a:path>
              <a:moveTo>
                <a:pt x="0" y="45720"/>
              </a:moveTo>
              <a:lnTo>
                <a:pt x="0" y="79386"/>
              </a:lnTo>
              <a:lnTo>
                <a:pt x="328245" y="79386"/>
              </a:lnTo>
              <a:lnTo>
                <a:pt x="328245"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E765C-31A7-4677-85D1-2625A5A6A209}">
      <dsp:nvSpPr>
        <dsp:cNvPr id="0" name=""/>
        <dsp:cNvSpPr/>
      </dsp:nvSpPr>
      <dsp:spPr>
        <a:xfrm>
          <a:off x="3622997" y="974382"/>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Circular LL</a:t>
          </a:r>
          <a:endParaRPr lang="en-US" sz="1200" kern="1200" dirty="0"/>
        </a:p>
      </dsp:txBody>
      <dsp:txXfrm>
        <a:off x="3627927" y="979312"/>
        <a:ext cx="242636" cy="158470"/>
      </dsp:txXfrm>
    </dsp:sp>
    <dsp:sp modelId="{1366263B-5564-4E4F-AB28-F9C9E0FC2AB2}">
      <dsp:nvSpPr>
        <dsp:cNvPr id="0" name=""/>
        <dsp:cNvSpPr/>
      </dsp:nvSpPr>
      <dsp:spPr>
        <a:xfrm>
          <a:off x="3585122" y="625667"/>
          <a:ext cx="164122" cy="91440"/>
        </a:xfrm>
        <a:custGeom>
          <a:avLst/>
          <a:gdLst/>
          <a:ahLst/>
          <a:cxnLst/>
          <a:rect l="0" t="0" r="0" b="0"/>
          <a:pathLst>
            <a:path>
              <a:moveTo>
                <a:pt x="0" y="45720"/>
              </a:moveTo>
              <a:lnTo>
                <a:pt x="0" y="79386"/>
              </a:lnTo>
              <a:lnTo>
                <a:pt x="164122" y="79386"/>
              </a:lnTo>
              <a:lnTo>
                <a:pt x="164122"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445A9-B942-4167-AEDF-9EE3EB35DD14}">
      <dsp:nvSpPr>
        <dsp:cNvPr id="0" name=""/>
        <dsp:cNvSpPr/>
      </dsp:nvSpPr>
      <dsp:spPr>
        <a:xfrm>
          <a:off x="3622997"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Stack</a:t>
          </a:r>
          <a:endParaRPr lang="en-US" sz="1200" kern="1200" dirty="0"/>
        </a:p>
      </dsp:txBody>
      <dsp:txXfrm>
        <a:off x="3627927" y="743649"/>
        <a:ext cx="242636" cy="158470"/>
      </dsp:txXfrm>
    </dsp:sp>
    <dsp:sp modelId="{C4BBA7F6-D798-47DB-932A-273302735054}">
      <dsp:nvSpPr>
        <dsp:cNvPr id="0" name=""/>
        <dsp:cNvSpPr/>
      </dsp:nvSpPr>
      <dsp:spPr>
        <a:xfrm>
          <a:off x="3585122" y="625667"/>
          <a:ext cx="492367" cy="91440"/>
        </a:xfrm>
        <a:custGeom>
          <a:avLst/>
          <a:gdLst/>
          <a:ahLst/>
          <a:cxnLst/>
          <a:rect l="0" t="0" r="0" b="0"/>
          <a:pathLst>
            <a:path>
              <a:moveTo>
                <a:pt x="0" y="45720"/>
              </a:moveTo>
              <a:lnTo>
                <a:pt x="0" y="79386"/>
              </a:lnTo>
              <a:lnTo>
                <a:pt x="492367" y="79386"/>
              </a:lnTo>
              <a:lnTo>
                <a:pt x="492367"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37955-70C8-40D9-A774-6753868960B1}">
      <dsp:nvSpPr>
        <dsp:cNvPr id="0" name=""/>
        <dsp:cNvSpPr/>
      </dsp:nvSpPr>
      <dsp:spPr>
        <a:xfrm>
          <a:off x="3951242"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Queue</a:t>
          </a:r>
          <a:endParaRPr lang="en-US" sz="1200" kern="1200" dirty="0"/>
        </a:p>
      </dsp:txBody>
      <dsp:txXfrm>
        <a:off x="3956172" y="743649"/>
        <a:ext cx="242636" cy="158470"/>
      </dsp:txXfrm>
    </dsp:sp>
    <dsp:sp modelId="{56D4A771-E6C2-4017-94C5-3C6A2F5B9B91}">
      <dsp:nvSpPr>
        <dsp:cNvPr id="0" name=""/>
        <dsp:cNvSpPr/>
      </dsp:nvSpPr>
      <dsp:spPr>
        <a:xfrm>
          <a:off x="4246533" y="390004"/>
          <a:ext cx="591368" cy="91440"/>
        </a:xfrm>
        <a:custGeom>
          <a:avLst/>
          <a:gdLst/>
          <a:ahLst/>
          <a:cxnLst/>
          <a:rect l="0" t="0" r="0" b="0"/>
          <a:pathLst>
            <a:path>
              <a:moveTo>
                <a:pt x="0" y="45720"/>
              </a:moveTo>
              <a:lnTo>
                <a:pt x="0" y="79386"/>
              </a:lnTo>
              <a:lnTo>
                <a:pt x="591368" y="79386"/>
              </a:lnTo>
              <a:lnTo>
                <a:pt x="591368"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ACF91-9ACB-495C-8F28-10EE0B10B531}">
      <dsp:nvSpPr>
        <dsp:cNvPr id="0" name=""/>
        <dsp:cNvSpPr/>
      </dsp:nvSpPr>
      <dsp:spPr>
        <a:xfrm>
          <a:off x="4641612" y="503056"/>
          <a:ext cx="392581"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Non-Linear DS</a:t>
          </a:r>
          <a:endParaRPr lang="en-US" sz="1200" kern="1200" dirty="0"/>
        </a:p>
      </dsp:txBody>
      <dsp:txXfrm>
        <a:off x="4646542" y="507986"/>
        <a:ext cx="382721" cy="158470"/>
      </dsp:txXfrm>
    </dsp:sp>
    <dsp:sp modelId="{DF9E755D-00F5-42C1-97D7-5DAA08879365}">
      <dsp:nvSpPr>
        <dsp:cNvPr id="0" name=""/>
        <dsp:cNvSpPr/>
      </dsp:nvSpPr>
      <dsp:spPr>
        <a:xfrm>
          <a:off x="4673780" y="625667"/>
          <a:ext cx="164122" cy="91440"/>
        </a:xfrm>
        <a:custGeom>
          <a:avLst/>
          <a:gdLst/>
          <a:ahLst/>
          <a:cxnLst/>
          <a:rect l="0" t="0" r="0" b="0"/>
          <a:pathLst>
            <a:path>
              <a:moveTo>
                <a:pt x="164122" y="45720"/>
              </a:moveTo>
              <a:lnTo>
                <a:pt x="164122"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445440-A385-464F-A2F9-1276C0136DA0}">
      <dsp:nvSpPr>
        <dsp:cNvPr id="0" name=""/>
        <dsp:cNvSpPr/>
      </dsp:nvSpPr>
      <dsp:spPr>
        <a:xfrm>
          <a:off x="4547532"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Trees</a:t>
          </a:r>
          <a:endParaRPr lang="en-US" sz="1200" kern="1200" dirty="0"/>
        </a:p>
      </dsp:txBody>
      <dsp:txXfrm>
        <a:off x="4552462" y="743649"/>
        <a:ext cx="242636" cy="158470"/>
      </dsp:txXfrm>
    </dsp:sp>
    <dsp:sp modelId="{B855E2BF-3DC2-4753-8778-9DF311DE9064}">
      <dsp:nvSpPr>
        <dsp:cNvPr id="0" name=""/>
        <dsp:cNvSpPr/>
      </dsp:nvSpPr>
      <dsp:spPr>
        <a:xfrm>
          <a:off x="4405735" y="861330"/>
          <a:ext cx="268044" cy="91440"/>
        </a:xfrm>
        <a:custGeom>
          <a:avLst/>
          <a:gdLst/>
          <a:ahLst/>
          <a:cxnLst/>
          <a:rect l="0" t="0" r="0" b="0"/>
          <a:pathLst>
            <a:path>
              <a:moveTo>
                <a:pt x="268044" y="45720"/>
              </a:moveTo>
              <a:lnTo>
                <a:pt x="268044" y="79386"/>
              </a:lnTo>
              <a:lnTo>
                <a:pt x="0" y="79386"/>
              </a:lnTo>
              <a:lnTo>
                <a:pt x="0"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BC5D26-3279-4C57-ACC7-3F3353734DD2}">
      <dsp:nvSpPr>
        <dsp:cNvPr id="0" name=""/>
        <dsp:cNvSpPr/>
      </dsp:nvSpPr>
      <dsp:spPr>
        <a:xfrm>
          <a:off x="4279487" y="974382"/>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Binary</a:t>
          </a:r>
          <a:endParaRPr lang="en-US" sz="1200" kern="1200" dirty="0"/>
        </a:p>
      </dsp:txBody>
      <dsp:txXfrm>
        <a:off x="4284417" y="979312"/>
        <a:ext cx="242636" cy="158470"/>
      </dsp:txXfrm>
    </dsp:sp>
    <dsp:sp modelId="{D09D4373-E355-485D-837F-286BCC1B5712}">
      <dsp:nvSpPr>
        <dsp:cNvPr id="0" name=""/>
        <dsp:cNvSpPr/>
      </dsp:nvSpPr>
      <dsp:spPr>
        <a:xfrm>
          <a:off x="4673780" y="861330"/>
          <a:ext cx="164122" cy="91440"/>
        </a:xfrm>
        <a:custGeom>
          <a:avLst/>
          <a:gdLst/>
          <a:ahLst/>
          <a:cxnLst/>
          <a:rect l="0" t="0" r="0" b="0"/>
          <a:pathLst>
            <a:path>
              <a:moveTo>
                <a:pt x="0" y="45720"/>
              </a:moveTo>
              <a:lnTo>
                <a:pt x="0" y="79386"/>
              </a:lnTo>
              <a:lnTo>
                <a:pt x="164122" y="79386"/>
              </a:lnTo>
              <a:lnTo>
                <a:pt x="164122"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69F93-ECD1-448A-BA42-0E666EE801E0}">
      <dsp:nvSpPr>
        <dsp:cNvPr id="0" name=""/>
        <dsp:cNvSpPr/>
      </dsp:nvSpPr>
      <dsp:spPr>
        <a:xfrm>
          <a:off x="4607732" y="974382"/>
          <a:ext cx="460341"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Binary Search Tree</a:t>
          </a:r>
          <a:endParaRPr lang="en-US" sz="1200" kern="1200" dirty="0"/>
        </a:p>
      </dsp:txBody>
      <dsp:txXfrm>
        <a:off x="4612662" y="979312"/>
        <a:ext cx="450481" cy="158470"/>
      </dsp:txXfrm>
    </dsp:sp>
    <dsp:sp modelId="{3F61ABF9-D8FD-4242-80AC-9CE17946B923}">
      <dsp:nvSpPr>
        <dsp:cNvPr id="0" name=""/>
        <dsp:cNvSpPr/>
      </dsp:nvSpPr>
      <dsp:spPr>
        <a:xfrm>
          <a:off x="4837902" y="625667"/>
          <a:ext cx="164122" cy="91440"/>
        </a:xfrm>
        <a:custGeom>
          <a:avLst/>
          <a:gdLst/>
          <a:ahLst/>
          <a:cxnLst/>
          <a:rect l="0" t="0" r="0" b="0"/>
          <a:pathLst>
            <a:path>
              <a:moveTo>
                <a:pt x="0" y="45720"/>
              </a:moveTo>
              <a:lnTo>
                <a:pt x="0" y="79386"/>
              </a:lnTo>
              <a:lnTo>
                <a:pt x="164122" y="79386"/>
              </a:lnTo>
              <a:lnTo>
                <a:pt x="164122" y="1130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387D4-8923-41FD-929A-727AF35951F0}">
      <dsp:nvSpPr>
        <dsp:cNvPr id="0" name=""/>
        <dsp:cNvSpPr/>
      </dsp:nvSpPr>
      <dsp:spPr>
        <a:xfrm>
          <a:off x="4875777" y="738719"/>
          <a:ext cx="252496" cy="1683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Graphs</a:t>
          </a:r>
          <a:endParaRPr lang="en-US" sz="1200" kern="1200" dirty="0"/>
        </a:p>
      </dsp:txBody>
      <dsp:txXfrm>
        <a:off x="4880707" y="743649"/>
        <a:ext cx="242636" cy="1584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4A26B-89A5-4723-AF52-EE3362430EE4}" type="datetimeFigureOut">
              <a:rPr lang="en-US" smtClean="0"/>
              <a:t>2/18/2021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ECAFD-70C5-470D-8745-38DF4EB13A25}" type="slidenum">
              <a:rPr lang="en-US" smtClean="0"/>
              <a:t>‹#›</a:t>
            </a:fld>
            <a:endParaRPr lang="en-US"/>
          </a:p>
        </p:txBody>
      </p:sp>
    </p:spTree>
    <p:extLst>
      <p:ext uri="{BB962C8B-B14F-4D97-AF65-F5344CB8AC3E}">
        <p14:creationId xmlns:p14="http://schemas.microsoft.com/office/powerpoint/2010/main" val="1817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740EDDA8-3B20-4176-B773-386CCB2CEE19}" type="slidenum">
              <a:rPr lang="en-US" altLang="en-US"/>
              <a:pPr/>
              <a:t>7</a:t>
            </a:fld>
            <a:endParaRPr lang="en-US" altLang="en-US"/>
          </a:p>
        </p:txBody>
      </p:sp>
    </p:spTree>
    <p:extLst>
      <p:ext uri="{BB962C8B-B14F-4D97-AF65-F5344CB8AC3E}">
        <p14:creationId xmlns:p14="http://schemas.microsoft.com/office/powerpoint/2010/main" val="300966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E2AD7716-A260-461D-BB5F-7268A13163AD}" type="slidenum">
              <a:rPr lang="en-US" altLang="en-US"/>
              <a:pPr/>
              <a:t>8</a:t>
            </a:fld>
            <a:endParaRPr lang="en-US" altLang="en-US"/>
          </a:p>
        </p:txBody>
      </p:sp>
    </p:spTree>
    <p:extLst>
      <p:ext uri="{BB962C8B-B14F-4D97-AF65-F5344CB8AC3E}">
        <p14:creationId xmlns:p14="http://schemas.microsoft.com/office/powerpoint/2010/main" val="280976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AE722CE7-01F5-46E1-A6F9-98533758A928}" type="slidenum">
              <a:rPr lang="en-US" altLang="en-US"/>
              <a:pPr/>
              <a:t>10</a:t>
            </a:fld>
            <a:endParaRPr lang="en-US" altLang="en-US"/>
          </a:p>
        </p:txBody>
      </p:sp>
    </p:spTree>
    <p:extLst>
      <p:ext uri="{BB962C8B-B14F-4D97-AF65-F5344CB8AC3E}">
        <p14:creationId xmlns:p14="http://schemas.microsoft.com/office/powerpoint/2010/main" val="354261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25EBC208-A606-4C35-905C-37F95C03C4A7}" type="slidenum">
              <a:rPr lang="en-US" altLang="en-US"/>
              <a:pPr/>
              <a:t>11</a:t>
            </a:fld>
            <a:endParaRPr lang="en-US" altLang="en-US"/>
          </a:p>
        </p:txBody>
      </p:sp>
    </p:spTree>
    <p:extLst>
      <p:ext uri="{BB962C8B-B14F-4D97-AF65-F5344CB8AC3E}">
        <p14:creationId xmlns:p14="http://schemas.microsoft.com/office/powerpoint/2010/main" val="217489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4564A2-CAD0-49A4-ACAC-84965D4830FA}"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4779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7EB6-9439-4149-AF35-C32BD63EFFFB}"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412079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DDCD5-E080-435D-BEA8-C5DB8CBC124C}"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276074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A0DF9-4591-4E02-A628-DA2B53930F63}"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85226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802E8-AB68-4E4B-93A4-0016019C6EF5}" type="datetime1">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374059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F0B79A-FE6B-4F8C-9C0A-97617D55B2D7}"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366264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E47CF5-66E9-4EF5-BC6A-FD7C10D69A2B}" type="datetime1">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98715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6497C-38D3-491B-AF0C-1605E2BE75DC}" type="datetime1">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116808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61639-C01C-4633-93E0-5B7016E92B43}" type="datetime1">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258560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9F1E94-61F3-4EE2-B76F-FE270BC25890}"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271339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5A1A2-9907-4E35-A53A-773CA11A57F0}" type="datetime1">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F968A-256A-495E-8432-9EB993DE3973}" type="slidenum">
              <a:rPr lang="en-US" smtClean="0"/>
              <a:t>‹#›</a:t>
            </a:fld>
            <a:endParaRPr lang="en-US"/>
          </a:p>
        </p:txBody>
      </p:sp>
    </p:spTree>
    <p:extLst>
      <p:ext uri="{BB962C8B-B14F-4D97-AF65-F5344CB8AC3E}">
        <p14:creationId xmlns:p14="http://schemas.microsoft.com/office/powerpoint/2010/main" val="376271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B15D1-7C30-43C5-A033-D1AE430BC1A9}" type="datetime1">
              <a:rPr lang="en-US" smtClean="0"/>
              <a:t>2/18/2021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F968A-256A-495E-8432-9EB993DE3973}"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0"/>
            <a:ext cx="995059" cy="993767"/>
          </a:xfrm>
          <a:prstGeom prst="rect">
            <a:avLst/>
          </a:prstGeom>
        </p:spPr>
      </p:pic>
    </p:spTree>
    <p:extLst>
      <p:ext uri="{BB962C8B-B14F-4D97-AF65-F5344CB8AC3E}">
        <p14:creationId xmlns:p14="http://schemas.microsoft.com/office/powerpoint/2010/main" val="190837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arim@cuilahore.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B-tree" TargetMode="External"/><Relationship Id="rId3" Type="http://schemas.openxmlformats.org/officeDocument/2006/relationships/hyperlink" Target="https://en.wikipedia.org/wiki/Dynamic_array" TargetMode="External"/><Relationship Id="rId7" Type="http://schemas.openxmlformats.org/officeDocument/2006/relationships/hyperlink" Target="https://en.wikipedia.org/wiki/Binary_search_tree" TargetMode="External"/><Relationship Id="rId2" Type="http://schemas.openxmlformats.org/officeDocument/2006/relationships/hyperlink" Target="https://en.wikipedia.org/wiki/Array" TargetMode="External"/><Relationship Id="rId1" Type="http://schemas.openxmlformats.org/officeDocument/2006/relationships/slideLayout" Target="../slideLayouts/slideLayout2.xml"/><Relationship Id="rId6" Type="http://schemas.openxmlformats.org/officeDocument/2006/relationships/hyperlink" Target="https://en.wikipedia.org/wiki/Hash_table" TargetMode="External"/><Relationship Id="rId5" Type="http://schemas.openxmlformats.org/officeDocument/2006/relationships/hyperlink" Target="https://en.wikipedia.org/wiki/Doubly_linked_list" TargetMode="External"/><Relationship Id="rId10" Type="http://schemas.openxmlformats.org/officeDocument/2006/relationships/hyperlink" Target="https://en.wikipedia.org/wiki/AVL_tree" TargetMode="External"/><Relationship Id="rId4" Type="http://schemas.openxmlformats.org/officeDocument/2006/relationships/hyperlink" Target="https://en.wikipedia.org/wiki/Singly_linked_list" TargetMode="External"/><Relationship Id="rId9" Type="http://schemas.openxmlformats.org/officeDocument/2006/relationships/hyperlink" Target="https://en.wikipedia.org/wiki/Red-black_tree"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0"/>
            <a:ext cx="8763000" cy="1470025"/>
          </a:xfrm>
        </p:spPr>
        <p:txBody>
          <a:bodyPr>
            <a:normAutofit fontScale="90000"/>
          </a:bodyPr>
          <a:lstStyle/>
          <a:p>
            <a:r>
              <a:rPr lang="en-US" b="1" dirty="0">
                <a:latin typeface="Times New Roman" pitchFamily="18" charset="0"/>
                <a:cs typeface="Times New Roman" pitchFamily="18" charset="0"/>
              </a:rPr>
              <a:t>Data Structures and Algorithms</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3600" b="1" dirty="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038600"/>
            <a:ext cx="6400800" cy="1752600"/>
          </a:xfrm>
        </p:spPr>
        <p:txBody>
          <a:bodyPr>
            <a:normAutofit fontScale="70000" lnSpcReduction="20000"/>
          </a:bodyPr>
          <a:lstStyle/>
          <a:p>
            <a:r>
              <a:rPr lang="en-US" dirty="0" smtClean="0">
                <a:solidFill>
                  <a:schemeClr val="tx1"/>
                </a:solidFill>
                <a:latin typeface="Times New Roman" pitchFamily="18" charset="0"/>
                <a:cs typeface="Times New Roman" pitchFamily="18" charset="0"/>
              </a:rPr>
              <a:t>Abdul Karim </a:t>
            </a:r>
            <a:r>
              <a:rPr lang="en-US" dirty="0" err="1" smtClean="0">
                <a:solidFill>
                  <a:schemeClr val="tx1"/>
                </a:solidFill>
                <a:latin typeface="Times New Roman" pitchFamily="18" charset="0"/>
                <a:cs typeface="Times New Roman" pitchFamily="18" charset="0"/>
              </a:rPr>
              <a:t>Shahid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hlinkClick r:id="rId2"/>
              </a:rPr>
              <a:t>akarim@cuilahore.edu.pk</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26-Block H</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r>
              <a:rPr lang="en-US" sz="2400" dirty="0">
                <a:solidFill>
                  <a:schemeClr val="tx1"/>
                </a:solidFill>
                <a:latin typeface="Times New Roman" pitchFamily="18" charset="0"/>
                <a:cs typeface="Times New Roman" pitchFamily="18" charset="0"/>
              </a:rPr>
              <a:t>Department of Computer Science </a:t>
            </a:r>
          </a:p>
        </p:txBody>
      </p:sp>
      <p:sp>
        <p:nvSpPr>
          <p:cNvPr id="4" name="Slide Number Placeholder 3"/>
          <p:cNvSpPr>
            <a:spLocks noGrp="1"/>
          </p:cNvSpPr>
          <p:nvPr>
            <p:ph type="sldNum" sz="quarter" idx="12"/>
          </p:nvPr>
        </p:nvSpPr>
        <p:spPr/>
        <p:txBody>
          <a:bodyPr/>
          <a:lstStyle/>
          <a:p>
            <a:fld id="{6DEF968A-256A-495E-8432-9EB993DE3973}" type="slidenum">
              <a:rPr lang="en-US" smtClean="0"/>
              <a:t>1</a:t>
            </a:fld>
            <a:endParaRPr lang="en-US"/>
          </a:p>
        </p:txBody>
      </p:sp>
    </p:spTree>
    <p:extLst>
      <p:ext uri="{BB962C8B-B14F-4D97-AF65-F5344CB8AC3E}">
        <p14:creationId xmlns:p14="http://schemas.microsoft.com/office/powerpoint/2010/main" val="185727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533400" y="1524000"/>
            <a:ext cx="8229600" cy="4343400"/>
          </a:xfrm>
        </p:spPr>
        <p:txBody>
          <a:bodyPr/>
          <a:lstStyle/>
          <a:p>
            <a:pPr algn="just"/>
            <a:r>
              <a:rPr lang="en-GB" altLang="en-US" sz="2800" smtClean="0">
                <a:latin typeface="Times New Roman" panose="02020603050405020304" pitchFamily="18" charset="0"/>
                <a:cs typeface="Times New Roman" panose="02020603050405020304" pitchFamily="18" charset="0"/>
              </a:rPr>
              <a:t>Example: The following set of instructions forms a detailed algorithm in pseudo-code for calculating the payment of person.</a:t>
            </a:r>
          </a:p>
          <a:p>
            <a:pPr algn="just"/>
            <a:endParaRPr lang="en-GB" altLang="en-US" sz="2800" smtClean="0">
              <a:latin typeface="Times New Roman" panose="02020603050405020304" pitchFamily="18" charset="0"/>
              <a:cs typeface="Times New Roman" panose="02020603050405020304" pitchFamily="18" charset="0"/>
            </a:endParaRPr>
          </a:p>
          <a:p>
            <a:pPr lvl="1" algn="just"/>
            <a:r>
              <a:rPr lang="en-GB" altLang="en-US" sz="2000" smtClean="0">
                <a:latin typeface="Times New Roman" panose="02020603050405020304" pitchFamily="18" charset="0"/>
                <a:cs typeface="Times New Roman" panose="02020603050405020304" pitchFamily="18" charset="0"/>
              </a:rPr>
              <a:t>Begin</a:t>
            </a:r>
          </a:p>
          <a:p>
            <a:pPr lvl="1" algn="just"/>
            <a:r>
              <a:rPr lang="en-GB" altLang="en-US" sz="2000" smtClean="0">
                <a:latin typeface="Times New Roman" panose="02020603050405020304" pitchFamily="18" charset="0"/>
                <a:cs typeface="Times New Roman" panose="02020603050405020304" pitchFamily="18" charset="0"/>
              </a:rPr>
              <a:t>Input the three values into the variables Name, Hours, Rate.</a:t>
            </a:r>
          </a:p>
          <a:p>
            <a:pPr lvl="1" algn="just"/>
            <a:r>
              <a:rPr lang="en-GB" altLang="en-US" sz="2000" smtClean="0">
                <a:latin typeface="Times New Roman" panose="02020603050405020304" pitchFamily="18" charset="0"/>
                <a:cs typeface="Times New Roman" panose="02020603050405020304" pitchFamily="18" charset="0"/>
              </a:rPr>
              <a:t>Calculate Pay = Hours * Rate.</a:t>
            </a:r>
          </a:p>
          <a:p>
            <a:pPr lvl="1" algn="just"/>
            <a:r>
              <a:rPr lang="en-GB" altLang="en-US" sz="2000" smtClean="0">
                <a:latin typeface="Times New Roman" panose="02020603050405020304" pitchFamily="18" charset="0"/>
                <a:cs typeface="Times New Roman" panose="02020603050405020304" pitchFamily="18" charset="0"/>
              </a:rPr>
              <a:t>Display Name and Pay.</a:t>
            </a:r>
          </a:p>
          <a:p>
            <a:pPr lvl="1" algn="just"/>
            <a:r>
              <a:rPr lang="en-GB" altLang="en-US" sz="2000" smtClean="0">
                <a:latin typeface="Times New Roman" panose="02020603050405020304" pitchFamily="18" charset="0"/>
                <a:cs typeface="Times New Roman" panose="02020603050405020304" pitchFamily="18" charset="0"/>
              </a:rPr>
              <a:t>End</a:t>
            </a:r>
          </a:p>
          <a:p>
            <a:pPr algn="just"/>
            <a:endParaRPr lang="en-GB" altLang="en-US" sz="2800" smtClean="0">
              <a:latin typeface="Times New Roman" panose="02020603050405020304" pitchFamily="18" charset="0"/>
              <a:cs typeface="Times New Roman" panose="02020603050405020304" pitchFamily="18" charset="0"/>
            </a:endParaRPr>
          </a:p>
        </p:txBody>
      </p:sp>
      <p:sp>
        <p:nvSpPr>
          <p:cNvPr id="39939" name="Slide Number Placeholder 3"/>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lgn="l"/>
            <a:r>
              <a:rPr lang="en-US" altLang="en-US" sz="1000">
                <a:solidFill>
                  <a:schemeClr val="tx1"/>
                </a:solidFill>
              </a:rPr>
              <a:t>Slide </a:t>
            </a:r>
            <a:fld id="{70812404-A943-49A7-A455-BDB4A737224E}" type="slidenum">
              <a:rPr lang="en-US" altLang="en-US" sz="1000">
                <a:solidFill>
                  <a:schemeClr val="tx1"/>
                </a:solidFill>
              </a:rPr>
              <a:pPr algn="l"/>
              <a:t>10</a:t>
            </a:fld>
            <a:endParaRPr lang="en-US" altLang="en-US" sz="1000">
              <a:solidFill>
                <a:schemeClr val="tx1"/>
              </a:solidFill>
            </a:endParaRPr>
          </a:p>
        </p:txBody>
      </p:sp>
      <p:sp>
        <p:nvSpPr>
          <p:cNvPr id="41987" name="Title 1"/>
          <p:cNvSpPr>
            <a:spLocks noGrp="1"/>
          </p:cNvSpPr>
          <p:nvPr>
            <p:ph type="title"/>
          </p:nvPr>
        </p:nvSpPr>
        <p:spPr>
          <a:xfrm>
            <a:off x="457200" y="457200"/>
            <a:ext cx="8229600" cy="838200"/>
          </a:xfrm>
        </p:spPr>
        <p:txBody>
          <a:bodyPr/>
          <a:lstStyle/>
          <a:p>
            <a:pPr fontAlgn="auto">
              <a:spcAft>
                <a:spcPts val="0"/>
              </a:spcAft>
              <a:defRPr/>
            </a:pPr>
            <a:r>
              <a:rPr lang="en-US" altLang="en-US" sz="3200" smtClean="0">
                <a:cs typeface="Times New Roman" pitchFamily="18" charset="0"/>
              </a:rPr>
              <a:t>Pseudo Code</a:t>
            </a:r>
          </a:p>
        </p:txBody>
      </p:sp>
    </p:spTree>
    <p:extLst>
      <p:ext uri="{BB962C8B-B14F-4D97-AF65-F5344CB8AC3E}">
        <p14:creationId xmlns:p14="http://schemas.microsoft.com/office/powerpoint/2010/main" val="170203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r>
              <a:rPr lang="en-US" altLang="en-US" sz="1000">
                <a:solidFill>
                  <a:schemeClr val="tx1"/>
                </a:solidFill>
              </a:rPr>
              <a:t>Slide </a:t>
            </a:r>
            <a:fld id="{EBB47181-E9EB-49DD-B9C8-8D591A0217E8}" type="slidenum">
              <a:rPr lang="en-US" altLang="en-US" sz="1000">
                <a:solidFill>
                  <a:schemeClr val="tx1"/>
                </a:solidFill>
              </a:rPr>
              <a:pPr/>
              <a:t>11</a:t>
            </a:fld>
            <a:endParaRPr lang="en-US" altLang="en-US" sz="1000">
              <a:solidFill>
                <a:schemeClr val="tx1"/>
              </a:solidFill>
            </a:endParaRPr>
          </a:p>
        </p:txBody>
      </p:sp>
      <p:sp>
        <p:nvSpPr>
          <p:cNvPr id="44034" name="Title 1"/>
          <p:cNvSpPr>
            <a:spLocks noGrp="1"/>
          </p:cNvSpPr>
          <p:nvPr>
            <p:ph type="title"/>
          </p:nvPr>
        </p:nvSpPr>
        <p:spPr>
          <a:xfrm>
            <a:off x="457200" y="457200"/>
            <a:ext cx="8229600" cy="838200"/>
          </a:xfrm>
        </p:spPr>
        <p:txBody>
          <a:bodyPr/>
          <a:lstStyle/>
          <a:p>
            <a:pPr fontAlgn="auto">
              <a:spcAft>
                <a:spcPts val="0"/>
              </a:spcAft>
              <a:defRPr/>
            </a:pPr>
            <a:r>
              <a:rPr lang="en-US" altLang="en-US" sz="3200" smtClean="0">
                <a:cs typeface="Times New Roman" pitchFamily="18" charset="0"/>
              </a:rPr>
              <a:t>Flowcharts</a:t>
            </a:r>
          </a:p>
        </p:txBody>
      </p:sp>
      <p:pic>
        <p:nvPicPr>
          <p:cNvPr id="4096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395287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88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DA1CC45F-7E7C-45F7-B89B-3E72E3BCF5CB}" type="slidenum">
              <a:rPr lang="en-US" altLang="zh-TW" sz="1000">
                <a:solidFill>
                  <a:schemeClr val="tx1"/>
                </a:solidFill>
              </a:rPr>
              <a:pPr/>
              <a:t>12</a:t>
            </a:fld>
            <a:endParaRPr lang="en-US" altLang="zh-TW" sz="1000">
              <a:solidFill>
                <a:schemeClr val="tx1"/>
              </a:solidFill>
            </a:endParaRPr>
          </a:p>
        </p:txBody>
      </p:sp>
      <p:sp>
        <p:nvSpPr>
          <p:cNvPr id="46084" name="Rectangle 2"/>
          <p:cNvSpPr>
            <a:spLocks noGrp="1" noChangeArrowheads="1"/>
          </p:cNvSpPr>
          <p:nvPr>
            <p:ph type="title" idx="4294967295"/>
          </p:nvPr>
        </p:nvSpPr>
        <p:spPr>
          <a:xfrm>
            <a:off x="0" y="0"/>
            <a:ext cx="8229600" cy="1143000"/>
          </a:xfrm>
        </p:spPr>
        <p:txBody>
          <a:bodyPr/>
          <a:lstStyle/>
          <a:p>
            <a:pPr fontAlgn="auto">
              <a:spcAft>
                <a:spcPts val="0"/>
              </a:spcAft>
              <a:defRPr/>
            </a:pPr>
            <a:r>
              <a:rPr lang="en-US" altLang="zh-TW" dirty="0" smtClean="0"/>
              <a:t>Flow Chart another Example</a:t>
            </a:r>
          </a:p>
        </p:txBody>
      </p:sp>
      <p:pic>
        <p:nvPicPr>
          <p:cNvPr id="41988" name="Picture 3" descr="D:\7713D_PHall\Capron\ComputersTools For An Infor.Age\jpeg_files\ch16\7713d16_0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914400"/>
            <a:ext cx="6030912"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4"/>
          <p:cNvSpPr txBox="1">
            <a:spLocks noChangeArrowheads="1"/>
          </p:cNvSpPr>
          <p:nvPr/>
        </p:nvSpPr>
        <p:spPr bwMode="auto">
          <a:xfrm>
            <a:off x="304800" y="5181600"/>
            <a:ext cx="2590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zh-TW" sz="1800"/>
              <a:t>Accept series of numbers and display the average</a:t>
            </a:r>
          </a:p>
          <a:p>
            <a:pPr>
              <a:spcBef>
                <a:spcPct val="50000"/>
              </a:spcBef>
            </a:pPr>
            <a:endParaRPr lang="en-US" altLang="zh-TW" sz="900"/>
          </a:p>
        </p:txBody>
      </p:sp>
      <p:sp>
        <p:nvSpPr>
          <p:cNvPr id="41990" name="TextBox 6"/>
          <p:cNvSpPr txBox="1">
            <a:spLocks noChangeArrowheads="1"/>
          </p:cNvSpPr>
          <p:nvPr/>
        </p:nvSpPr>
        <p:spPr bwMode="auto">
          <a:xfrm>
            <a:off x="0" y="1143000"/>
            <a:ext cx="64770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en-US" sz="1400"/>
              <a:t>(b) Pseudo code</a:t>
            </a:r>
          </a:p>
          <a:p>
            <a:pPr>
              <a:spcBef>
                <a:spcPct val="50000"/>
              </a:spcBef>
            </a:pPr>
            <a:r>
              <a:rPr lang="en-US" altLang="en-US" sz="1400"/>
              <a:t>Place 0 in sum</a:t>
            </a:r>
          </a:p>
          <a:p>
            <a:pPr>
              <a:spcBef>
                <a:spcPct val="50000"/>
              </a:spcBef>
            </a:pPr>
            <a:r>
              <a:rPr lang="en-US" altLang="en-US" sz="1400"/>
              <a:t>Place 0 in counter</a:t>
            </a:r>
          </a:p>
          <a:p>
            <a:pPr>
              <a:spcBef>
                <a:spcPct val="50000"/>
              </a:spcBef>
            </a:pPr>
            <a:r>
              <a:rPr lang="en-US" altLang="en-US" sz="1400"/>
              <a:t>Enter first number</a:t>
            </a:r>
          </a:p>
          <a:p>
            <a:pPr>
              <a:spcBef>
                <a:spcPct val="50000"/>
              </a:spcBef>
            </a:pPr>
            <a:r>
              <a:rPr lang="en-US" altLang="en-US" sz="1400"/>
              <a:t>DOWHILE the number is not equal to 999</a:t>
            </a:r>
          </a:p>
          <a:p>
            <a:pPr>
              <a:spcBef>
                <a:spcPct val="50000"/>
              </a:spcBef>
            </a:pPr>
            <a:r>
              <a:rPr lang="en-US" altLang="en-US" sz="1400"/>
              <a:t>	Add number to sum</a:t>
            </a:r>
          </a:p>
          <a:p>
            <a:pPr>
              <a:spcBef>
                <a:spcPct val="50000"/>
              </a:spcBef>
            </a:pPr>
            <a:r>
              <a:rPr lang="en-US" altLang="en-US" sz="1400"/>
              <a:t>	Add 1 to counter</a:t>
            </a:r>
          </a:p>
          <a:p>
            <a:pPr>
              <a:spcBef>
                <a:spcPct val="50000"/>
              </a:spcBef>
            </a:pPr>
            <a:r>
              <a:rPr lang="en-US" altLang="en-US" sz="1400"/>
              <a:t>	Enter next number or 999</a:t>
            </a:r>
          </a:p>
          <a:p>
            <a:pPr>
              <a:spcBef>
                <a:spcPct val="50000"/>
              </a:spcBef>
            </a:pPr>
            <a:r>
              <a:rPr lang="en-US" altLang="en-US" sz="1400"/>
              <a:t>ENDDO</a:t>
            </a:r>
          </a:p>
          <a:p>
            <a:pPr>
              <a:spcBef>
                <a:spcPct val="50000"/>
              </a:spcBef>
            </a:pPr>
            <a:r>
              <a:rPr lang="en-US" altLang="en-US" sz="1400"/>
              <a:t>Divide sum by counter to get average</a:t>
            </a:r>
          </a:p>
          <a:p>
            <a:pPr>
              <a:spcBef>
                <a:spcPct val="50000"/>
              </a:spcBef>
            </a:pPr>
            <a:r>
              <a:rPr lang="en-US" altLang="en-US" sz="1400"/>
              <a:t>Write the average</a:t>
            </a:r>
          </a:p>
          <a:p>
            <a:pPr>
              <a:spcBef>
                <a:spcPct val="50000"/>
              </a:spcBef>
            </a:pPr>
            <a:r>
              <a:rPr lang="en-US" altLang="en-US" sz="1400"/>
              <a:t>    </a:t>
            </a:r>
          </a:p>
        </p:txBody>
      </p:sp>
    </p:spTree>
    <p:extLst>
      <p:ext uri="{BB962C8B-B14F-4D97-AF65-F5344CB8AC3E}">
        <p14:creationId xmlns:p14="http://schemas.microsoft.com/office/powerpoint/2010/main" val="24913763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95400" y="30480"/>
            <a:ext cx="77724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Software Attributes</a:t>
            </a:r>
          </a:p>
        </p:txBody>
      </p:sp>
      <p:sp>
        <p:nvSpPr>
          <p:cNvPr id="16387" name="Rectangle 3">
            <a:extLst>
              <a:ext uri="{FF2B5EF4-FFF2-40B4-BE49-F238E27FC236}">
                <a16:creationId xmlns="" xmlns:a16="http://schemas.microsoft.com/office/drawing/2014/main" id="{F8BB4FA7-D41E-4367-ABDF-B9AEEC51E70A}"/>
              </a:ext>
            </a:extLst>
          </p:cNvPr>
          <p:cNvSpPr>
            <a:spLocks noGrp="1" noChangeArrowheads="1"/>
          </p:cNvSpPr>
          <p:nvPr>
            <p:ph type="body" idx="1"/>
          </p:nvPr>
        </p:nvSpPr>
        <p:spPr>
          <a:xfrm>
            <a:off x="685800" y="1752600"/>
            <a:ext cx="7772400" cy="4114800"/>
          </a:xfrm>
        </p:spPr>
        <p:txBody>
          <a:bodyPr>
            <a:noAutofit/>
          </a:bodyPr>
          <a:lstStyle/>
          <a:p>
            <a:pPr>
              <a:lnSpc>
                <a:spcPct val="90000"/>
              </a:lnSpc>
              <a:spcBef>
                <a:spcPts val="1200"/>
              </a:spcBef>
              <a:spcAft>
                <a:spcPts val="300"/>
              </a:spcAft>
            </a:pPr>
            <a:r>
              <a:rPr lang="en-US" altLang="en-US" sz="2800" dirty="0">
                <a:latin typeface="Times New Roman" panose="02020603050405020304" pitchFamily="18" charset="0"/>
                <a:cs typeface="Times New Roman" panose="02020603050405020304" pitchFamily="18" charset="0"/>
              </a:rPr>
              <a:t>Good software </a:t>
            </a:r>
          </a:p>
          <a:p>
            <a:pPr lvl="1">
              <a:lnSpc>
                <a:spcPct val="90000"/>
              </a:lnSpc>
              <a:spcBef>
                <a:spcPts val="1200"/>
              </a:spcBef>
              <a:spcAft>
                <a:spcPts val="300"/>
              </a:spcAft>
            </a:pPr>
            <a:r>
              <a:rPr lang="en-US" altLang="en-US" dirty="0">
                <a:latin typeface="Times New Roman" panose="02020603050405020304" pitchFamily="18" charset="0"/>
                <a:cs typeface="Times New Roman" panose="02020603050405020304" pitchFamily="18" charset="0"/>
              </a:rPr>
              <a:t>Efficient code</a:t>
            </a:r>
            <a:endParaRPr lang="en-US" altLang="en-US" sz="2800" b="1" dirty="0">
              <a:latin typeface="Times New Roman" panose="02020603050405020304" pitchFamily="18" charset="0"/>
              <a:cs typeface="Times New Roman" panose="02020603050405020304" pitchFamily="18" charset="0"/>
            </a:endParaRPr>
          </a:p>
          <a:p>
            <a:pPr lvl="1">
              <a:lnSpc>
                <a:spcPct val="90000"/>
              </a:lnSpc>
              <a:spcBef>
                <a:spcPts val="1200"/>
              </a:spcBef>
              <a:spcAft>
                <a:spcPts val="300"/>
              </a:spcAft>
            </a:pPr>
            <a:r>
              <a:rPr lang="en-US" altLang="en-US" dirty="0">
                <a:latin typeface="Times New Roman" panose="02020603050405020304" pitchFamily="18" charset="0"/>
                <a:cs typeface="Times New Roman" panose="02020603050405020304" pitchFamily="18" charset="0"/>
              </a:rPr>
              <a:t>Maintainable</a:t>
            </a:r>
          </a:p>
          <a:p>
            <a:pPr lvl="2">
              <a:lnSpc>
                <a:spcPct val="90000"/>
              </a:lnSpc>
              <a:spcBef>
                <a:spcPts val="1200"/>
              </a:spcBef>
              <a:spcAft>
                <a:spcPts val="300"/>
              </a:spcAft>
            </a:pPr>
            <a:r>
              <a:rPr lang="en-US" altLang="en-US" sz="2800" dirty="0">
                <a:latin typeface="Times New Roman" panose="02020603050405020304" pitchFamily="18" charset="0"/>
                <a:cs typeface="Times New Roman" panose="02020603050405020304" pitchFamily="18" charset="0"/>
              </a:rPr>
              <a:t>Easy to modify existing functionality</a:t>
            </a:r>
          </a:p>
          <a:p>
            <a:pPr lvl="2">
              <a:lnSpc>
                <a:spcPct val="90000"/>
              </a:lnSpc>
              <a:spcBef>
                <a:spcPts val="1200"/>
              </a:spcBef>
              <a:spcAft>
                <a:spcPts val="300"/>
              </a:spcAft>
            </a:pPr>
            <a:r>
              <a:rPr lang="en-US" altLang="en-US" sz="2800" dirty="0">
                <a:latin typeface="Times New Roman" panose="02020603050405020304" pitchFamily="18" charset="0"/>
                <a:cs typeface="Times New Roman" panose="02020603050405020304" pitchFamily="18" charset="0"/>
              </a:rPr>
              <a:t>Cost of changes is minimal</a:t>
            </a:r>
          </a:p>
          <a:p>
            <a:pPr lvl="2">
              <a:lnSpc>
                <a:spcPct val="90000"/>
              </a:lnSpc>
              <a:spcBef>
                <a:spcPts val="1200"/>
              </a:spcBef>
              <a:spcAft>
                <a:spcPts val="300"/>
              </a:spcAft>
            </a:pPr>
            <a:r>
              <a:rPr lang="en-US" altLang="en-US" sz="2800" dirty="0">
                <a:latin typeface="Times New Roman" panose="02020603050405020304" pitchFamily="18" charset="0"/>
                <a:cs typeface="Times New Roman" panose="02020603050405020304" pitchFamily="18" charset="0"/>
              </a:rPr>
              <a:t>Changes should be local in effect</a:t>
            </a:r>
          </a:p>
          <a:p>
            <a:pPr lvl="2">
              <a:lnSpc>
                <a:spcPct val="90000"/>
              </a:lnSpc>
              <a:spcBef>
                <a:spcPts val="1200"/>
              </a:spcBef>
              <a:spcAft>
                <a:spcPts val="300"/>
              </a:spcAft>
            </a:pPr>
            <a:endParaRPr lang="en-US" alt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13</a:t>
            </a:fld>
            <a:endParaRPr lang="en-US"/>
          </a:p>
        </p:txBody>
      </p:sp>
    </p:spTree>
    <p:custDataLst>
      <p:tags r:id="rId1"/>
    </p:custDataLst>
    <p:extLst>
      <p:ext uri="{BB962C8B-B14F-4D97-AF65-F5344CB8AC3E}">
        <p14:creationId xmlns:p14="http://schemas.microsoft.com/office/powerpoint/2010/main" val="177296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8E4D63FF-0C04-4B28-A729-C4073A8C0CA0}"/>
              </a:ext>
            </a:extLst>
          </p:cNvPr>
          <p:cNvSpPr>
            <a:spLocks noGrp="1" noChangeArrowheads="1"/>
          </p:cNvSpPr>
          <p:nvPr>
            <p:ph type="title"/>
          </p:nvPr>
        </p:nvSpPr>
        <p:spPr>
          <a:xfrm>
            <a:off x="838200" y="76200"/>
            <a:ext cx="82296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Data Structures</a:t>
            </a:r>
          </a:p>
        </p:txBody>
      </p:sp>
      <p:sp>
        <p:nvSpPr>
          <p:cNvPr id="30723" name="Rectangle 3">
            <a:extLst>
              <a:ext uri="{FF2B5EF4-FFF2-40B4-BE49-F238E27FC236}">
                <a16:creationId xmlns="" xmlns:a16="http://schemas.microsoft.com/office/drawing/2014/main" id="{4AA25CEE-A64C-489F-B233-997045E01D0E}"/>
              </a:ext>
            </a:extLst>
          </p:cNvPr>
          <p:cNvSpPr>
            <a:spLocks noGrp="1" noChangeArrowheads="1"/>
          </p:cNvSpPr>
          <p:nvPr>
            <p:ph type="body" idx="1"/>
          </p:nvPr>
        </p:nvSpPr>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Efficient processing.</a:t>
            </a:r>
          </a:p>
          <a:p>
            <a:pPr>
              <a:lnSpc>
                <a:spcPct val="90000"/>
              </a:lnSpc>
            </a:pPr>
            <a:r>
              <a:rPr lang="en-US" altLang="en-US" sz="2400" dirty="0">
                <a:latin typeface="Times New Roman" panose="02020603050405020304" pitchFamily="18" charset="0"/>
                <a:cs typeface="Times New Roman" panose="02020603050405020304" pitchFamily="18" charset="0"/>
              </a:rPr>
              <a:t>Organized data.</a:t>
            </a:r>
          </a:p>
        </p:txBody>
      </p:sp>
      <p:sp>
        <p:nvSpPr>
          <p:cNvPr id="2" name="Slide Number Placeholder 1">
            <a:extLst>
              <a:ext uri="{FF2B5EF4-FFF2-40B4-BE49-F238E27FC236}">
                <a16:creationId xmlns="" xmlns:a16="http://schemas.microsoft.com/office/drawing/2014/main" id="{D50948E8-1B18-47F8-9E58-0376CFB34F7A}"/>
              </a:ext>
            </a:extLst>
          </p:cNvPr>
          <p:cNvSpPr>
            <a:spLocks noGrp="1"/>
          </p:cNvSpPr>
          <p:nvPr>
            <p:ph type="sldNum" sz="quarter" idx="12"/>
          </p:nvPr>
        </p:nvSpPr>
        <p:spPr/>
        <p:txBody>
          <a:bodyPr/>
          <a:lstStyle/>
          <a:p>
            <a:fld id="{6DEF968A-256A-495E-8432-9EB993DE397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272260C5-79E4-491F-93FE-7C2B3EBB0C33}"/>
              </a:ext>
            </a:extLst>
          </p:cNvPr>
          <p:cNvSpPr>
            <a:spLocks noGrp="1" noChangeArrowheads="1"/>
          </p:cNvSpPr>
          <p:nvPr>
            <p:ph type="title"/>
          </p:nvPr>
        </p:nvSpPr>
        <p:spPr>
          <a:xfrm>
            <a:off x="876300" y="44450"/>
            <a:ext cx="82296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Efficiency Estimation</a:t>
            </a:r>
          </a:p>
        </p:txBody>
      </p:sp>
      <p:sp>
        <p:nvSpPr>
          <p:cNvPr id="38915" name="Rectangle 3">
            <a:extLst>
              <a:ext uri="{FF2B5EF4-FFF2-40B4-BE49-F238E27FC236}">
                <a16:creationId xmlns="" xmlns:a16="http://schemas.microsoft.com/office/drawing/2014/main" id="{3274025F-6F52-4857-A05E-BB38F3DDF9DF}"/>
              </a:ext>
            </a:extLst>
          </p:cNvPr>
          <p:cNvSpPr>
            <a:spLocks noGrp="1" noChangeArrowheads="1"/>
          </p:cNvSpPr>
          <p:nvPr>
            <p:ph type="body" idx="1"/>
          </p:nvPr>
        </p:nvSpPr>
        <p:spPr>
          <a:xfrm>
            <a:off x="1524000" y="1752600"/>
            <a:ext cx="7162800" cy="2819400"/>
          </a:xfrm>
        </p:spPr>
        <p:txBody>
          <a:bodyPr/>
          <a:lstStyle/>
          <a:p>
            <a:pPr marL="609600" indent="-609600">
              <a:lnSpc>
                <a:spcPct val="90000"/>
              </a:lnSpc>
              <a:buFontTx/>
              <a:buAutoNum type="arabicPeriod"/>
            </a:pPr>
            <a:r>
              <a:rPr lang="en-US" altLang="en-US" sz="2400" dirty="0">
                <a:latin typeface="Times New Roman" panose="02020603050405020304" pitchFamily="18" charset="0"/>
                <a:cs typeface="Times New Roman" panose="02020603050405020304" pitchFamily="18" charset="0"/>
              </a:rPr>
              <a:t>Time Complexity</a:t>
            </a:r>
          </a:p>
          <a:p>
            <a:pPr marL="609600" indent="-609600">
              <a:lnSpc>
                <a:spcPct val="90000"/>
              </a:lnSpc>
              <a:buFontTx/>
              <a:buAutoNum type="arabicPeriod"/>
            </a:pPr>
            <a:endParaRPr lang="en-US" altLang="en-US" sz="2400" dirty="0">
              <a:latin typeface="Times New Roman" panose="02020603050405020304" pitchFamily="18" charset="0"/>
              <a:cs typeface="Times New Roman" panose="02020603050405020304" pitchFamily="18" charset="0"/>
            </a:endParaRPr>
          </a:p>
          <a:p>
            <a:pPr marL="609600" indent="-609600">
              <a:lnSpc>
                <a:spcPct val="90000"/>
              </a:lnSpc>
              <a:buFontTx/>
              <a:buAutoNum type="arabicPeriod"/>
            </a:pPr>
            <a:r>
              <a:rPr lang="en-US" altLang="en-US" sz="2400" dirty="0">
                <a:latin typeface="Times New Roman" panose="02020603050405020304" pitchFamily="18" charset="0"/>
                <a:cs typeface="Times New Roman" panose="02020603050405020304" pitchFamily="18" charset="0"/>
              </a:rPr>
              <a:t>Space Complexity</a:t>
            </a:r>
          </a:p>
        </p:txBody>
      </p:sp>
      <p:sp>
        <p:nvSpPr>
          <p:cNvPr id="2" name="Slide Number Placeholder 1">
            <a:extLst>
              <a:ext uri="{FF2B5EF4-FFF2-40B4-BE49-F238E27FC236}">
                <a16:creationId xmlns="" xmlns:a16="http://schemas.microsoft.com/office/drawing/2014/main" id="{87E28B61-6945-40DA-9D7F-61CCFDB431C8}"/>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 xmlns:a16="http://schemas.microsoft.com/office/drawing/2014/main" id="{21EA3FB1-B262-49C7-A7AA-532862E86909}"/>
              </a:ext>
            </a:extLst>
          </p:cNvPr>
          <p:cNvSpPr>
            <a:spLocks noGrp="1" noChangeArrowheads="1"/>
          </p:cNvSpPr>
          <p:nvPr>
            <p:ph type="body" idx="1"/>
          </p:nvPr>
        </p:nvSpPr>
        <p:spPr>
          <a:xfrm>
            <a:off x="647700" y="1447800"/>
            <a:ext cx="7848600" cy="4648200"/>
          </a:xfrm>
        </p:spPr>
        <p:txBody>
          <a:bodyPr>
            <a:normAutofit/>
          </a:bodyPr>
          <a:lstStyle/>
          <a:p>
            <a:pPr marL="609600" indent="-609600">
              <a:buFontTx/>
              <a:buNone/>
            </a:pPr>
            <a:r>
              <a:rPr lang="en-US" altLang="en-US" sz="2400" dirty="0">
                <a:latin typeface="Times New Roman" panose="02020603050405020304" pitchFamily="18" charset="0"/>
                <a:cs typeface="Times New Roman" panose="02020603050405020304" pitchFamily="18" charset="0"/>
              </a:rPr>
              <a:t>We can consider each statement as a single step</a:t>
            </a:r>
          </a:p>
          <a:p>
            <a:pPr marL="609600" indent="-609600">
              <a:buFontTx/>
              <a:buNone/>
            </a:pPr>
            <a:r>
              <a:rPr lang="en-US" altLang="en-US" sz="2400" dirty="0">
                <a:latin typeface="Times New Roman" panose="02020603050405020304" pitchFamily="18" charset="0"/>
                <a:cs typeface="Times New Roman" panose="02020603050405020304" pitchFamily="18" charset="0"/>
              </a:rPr>
              <a:t>To count total number of steps</a:t>
            </a:r>
          </a:p>
          <a:p>
            <a:pPr marL="990600" lvl="1" indent="-533400">
              <a:buFontTx/>
              <a:buAutoNum type="arabicPeriod"/>
            </a:pPr>
            <a:r>
              <a:rPr lang="en-US" altLang="en-US" sz="2400" dirty="0">
                <a:latin typeface="Times New Roman" panose="02020603050405020304" pitchFamily="18" charset="0"/>
                <a:cs typeface="Times New Roman" panose="02020603050405020304" pitchFamily="18" charset="0"/>
              </a:rPr>
              <a:t>Step count for each statement </a:t>
            </a:r>
            <a:endParaRPr lang="en-US" altLang="en-US" sz="2400" i="1" dirty="0">
              <a:latin typeface="Times New Roman" panose="02020603050405020304" pitchFamily="18" charset="0"/>
              <a:cs typeface="Times New Roman" panose="02020603050405020304" pitchFamily="18" charset="0"/>
            </a:endParaRPr>
          </a:p>
          <a:p>
            <a:pPr marL="990600" lvl="1" indent="-533400">
              <a:buFontTx/>
              <a:buAutoNum type="arabicPeriod"/>
            </a:pPr>
            <a:r>
              <a:rPr lang="en-US" altLang="en-US" sz="2400" dirty="0">
                <a:latin typeface="Times New Roman" panose="02020603050405020304" pitchFamily="18" charset="0"/>
                <a:cs typeface="Times New Roman" panose="02020603050405020304" pitchFamily="18" charset="0"/>
              </a:rPr>
              <a:t>Frequency of each statement</a:t>
            </a:r>
          </a:p>
          <a:p>
            <a:pPr marL="990600" lvl="1" indent="-533400">
              <a:buFontTx/>
              <a:buAutoNum type="arabicPeriod"/>
            </a:pPr>
            <a:r>
              <a:rPr lang="en-US" altLang="en-US" sz="2400" dirty="0">
                <a:latin typeface="Times New Roman" panose="02020603050405020304" pitchFamily="18" charset="0"/>
                <a:cs typeface="Times New Roman" panose="02020603050405020304" pitchFamily="18" charset="0"/>
              </a:rPr>
              <a:t>Finally sum these counts to get the total step count </a:t>
            </a:r>
            <a:endParaRPr lang="en-US" altLang="en-US" sz="2400" i="1" dirty="0">
              <a:latin typeface="Times New Roman" panose="02020603050405020304" pitchFamily="18" charset="0"/>
              <a:cs typeface="Times New Roman" panose="02020603050405020304" pitchFamily="18" charset="0"/>
            </a:endParaRPr>
          </a:p>
          <a:p>
            <a:pPr marL="609600" indent="-609600"/>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13AB585-0E8B-4EFE-A923-10ABF726B938}"/>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E8975968-FDFA-4832-946D-4F2B7426A5EF}"/>
              </a:ext>
            </a:extLst>
          </p:cNvPr>
          <p:cNvSpPr>
            <a:spLocks noGrp="1" noChangeArrowheads="1"/>
          </p:cNvSpPr>
          <p:nvPr>
            <p:ph type="title"/>
          </p:nvPr>
        </p:nvSpPr>
        <p:spPr>
          <a:xfrm>
            <a:off x="876300" y="44450"/>
            <a:ext cx="82296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Efficiency Estimation</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C1548E6E-0403-4B01-9959-8580AC6D9EAA}"/>
              </a:ext>
            </a:extLst>
          </p:cNvPr>
          <p:cNvGraphicFramePr>
            <a:graphicFrameLocks noGrp="1"/>
          </p:cNvGraphicFramePr>
          <p:nvPr>
            <p:extLst>
              <p:ext uri="{D42A27DB-BD31-4B8C-83A1-F6EECF244321}">
                <p14:modId xmlns:p14="http://schemas.microsoft.com/office/powerpoint/2010/main" val="2842774335"/>
              </p:ext>
            </p:extLst>
          </p:nvPr>
        </p:nvGraphicFramePr>
        <p:xfrm>
          <a:off x="914400" y="1600200"/>
          <a:ext cx="7543801" cy="3962400"/>
        </p:xfrm>
        <a:graphic>
          <a:graphicData uri="http://schemas.openxmlformats.org/drawingml/2006/table">
            <a:tbl>
              <a:tblPr>
                <a:tableStyleId>{5C22544A-7EE6-4342-B048-85BDC9FD1C3A}</a:tableStyleId>
              </a:tblPr>
              <a:tblGrid>
                <a:gridCol w="3973689">
                  <a:extLst>
                    <a:ext uri="{9D8B030D-6E8A-4147-A177-3AD203B41FA5}">
                      <a16:colId xmlns="" xmlns:a16="http://schemas.microsoft.com/office/drawing/2014/main" val="3330995919"/>
                    </a:ext>
                  </a:extLst>
                </a:gridCol>
                <a:gridCol w="931334">
                  <a:extLst>
                    <a:ext uri="{9D8B030D-6E8A-4147-A177-3AD203B41FA5}">
                      <a16:colId xmlns="" xmlns:a16="http://schemas.microsoft.com/office/drawing/2014/main" val="1916254009"/>
                    </a:ext>
                  </a:extLst>
                </a:gridCol>
                <a:gridCol w="1241778">
                  <a:extLst>
                    <a:ext uri="{9D8B030D-6E8A-4147-A177-3AD203B41FA5}">
                      <a16:colId xmlns="" xmlns:a16="http://schemas.microsoft.com/office/drawing/2014/main" val="3287769331"/>
                    </a:ext>
                  </a:extLst>
                </a:gridCol>
                <a:gridCol w="1397000">
                  <a:extLst>
                    <a:ext uri="{9D8B030D-6E8A-4147-A177-3AD203B41FA5}">
                      <a16:colId xmlns="" xmlns:a16="http://schemas.microsoft.com/office/drawing/2014/main" val="3802077831"/>
                    </a:ext>
                  </a:extLst>
                </a:gridCol>
              </a:tblGrid>
              <a:tr h="396240">
                <a:tc>
                  <a:txBody>
                    <a:bodyPr/>
                    <a:lstStyle/>
                    <a:p>
                      <a:pPr marL="0" marR="0" algn="ctr">
                        <a:lnSpc>
                          <a:spcPct val="107000"/>
                        </a:lnSpc>
                        <a:spcBef>
                          <a:spcPts val="0"/>
                        </a:spcBef>
                        <a:spcAft>
                          <a:spcPts val="0"/>
                        </a:spcAft>
                      </a:pPr>
                      <a:r>
                        <a:rPr lang="en-US" sz="2000" b="1" dirty="0">
                          <a:effectLst/>
                        </a:rPr>
                        <a:t>Statement</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kern="0" dirty="0">
                          <a:effectLst/>
                        </a:rPr>
                        <a:t>S/e</a:t>
                      </a:r>
                      <a:endParaRPr lang="en-US" sz="2000" b="1" kern="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Frequency</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Total Steps</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62034467"/>
                  </a:ext>
                </a:extLst>
              </a:tr>
              <a:tr h="396240">
                <a:tc>
                  <a:txBody>
                    <a:bodyPr/>
                    <a:lstStyle/>
                    <a:p>
                      <a:pPr marL="0" marR="0">
                        <a:lnSpc>
                          <a:spcPct val="107000"/>
                        </a:lnSpc>
                        <a:spcBef>
                          <a:spcPts val="0"/>
                        </a:spcBef>
                        <a:spcAft>
                          <a:spcPts val="0"/>
                        </a:spcAft>
                      </a:pPr>
                      <a:r>
                        <a:rPr lang="en-US" sz="2000">
                          <a:effectLst/>
                        </a:rPr>
                        <a:t>float sum (float list[], int n)</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60614703"/>
                  </a:ext>
                </a:extLst>
              </a:tr>
              <a:tr h="396240">
                <a:tc>
                  <a:txBody>
                    <a:bodyPr/>
                    <a:lstStyle/>
                    <a:p>
                      <a:pPr marL="0" marR="0">
                        <a:lnSpc>
                          <a:spcPct val="107000"/>
                        </a:lnSpc>
                        <a:spcBef>
                          <a:spcPts val="0"/>
                        </a:spcBef>
                        <a:spcAft>
                          <a:spcPts val="0"/>
                        </a:spcAft>
                      </a:pP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603724312"/>
                  </a:ext>
                </a:extLst>
              </a:tr>
              <a:tr h="396240">
                <a:tc>
                  <a:txBody>
                    <a:bodyPr/>
                    <a:lstStyle/>
                    <a:p>
                      <a:pPr marL="457200" marR="0">
                        <a:lnSpc>
                          <a:spcPct val="107000"/>
                        </a:lnSpc>
                        <a:spcBef>
                          <a:spcPts val="0"/>
                        </a:spcBef>
                        <a:spcAft>
                          <a:spcPts val="0"/>
                        </a:spcAft>
                      </a:pPr>
                      <a:r>
                        <a:rPr lang="en-US" sz="2000" dirty="0">
                          <a:effectLst/>
                        </a:rPr>
                        <a:t>float temp = 0;</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556958385"/>
                  </a:ext>
                </a:extLst>
              </a:tr>
              <a:tr h="396240">
                <a:tc>
                  <a:txBody>
                    <a:bodyPr/>
                    <a:lstStyle/>
                    <a:p>
                      <a:pPr marL="457200" marR="0">
                        <a:lnSpc>
                          <a:spcPct val="107000"/>
                        </a:lnSpc>
                        <a:spcBef>
                          <a:spcPts val="0"/>
                        </a:spcBef>
                        <a:spcAft>
                          <a:spcPts val="0"/>
                        </a:spcAft>
                      </a:pPr>
                      <a:r>
                        <a:rPr lang="en-US" sz="2000">
                          <a:effectLst/>
                        </a:rPr>
                        <a:t>int i;</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1</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053610416"/>
                  </a:ext>
                </a:extLst>
              </a:tr>
              <a:tr h="396240">
                <a:tc>
                  <a:txBody>
                    <a:bodyPr/>
                    <a:lstStyle/>
                    <a:p>
                      <a:pPr marL="457200" marR="0">
                        <a:lnSpc>
                          <a:spcPct val="107000"/>
                        </a:lnSpc>
                        <a:spcBef>
                          <a:spcPts val="0"/>
                        </a:spcBef>
                        <a:spcAft>
                          <a:spcPts val="0"/>
                        </a:spcAft>
                      </a:pPr>
                      <a:r>
                        <a:rPr lang="en-US" sz="2000">
                          <a:effectLst/>
                        </a:rPr>
                        <a:t>for (i=0; i&lt;n; i++)</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n+1</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37153649"/>
                  </a:ext>
                </a:extLst>
              </a:tr>
              <a:tr h="396240">
                <a:tc>
                  <a:txBody>
                    <a:bodyPr/>
                    <a:lstStyle/>
                    <a:p>
                      <a:pPr marL="914400" marR="0">
                        <a:lnSpc>
                          <a:spcPct val="107000"/>
                        </a:lnSpc>
                        <a:spcBef>
                          <a:spcPts val="0"/>
                        </a:spcBef>
                        <a:spcAft>
                          <a:spcPts val="0"/>
                        </a:spcAft>
                      </a:pPr>
                      <a:r>
                        <a:rPr lang="en-US" sz="2000">
                          <a:effectLst/>
                        </a:rPr>
                        <a:t>temp+=list[i];</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n</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507819433"/>
                  </a:ext>
                </a:extLst>
              </a:tr>
              <a:tr h="396240">
                <a:tc>
                  <a:txBody>
                    <a:bodyPr/>
                    <a:lstStyle/>
                    <a:p>
                      <a:pPr marL="457200" marR="0">
                        <a:lnSpc>
                          <a:spcPct val="107000"/>
                        </a:lnSpc>
                        <a:spcBef>
                          <a:spcPts val="0"/>
                        </a:spcBef>
                        <a:spcAft>
                          <a:spcPts val="0"/>
                        </a:spcAft>
                      </a:pPr>
                      <a:r>
                        <a:rPr lang="en-US" sz="2000">
                          <a:effectLst/>
                        </a:rPr>
                        <a:t>return temp;</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76217854"/>
                  </a:ext>
                </a:extLst>
              </a:tr>
              <a:tr h="396240">
                <a:tc>
                  <a:txBody>
                    <a:bodyPr/>
                    <a:lstStyle/>
                    <a:p>
                      <a:pPr marL="0" marR="0">
                        <a:lnSpc>
                          <a:spcPct val="107000"/>
                        </a:lnSpc>
                        <a:spcBef>
                          <a:spcPts val="0"/>
                        </a:spcBef>
                        <a:spcAft>
                          <a:spcPts val="0"/>
                        </a:spcAft>
                      </a:pP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0</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46104790"/>
                  </a:ext>
                </a:extLst>
              </a:tr>
              <a:tr h="396240">
                <a:tc>
                  <a:txBody>
                    <a:bodyPr/>
                    <a:lstStyle/>
                    <a:p>
                      <a:pPr marL="0" marR="0" algn="ctr">
                        <a:lnSpc>
                          <a:spcPct val="107000"/>
                        </a:lnSpc>
                        <a:spcBef>
                          <a:spcPts val="0"/>
                        </a:spcBef>
                        <a:spcAft>
                          <a:spcPts val="0"/>
                        </a:spcAft>
                      </a:pPr>
                      <a:r>
                        <a:rPr lang="en-US" sz="2000" b="1" kern="0" dirty="0">
                          <a:effectLst/>
                        </a:rPr>
                        <a:t>Total</a:t>
                      </a:r>
                      <a:endParaRPr lang="en-US" sz="2000" b="1" kern="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2n+4</a:t>
                      </a:r>
                      <a:endParaRPr lang="en-US" sz="20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604838364"/>
                  </a:ext>
                </a:extLst>
              </a:tr>
            </a:tbl>
          </a:graphicData>
        </a:graphic>
      </p:graphicFrame>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Efficiency Estimation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a:bodyPr>
          <a:lstStyle/>
          <a:p>
            <a:r>
              <a:rPr lang="en-US" sz="4000" dirty="0"/>
              <a:t>Asymptotic Notations</a:t>
            </a:r>
            <a:endParaRPr lang="en-US" altLang="en-US" sz="4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867334" y="1600200"/>
            <a:ext cx="7286065" cy="646331"/>
          </a:xfrm>
          <a:prstGeom prst="rect">
            <a:avLst/>
          </a:prstGeom>
        </p:spPr>
        <p:txBody>
          <a:bodyPr wrap="square">
            <a:spAutoFit/>
          </a:bodyPr>
          <a:lstStyle/>
          <a:p>
            <a:r>
              <a:rPr lang="en-US" dirty="0" smtClean="0"/>
              <a:t>Notations </a:t>
            </a:r>
            <a:r>
              <a:rPr lang="en-US" dirty="0"/>
              <a:t>to analyze an algorithm on how it performs when given a certain input.</a:t>
            </a:r>
          </a:p>
        </p:txBody>
      </p:sp>
      <p:sp>
        <p:nvSpPr>
          <p:cNvPr id="4" name="Rectangle 3"/>
          <p:cNvSpPr/>
          <p:nvPr/>
        </p:nvSpPr>
        <p:spPr>
          <a:xfrm>
            <a:off x="867334" y="2500947"/>
            <a:ext cx="6143066" cy="1200329"/>
          </a:xfrm>
          <a:prstGeom prst="rect">
            <a:avLst/>
          </a:prstGeom>
        </p:spPr>
        <p:txBody>
          <a:bodyPr wrap="square">
            <a:spAutoFit/>
          </a:bodyPr>
          <a:lstStyle/>
          <a:p>
            <a:r>
              <a:rPr lang="en-US" b="1" dirty="0"/>
              <a:t>Types of </a:t>
            </a:r>
            <a:r>
              <a:rPr lang="en-US" b="1" dirty="0" smtClean="0"/>
              <a:t>notations:</a:t>
            </a:r>
            <a:endParaRPr lang="en-US" b="1" dirty="0"/>
          </a:p>
          <a:p>
            <a:pPr marL="285750" indent="-285750">
              <a:buFont typeface="Wingdings" panose="05000000000000000000" pitchFamily="2" charset="2"/>
              <a:buChar char="Ø"/>
            </a:pPr>
            <a:r>
              <a:rPr lang="en-US" dirty="0"/>
              <a:t>Big-O (Big O) [</a:t>
            </a:r>
            <a:r>
              <a:rPr lang="en-US" dirty="0" err="1"/>
              <a:t>Atmost</a:t>
            </a:r>
            <a:r>
              <a:rPr lang="en-US" dirty="0"/>
              <a:t> or Upper Bound]</a:t>
            </a:r>
          </a:p>
          <a:p>
            <a:pPr marL="285750" indent="-285750">
              <a:buFont typeface="Wingdings" panose="05000000000000000000" pitchFamily="2" charset="2"/>
              <a:buChar char="Ø"/>
            </a:pPr>
            <a:r>
              <a:rPr lang="en-US" dirty="0"/>
              <a:t>Big-Ω (Big-Omega) [</a:t>
            </a:r>
            <a:r>
              <a:rPr lang="en-US" dirty="0" err="1"/>
              <a:t>AtLeast</a:t>
            </a:r>
            <a:r>
              <a:rPr lang="en-US" dirty="0"/>
              <a:t> or Lower Bound]</a:t>
            </a:r>
          </a:p>
          <a:p>
            <a:pPr marL="285750" indent="-285750">
              <a:buFont typeface="Wingdings" panose="05000000000000000000" pitchFamily="2" charset="2"/>
              <a:buChar char="Ø"/>
            </a:pPr>
            <a:r>
              <a:rPr lang="en-US" dirty="0"/>
              <a:t>Big-θ (Big Theta) [Range or Tight Bound]</a:t>
            </a:r>
          </a:p>
        </p:txBody>
      </p:sp>
    </p:spTree>
    <p:extLst>
      <p:ext uri="{BB962C8B-B14F-4D97-AF65-F5344CB8AC3E}">
        <p14:creationId xmlns:p14="http://schemas.microsoft.com/office/powerpoint/2010/main" val="2840047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2585323"/>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dirty="0"/>
              <a:t>Constant - O(1)</a:t>
            </a:r>
          </a:p>
          <a:p>
            <a:pPr marL="285750" indent="-285750">
              <a:buFont typeface="Arial" panose="020B0604020202020204" pitchFamily="34" charset="0"/>
              <a:buChar char="•"/>
            </a:pPr>
            <a:r>
              <a:rPr lang="en-US" dirty="0"/>
              <a:t>Linear - O(n)</a:t>
            </a:r>
          </a:p>
          <a:p>
            <a:pPr marL="285750" indent="-285750">
              <a:buFont typeface="Arial" panose="020B0604020202020204" pitchFamily="34" charset="0"/>
              <a:buChar char="•"/>
            </a:pPr>
            <a:r>
              <a:rPr lang="en-US" dirty="0"/>
              <a:t>Quadratic - O(n</a:t>
            </a:r>
            <a:r>
              <a:rPr lang="en-US" baseline="30000" dirty="0"/>
              <a:t>2</a:t>
            </a:r>
            <a:r>
              <a:rPr lang="en-US" dirty="0"/>
              <a:t>)</a:t>
            </a:r>
          </a:p>
          <a:p>
            <a:pPr marL="285750" indent="-285750">
              <a:buFont typeface="Arial" panose="020B0604020202020204" pitchFamily="34" charset="0"/>
              <a:buChar char="•"/>
            </a:pPr>
            <a:r>
              <a:rPr lang="en-US" dirty="0"/>
              <a:t>Exponential - O(2</a:t>
            </a:r>
            <a:r>
              <a:rPr lang="en-US" baseline="30000" dirty="0"/>
              <a:t>n</a:t>
            </a:r>
            <a:r>
              <a:rPr lang="en-US" dirty="0"/>
              <a:t>)</a:t>
            </a:r>
          </a:p>
          <a:p>
            <a:pPr marL="285750" indent="-285750">
              <a:buFont typeface="Arial" panose="020B0604020202020204" pitchFamily="34" charset="0"/>
              <a:buChar char="•"/>
            </a:pPr>
            <a:r>
              <a:rPr lang="en-US" dirty="0"/>
              <a:t>Logarithmic - O(log(n))</a:t>
            </a:r>
          </a:p>
          <a:p>
            <a:pPr marL="285750" indent="-285750">
              <a:buFont typeface="Arial" panose="020B0604020202020204" pitchFamily="34" charset="0"/>
              <a:buChar char="•"/>
            </a:pPr>
            <a:r>
              <a:rPr lang="en-US" dirty="0"/>
              <a:t>Factorial - O(!n)</a:t>
            </a:r>
          </a:p>
          <a:p>
            <a:r>
              <a:rPr lang="en-US" dirty="0">
                <a:solidFill>
                  <a:srgbClr val="08090A"/>
                </a:solidFill>
                <a:latin typeface="-apple-system"/>
              </a:rPr>
              <a:t> </a:t>
            </a:r>
            <a:endParaRPr lang="en-US" dirty="0"/>
          </a:p>
        </p:txBody>
      </p:sp>
    </p:spTree>
    <p:extLst>
      <p:ext uri="{BB962C8B-B14F-4D97-AF65-F5344CB8AC3E}">
        <p14:creationId xmlns:p14="http://schemas.microsoft.com/office/powerpoint/2010/main" val="419101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19200" y="30479"/>
            <a:ext cx="7772400" cy="1143000"/>
          </a:xfrm>
        </p:spPr>
        <p:txBody>
          <a:bodyPr>
            <a:normAutofit/>
          </a:bodyPr>
          <a:lstStyle/>
          <a:p>
            <a:r>
              <a:rPr lang="en-US" altLang="en-US" sz="4000" b="1" dirty="0" smtClean="0">
                <a:latin typeface="Times New Roman" panose="02020603050405020304" pitchFamily="18" charset="0"/>
                <a:cs typeface="Times New Roman" panose="02020603050405020304" pitchFamily="18" charset="0"/>
              </a:rPr>
              <a:t>Data Structure</a:t>
            </a:r>
            <a:endParaRPr lang="en-US" altLang="en-US" sz="4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2</a:t>
            </a:fld>
            <a:endParaRPr lang="en-US"/>
          </a:p>
        </p:txBody>
      </p:sp>
      <p:sp>
        <p:nvSpPr>
          <p:cNvPr id="8" name="Rectangle 7"/>
          <p:cNvSpPr/>
          <p:nvPr/>
        </p:nvSpPr>
        <p:spPr>
          <a:xfrm>
            <a:off x="1143000" y="1676400"/>
            <a:ext cx="7162800" cy="923330"/>
          </a:xfrm>
          <a:prstGeom prst="rect">
            <a:avLst/>
          </a:prstGeom>
        </p:spPr>
        <p:txBody>
          <a:bodyPr wrap="square">
            <a:spAutoFit/>
          </a:bodyPr>
          <a:lstStyle/>
          <a:p>
            <a:r>
              <a:rPr lang="en-US" dirty="0">
                <a:solidFill>
                  <a:srgbClr val="000000"/>
                </a:solidFill>
                <a:latin typeface="Inter"/>
              </a:rPr>
              <a:t>In computer terms, a data structure is a Specific way to store and organize data in a computer's memory so that these data can be used efficiently later. </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1066800" y="2667000"/>
            <a:ext cx="3082895" cy="923330"/>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a:t>Constant - O(1</a:t>
            </a:r>
            <a:r>
              <a:rPr lang="en-US" b="1" dirty="0" smtClean="0"/>
              <a:t>):</a:t>
            </a:r>
          </a:p>
        </p:txBody>
      </p:sp>
      <p:pic>
        <p:nvPicPr>
          <p:cNvPr id="2052" name="Picture 4" descr="dMFdtwG.png (404×3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057400"/>
            <a:ext cx="3848100" cy="3381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820268" y="3858196"/>
            <a:ext cx="4589932" cy="1052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8090A"/>
                </a:solidFill>
                <a:effectLst/>
                <a:latin typeface="-apple-system"/>
              </a:rPr>
              <a:t> It means that no mater what the input size be, the execution time will always be the same.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8090A"/>
                </a:solidFill>
                <a:effectLst/>
                <a:latin typeface="-apple-system"/>
              </a:rPr>
              <a:t>Example: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rPr>
              <a:t>item</a:t>
            </a:r>
            <a:r>
              <a:rPr kumimoji="0" lang="en-US" altLang="en-US" sz="1200" b="0" i="0" u="none" strike="noStrike" cap="none" normalizeH="0" baseline="0" smtClean="0">
                <a:ln>
                  <a:noFill/>
                </a:ln>
                <a:solidFill>
                  <a:schemeClr val="tx1"/>
                </a:solidFill>
                <a:effectLst/>
                <a:latin typeface="var(--ff-monospace)"/>
              </a:rPr>
              <a:t> </a:t>
            </a:r>
            <a:r>
              <a:rPr kumimoji="0" lang="en-US" altLang="en-US" sz="1800" b="0" i="0" u="none" strike="noStrike" cap="none" normalizeH="0" baseline="0" smtClean="0">
                <a:ln>
                  <a:noFill/>
                </a:ln>
                <a:solidFill>
                  <a:schemeClr val="tx1"/>
                </a:solidFill>
                <a:effectLst/>
                <a:latin typeface="Arial" panose="020B0604020202020204" pitchFamily="34" charset="0"/>
              </a:rPr>
              <a:t>=</a:t>
            </a:r>
            <a:r>
              <a:rPr kumimoji="0" lang="en-US" altLang="en-US" sz="1200" b="0" i="0" u="none" strike="noStrike" cap="none" normalizeH="0" baseline="0" smtClean="0">
                <a:ln>
                  <a:noFill/>
                </a:ln>
                <a:solidFill>
                  <a:schemeClr val="tx1"/>
                </a:solidFill>
                <a:effectLst/>
                <a:latin typeface="var(--ff-monospace)"/>
              </a:rPr>
              <a:t> </a:t>
            </a:r>
            <a:r>
              <a:rPr kumimoji="0" lang="en-US" altLang="en-US" sz="1200" b="0" i="0" u="none" strike="noStrike" cap="none" normalizeH="0" baseline="0" smtClean="0">
                <a:ln>
                  <a:noFill/>
                </a:ln>
                <a:solidFill>
                  <a:schemeClr val="tx1"/>
                </a:solidFill>
                <a:effectLst/>
                <a:latin typeface="Arial" panose="020B0604020202020204" pitchFamily="34" charset="0"/>
              </a:rPr>
              <a:t>items</a:t>
            </a:r>
            <a:r>
              <a:rPr kumimoji="0" lang="en-US" altLang="en-US" sz="1200" b="0" i="0" u="none" strike="noStrike" cap="none" normalizeH="0" baseline="0" smtClean="0">
                <a:ln>
                  <a:noFill/>
                </a:ln>
                <a:solidFill>
                  <a:schemeClr val="tx1"/>
                </a:solidFill>
                <a:effectLst/>
                <a:latin typeface="var(--ff-monospace)"/>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09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923330"/>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smtClean="0"/>
              <a:t>Linear </a:t>
            </a:r>
            <a:r>
              <a:rPr lang="en-US" b="1" dirty="0"/>
              <a:t>- O(n</a:t>
            </a:r>
            <a:r>
              <a:rPr lang="en-US" b="1" dirty="0" smtClean="0"/>
              <a:t>)</a:t>
            </a:r>
            <a:endParaRPr lang="en-US" b="1" dirty="0"/>
          </a:p>
        </p:txBody>
      </p:sp>
      <p:pic>
        <p:nvPicPr>
          <p:cNvPr id="3074" name="Picture 2" descr="I0P7TQl.png (404×3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2081212"/>
            <a:ext cx="3848100" cy="3381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63552" y="3495299"/>
            <a:ext cx="3661116" cy="197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It means that the execution time is in direct </a:t>
            </a:r>
            <a:r>
              <a:rPr kumimoji="0" lang="en-US" altLang="en-US" sz="1500" b="0" i="0" u="none" strike="noStrike" cap="none" normalizeH="0" baseline="0" dirty="0" err="1" smtClean="0">
                <a:ln>
                  <a:noFill/>
                </a:ln>
                <a:solidFill>
                  <a:srgbClr val="08090A"/>
                </a:solidFill>
                <a:effectLst/>
                <a:latin typeface="-apple-system"/>
              </a:rPr>
              <a:t>propotion</a:t>
            </a:r>
            <a:r>
              <a:rPr kumimoji="0" lang="en-US" altLang="en-US" sz="1500" b="0" i="0" u="none" strike="noStrike" cap="none" normalizeH="0" baseline="0" dirty="0" smtClean="0">
                <a:ln>
                  <a:noFill/>
                </a:ln>
                <a:solidFill>
                  <a:srgbClr val="08090A"/>
                </a:solidFill>
                <a:effectLst/>
                <a:latin typeface="-apple-system"/>
              </a:rPr>
              <a:t> to the input i.e. if the input size increases or decreases so does the execution time increases or decreases.</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8090A"/>
                </a:solidFill>
                <a:effectLst/>
                <a:latin typeface="-apple-system"/>
              </a:rPr>
              <a:t>Example:</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Arial" panose="020B0604020202020204" pitchFamily="34" charset="0"/>
              </a:rPr>
              <a:t>element_found</a:t>
            </a:r>
            <a:r>
              <a:rPr kumimoji="0" lang="en-US" altLang="en-US" sz="1200" b="0" i="0" u="none" strike="noStrike" cap="none" normalizeH="0" baseline="0" dirty="0" smtClean="0">
                <a:ln>
                  <a:noFill/>
                </a:ln>
                <a:solidFill>
                  <a:schemeClr val="tx1"/>
                </a:solidFill>
                <a:effectLst/>
                <a:latin typeface="var(--ff-monospace)"/>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var(--ff-monospace)"/>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x</a:t>
            </a:r>
            <a:r>
              <a:rPr kumimoji="0" lang="en-US" altLang="en-US" sz="1200" b="0" i="0" u="none" strike="noStrike" cap="none" normalizeH="0" baseline="0" dirty="0" smtClean="0">
                <a:ln>
                  <a:noFill/>
                </a:ln>
                <a:solidFill>
                  <a:schemeClr val="tx1"/>
                </a:solidFill>
                <a:effectLst/>
                <a:latin typeface="var(--ff-monospace)"/>
              </a:rPr>
              <a:t> for </a:t>
            </a:r>
            <a:r>
              <a:rPr kumimoji="0" lang="en-US" altLang="en-US" sz="1200" b="0" i="0" u="none" strike="noStrike" cap="none" normalizeH="0" baseline="0" dirty="0" err="1" smtClean="0">
                <a:ln>
                  <a:noFill/>
                </a:ln>
                <a:solidFill>
                  <a:schemeClr val="tx1"/>
                </a:solidFill>
                <a:effectLst/>
                <a:latin typeface="Arial" panose="020B0604020202020204" pitchFamily="34" charset="0"/>
              </a:rPr>
              <a:t>i</a:t>
            </a:r>
            <a:r>
              <a:rPr kumimoji="0" lang="en-US" altLang="en-US" sz="1200" b="0" i="0" u="none" strike="noStrike" cap="none" normalizeH="0" baseline="0" dirty="0" err="1" smtClean="0">
                <a:ln>
                  <a:noFill/>
                </a:ln>
                <a:solidFill>
                  <a:schemeClr val="tx1"/>
                </a:solidFill>
                <a:effectLst/>
                <a:latin typeface="var(--ff-monospace)"/>
              </a:rPr>
              <a:t>,</a:t>
            </a:r>
            <a:r>
              <a:rPr kumimoji="0" lang="en-US" altLang="en-US" sz="1200" b="0" i="0" u="none" strike="noStrike" cap="none" normalizeH="0" baseline="0" dirty="0" err="1" smtClean="0">
                <a:ln>
                  <a:noFill/>
                </a:ln>
                <a:solidFill>
                  <a:schemeClr val="tx1"/>
                </a:solidFill>
                <a:effectLst/>
                <a:latin typeface="Arial" panose="020B0604020202020204" pitchFamily="34" charset="0"/>
              </a:rPr>
              <a:t>x</a:t>
            </a:r>
            <a:r>
              <a:rPr kumimoji="0" lang="en-US" altLang="en-US" sz="1200" b="0" i="0" u="none" strike="noStrike" cap="none" normalizeH="0" baseline="0" dirty="0" smtClean="0">
                <a:ln>
                  <a:noFill/>
                </a:ln>
                <a:solidFill>
                  <a:schemeClr val="tx1"/>
                </a:solidFill>
                <a:effectLst/>
                <a:latin typeface="var(--ff-monospace)"/>
              </a:rPr>
              <a:t> in ([2,3,5]) if </a:t>
            </a:r>
            <a:r>
              <a:rPr kumimoji="0" lang="en-US" altLang="en-US" sz="1200" b="0" i="0" u="none" strike="noStrike" cap="none" normalizeH="0" baseline="0" dirty="0" smtClean="0">
                <a:ln>
                  <a:noFill/>
                </a:ln>
                <a:solidFill>
                  <a:schemeClr val="tx1"/>
                </a:solidFill>
                <a:effectLst/>
                <a:latin typeface="Arial" panose="020B0604020202020204" pitchFamily="34" charset="0"/>
              </a:rPr>
              <a:t>x</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var(--ff-monospace)"/>
              </a:rPr>
              <a:t>5] </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In the above example searching an element in a linear search manner.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1717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923330"/>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smtClean="0"/>
              <a:t>Quadratic </a:t>
            </a:r>
            <a:r>
              <a:rPr lang="en-US" b="1" dirty="0"/>
              <a:t>- O(n</a:t>
            </a:r>
            <a:r>
              <a:rPr lang="en-US" b="1" baseline="30000" dirty="0"/>
              <a:t>2</a:t>
            </a:r>
            <a:r>
              <a:rPr lang="en-US" b="1" dirty="0" smtClean="0"/>
              <a:t>)</a:t>
            </a:r>
            <a:endParaRPr lang="en-US" b="1" dirty="0"/>
          </a:p>
        </p:txBody>
      </p:sp>
      <p:sp>
        <p:nvSpPr>
          <p:cNvPr id="3" name="Rectangle 1"/>
          <p:cNvSpPr>
            <a:spLocks noChangeArrowheads="1"/>
          </p:cNvSpPr>
          <p:nvPr/>
        </p:nvSpPr>
        <p:spPr bwMode="auto">
          <a:xfrm>
            <a:off x="876300" y="3358763"/>
            <a:ext cx="4533900" cy="214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It means that the execution time of an algorithm is directly proportion to the square of the size of the input.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8090A"/>
                </a:solidFill>
                <a:effectLst/>
                <a:latin typeface="-apple-system"/>
              </a:rPr>
              <a:t>Example: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var(--ff-monospace)"/>
              </a:rPr>
              <a:t>for </a:t>
            </a:r>
            <a:r>
              <a:rPr kumimoji="0" lang="en-US" altLang="en-US" sz="1200" b="0" i="0" u="none" strike="noStrike" cap="none" normalizeH="0" baseline="0" dirty="0" err="1" smtClean="0">
                <a:ln>
                  <a:noFill/>
                </a:ln>
                <a:solidFill>
                  <a:schemeClr val="tx1"/>
                </a:solidFill>
                <a:effectLst/>
                <a:latin typeface="Arial" panose="020B0604020202020204" pitchFamily="34" charset="0"/>
              </a:rPr>
              <a:t>i</a:t>
            </a:r>
            <a:r>
              <a:rPr kumimoji="0" lang="en-US" altLang="en-US" sz="1200" b="0" i="0" u="none" strike="noStrike" cap="none" normalizeH="0" baseline="0" dirty="0" smtClean="0">
                <a:ln>
                  <a:noFill/>
                </a:ln>
                <a:solidFill>
                  <a:schemeClr val="tx1"/>
                </a:solidFill>
                <a:effectLst/>
                <a:latin typeface="var(--ff-monospace)"/>
              </a:rPr>
              <a:t> in [2,3,4,5]: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smtClean="0">
                <a:latin typeface="var(--ff-monospace)"/>
              </a:rPr>
              <a:t>      </a:t>
            </a:r>
            <a:r>
              <a:rPr kumimoji="0" lang="en-US" altLang="en-US" sz="1200" b="0" i="0" u="none" strike="noStrike" cap="none" normalizeH="0" baseline="0" dirty="0" smtClean="0">
                <a:ln>
                  <a:noFill/>
                </a:ln>
                <a:solidFill>
                  <a:schemeClr val="tx1"/>
                </a:solidFill>
                <a:effectLst/>
                <a:latin typeface="var(--ff-monospace)"/>
              </a:rPr>
              <a:t>for </a:t>
            </a:r>
            <a:r>
              <a:rPr kumimoji="0" lang="en-US" altLang="en-US" sz="1200" b="0" i="0" u="none" strike="noStrike" cap="none" normalizeH="0" baseline="0" dirty="0" smtClean="0">
                <a:ln>
                  <a:noFill/>
                </a:ln>
                <a:solidFill>
                  <a:schemeClr val="tx1"/>
                </a:solidFill>
                <a:effectLst/>
                <a:latin typeface="Arial" panose="020B0604020202020204" pitchFamily="34" charset="0"/>
              </a:rPr>
              <a:t>z</a:t>
            </a:r>
            <a:r>
              <a:rPr kumimoji="0" lang="en-US" altLang="en-US" sz="1200" b="0" i="0" u="none" strike="noStrike" cap="none" normalizeH="0" baseline="0" dirty="0" smtClean="0">
                <a:ln>
                  <a:noFill/>
                </a:ln>
                <a:solidFill>
                  <a:schemeClr val="tx1"/>
                </a:solidFill>
                <a:effectLst/>
                <a:latin typeface="var(--ff-monospace)"/>
              </a:rPr>
              <a:t> in [5,4,3,2]: </a:t>
            </a:r>
            <a:br>
              <a:rPr kumimoji="0" lang="en-US" altLang="en-US" sz="1200" b="0" i="0" u="none" strike="noStrike" cap="none" normalizeH="0" baseline="0" dirty="0" smtClean="0">
                <a:ln>
                  <a:noFill/>
                </a:ln>
                <a:solidFill>
                  <a:schemeClr val="tx1"/>
                </a:solidFill>
                <a:effectLst/>
                <a:latin typeface="var(--ff-monospace)"/>
              </a:rPr>
            </a:br>
            <a:r>
              <a:rPr kumimoji="0" lang="en-US" altLang="en-US" sz="1200" b="0" i="0" u="none" strike="noStrike" cap="none" normalizeH="0" dirty="0" smtClean="0">
                <a:ln>
                  <a:noFill/>
                </a:ln>
                <a:solidFill>
                  <a:schemeClr val="tx1"/>
                </a:solidFill>
                <a:effectLst/>
                <a:latin typeface="var(--ff-monospace)"/>
              </a:rPr>
              <a:t>              </a:t>
            </a:r>
            <a:r>
              <a:rPr kumimoji="0" lang="en-US" altLang="en-US" sz="1200" b="0" i="0" u="none" strike="noStrike" cap="none" normalizeH="0" baseline="0" dirty="0" smtClean="0">
                <a:ln>
                  <a:noFill/>
                </a:ln>
                <a:solidFill>
                  <a:schemeClr val="tx1"/>
                </a:solidFill>
                <a:effectLst/>
                <a:latin typeface="var(--ff-monospace)"/>
              </a:rPr>
              <a:t>print(</a:t>
            </a:r>
            <a:r>
              <a:rPr kumimoji="0" lang="en-US" altLang="en-US" sz="1200" b="0" i="0" u="none" strike="noStrike" cap="none" normalizeH="0" baseline="0" dirty="0" err="1" smtClean="0">
                <a:ln>
                  <a:noFill/>
                </a:ln>
                <a:solidFill>
                  <a:schemeClr val="tx1"/>
                </a:solidFill>
                <a:effectLst/>
                <a:latin typeface="Arial" panose="020B0604020202020204" pitchFamily="34" charset="0"/>
              </a:rPr>
              <a:t>f</a:t>
            </a:r>
            <a:r>
              <a:rPr kumimoji="0" lang="en-US" altLang="en-US" sz="1200" b="0" i="0" u="none" strike="noStrike" cap="none" normalizeH="0" baseline="0" dirty="0" err="1" smtClean="0">
                <a:ln>
                  <a:noFill/>
                </a:ln>
                <a:solidFill>
                  <a:schemeClr val="tx1"/>
                </a:solidFill>
                <a:effectLst/>
                <a:latin typeface="var(--ff-monospace)"/>
              </a:rPr>
              <a:t>"Match</a:t>
            </a:r>
            <a:r>
              <a:rPr kumimoji="0" lang="en-US" altLang="en-US" sz="1200" b="0" i="0" u="none" strike="noStrike" cap="none" normalizeH="0" baseline="0" dirty="0" smtClean="0">
                <a:ln>
                  <a:noFill/>
                </a:ln>
                <a:solidFill>
                  <a:schemeClr val="tx1"/>
                </a:solidFill>
                <a:effectLst/>
                <a:latin typeface="var(--ff-monospace)"/>
              </a:rPr>
              <a:t> {z}") if </a:t>
            </a:r>
            <a:r>
              <a:rPr kumimoji="0" lang="en-US" altLang="en-US" sz="1200" b="0" i="0" u="none" strike="noStrike" cap="none" normalizeH="0" baseline="0" dirty="0" err="1" smtClean="0">
                <a:ln>
                  <a:noFill/>
                </a:ln>
                <a:solidFill>
                  <a:schemeClr val="tx1"/>
                </a:solidFill>
                <a:effectLst/>
                <a:latin typeface="Arial" panose="020B0604020202020204" pitchFamily="34" charset="0"/>
              </a:rPr>
              <a:t>i</a:t>
            </a:r>
            <a:r>
              <a:rPr kumimoji="0" lang="en-US" altLang="en-US" sz="1200" b="0" i="0" u="none" strike="noStrike" cap="none" normalizeH="0" baseline="0" dirty="0" smtClean="0">
                <a:ln>
                  <a:noFill/>
                </a:ln>
                <a:solidFill>
                  <a:schemeClr val="tx1"/>
                </a:solidFill>
                <a:effectLst/>
                <a:latin typeface="var(--ff-monospace)"/>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var(--ff-monospace)"/>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z</a:t>
            </a:r>
            <a:r>
              <a:rPr kumimoji="0" lang="en-US" altLang="en-US" sz="1200" b="0" i="0" u="none" strike="noStrike" cap="none" normalizeH="0" baseline="0" dirty="0" smtClean="0">
                <a:ln>
                  <a:noFill/>
                </a:ln>
                <a:solidFill>
                  <a:schemeClr val="tx1"/>
                </a:solidFill>
                <a:effectLst/>
                <a:latin typeface="var(--ff-monospace)"/>
              </a:rPr>
              <a:t> else ''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Above example has nested loop which makes it a quadratic operation.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171" name="Picture 3" descr="https://res.cloudinary.com/practicaldev/image/fetch/s--TvuprQWj--/c_limit%2Cf_auto%2Cfl_progressive%2Cq_auto%2Cw_880/https:/i.imgur.com/399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2429229"/>
            <a:ext cx="38481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438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1200329"/>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smtClean="0"/>
              <a:t>Exponential </a:t>
            </a:r>
            <a:r>
              <a:rPr lang="en-US" b="1" dirty="0"/>
              <a:t>- O(2</a:t>
            </a:r>
            <a:r>
              <a:rPr lang="en-US" b="1" baseline="30000" dirty="0"/>
              <a:t>n</a:t>
            </a:r>
            <a:r>
              <a:rPr lang="en-US" b="1" dirty="0"/>
              <a:t>)</a:t>
            </a:r>
          </a:p>
          <a:p>
            <a:r>
              <a:rPr lang="en-US" dirty="0">
                <a:solidFill>
                  <a:srgbClr val="08090A"/>
                </a:solidFill>
                <a:latin typeface="-apple-system"/>
              </a:rPr>
              <a:t> </a:t>
            </a:r>
            <a:endParaRPr lang="en-US" dirty="0"/>
          </a:p>
        </p:txBody>
      </p:sp>
      <p:sp>
        <p:nvSpPr>
          <p:cNvPr id="4" name="Rectangle 1"/>
          <p:cNvSpPr>
            <a:spLocks noChangeArrowheads="1"/>
          </p:cNvSpPr>
          <p:nvPr/>
        </p:nvSpPr>
        <p:spPr bwMode="auto">
          <a:xfrm>
            <a:off x="1096902" y="3505200"/>
            <a:ext cx="3889716"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8090A"/>
                </a:solidFill>
                <a:effectLst/>
                <a:latin typeface="-apple-system"/>
              </a:rPr>
              <a:t>It means the execution time will double with each additional element in the input set.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8090A"/>
                </a:solidFill>
                <a:effectLst/>
                <a:latin typeface="-apple-system"/>
              </a:rPr>
              <a:t>Example: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var(--ff-monospace)"/>
              </a:rPr>
              <a:t>def fibonacci(</a:t>
            </a:r>
            <a:r>
              <a:rPr kumimoji="0" lang="en-US" altLang="en-US" sz="1200" b="0" i="0" u="none" strike="noStrike" cap="none" normalizeH="0" baseline="0" smtClean="0">
                <a:ln>
                  <a:noFill/>
                </a:ln>
                <a:solidFill>
                  <a:schemeClr val="tx1"/>
                </a:solidFill>
                <a:effectLst/>
                <a:latin typeface="Arial" panose="020B0604020202020204" pitchFamily="34" charset="0"/>
              </a:rPr>
              <a:t>n</a:t>
            </a:r>
            <a:r>
              <a:rPr kumimoji="0" lang="en-US" altLang="en-US" sz="1200" b="0" i="0" u="none" strike="noStrike" cap="none" normalizeH="0" baseline="0" smtClean="0">
                <a:ln>
                  <a:noFill/>
                </a:ln>
                <a:solidFill>
                  <a:schemeClr val="tx1"/>
                </a:solidFill>
                <a:effectLst/>
                <a:latin typeface="var(--ff-monospace)"/>
              </a:rPr>
              <a:t>): if </a:t>
            </a:r>
            <a:r>
              <a:rPr kumimoji="0" lang="en-US" altLang="en-US" sz="1200" b="0" i="0" u="none" strike="noStrike" cap="none" normalizeH="0" baseline="0" smtClean="0">
                <a:ln>
                  <a:noFill/>
                </a:ln>
                <a:solidFill>
                  <a:schemeClr val="tx1"/>
                </a:solidFill>
                <a:effectLst/>
                <a:latin typeface="Arial" panose="020B0604020202020204" pitchFamily="34" charset="0"/>
              </a:rPr>
              <a:t>n</a:t>
            </a:r>
            <a:r>
              <a:rPr kumimoji="0" lang="en-US" altLang="en-US" sz="1200" b="0" i="0" u="none" strike="noStrike" cap="none" normalizeH="0" baseline="0" smtClean="0">
                <a:ln>
                  <a:noFill/>
                </a:ln>
                <a:solidFill>
                  <a:schemeClr val="tx1"/>
                </a:solidFill>
                <a:effectLst/>
                <a:latin typeface="var(--ff-monospace)"/>
              </a:rPr>
              <a:t> </a:t>
            </a:r>
            <a:r>
              <a:rPr kumimoji="0" lang="en-US" altLang="en-US" sz="1800" b="0" i="0" u="none" strike="noStrike" cap="none" normalizeH="0" baseline="0" smtClean="0">
                <a:ln>
                  <a:noFill/>
                </a:ln>
                <a:solidFill>
                  <a:schemeClr val="tx1"/>
                </a:solidFill>
                <a:effectLst/>
                <a:latin typeface="Arial" panose="020B0604020202020204" pitchFamily="34" charset="0"/>
              </a:rPr>
              <a:t>&lt;=</a:t>
            </a:r>
            <a:r>
              <a:rPr kumimoji="0" lang="en-US" altLang="en-US" sz="1200" b="0" i="0" u="none" strike="noStrike" cap="none" normalizeH="0" baseline="0" smtClean="0">
                <a:ln>
                  <a:noFill/>
                </a:ln>
                <a:solidFill>
                  <a:schemeClr val="tx1"/>
                </a:solidFill>
                <a:effectLst/>
                <a:latin typeface="var(--ff-monospace)"/>
              </a:rPr>
              <a:t> 1: return </a:t>
            </a:r>
            <a:r>
              <a:rPr kumimoji="0" lang="en-US" altLang="en-US" sz="1200" b="0" i="0" u="none" strike="noStrike" cap="none" normalizeH="0" baseline="0" smtClean="0">
                <a:ln>
                  <a:noFill/>
                </a:ln>
                <a:solidFill>
                  <a:schemeClr val="tx1"/>
                </a:solidFill>
                <a:effectLst/>
                <a:latin typeface="Arial" panose="020B0604020202020204" pitchFamily="34" charset="0"/>
              </a:rPr>
              <a:t>n</a:t>
            </a:r>
            <a:r>
              <a:rPr kumimoji="0" lang="en-US" altLang="en-US" sz="1200" b="0" i="0" u="none" strike="noStrike" cap="none" normalizeH="0" baseline="0" smtClean="0">
                <a:ln>
                  <a:noFill/>
                </a:ln>
                <a:solidFill>
                  <a:schemeClr val="tx1"/>
                </a:solidFill>
                <a:effectLst/>
                <a:latin typeface="var(--ff-monospace)"/>
              </a:rPr>
              <a:t> else: return((</a:t>
            </a:r>
            <a:r>
              <a:rPr kumimoji="0" lang="en-US" altLang="en-US" sz="1200" b="0" i="0" u="none" strike="noStrike" cap="none" normalizeH="0" baseline="0" smtClean="0">
                <a:ln>
                  <a:noFill/>
                </a:ln>
                <a:solidFill>
                  <a:schemeClr val="tx1"/>
                </a:solidFill>
                <a:effectLst/>
                <a:latin typeface="Arial" panose="020B0604020202020204" pitchFamily="34" charset="0"/>
              </a:rPr>
              <a:t>fibonacci</a:t>
            </a:r>
            <a:r>
              <a:rPr kumimoji="0" lang="en-US" altLang="en-US" sz="1200" b="0" i="0" u="none" strike="noStrike" cap="none" normalizeH="0" baseline="0" smtClean="0">
                <a:ln>
                  <a:noFill/>
                </a:ln>
                <a:solidFill>
                  <a:schemeClr val="tx1"/>
                </a:solidFill>
                <a:effectLst/>
                <a:latin typeface="var(--ff-monospace)"/>
              </a:rPr>
              <a:t>(</a:t>
            </a:r>
            <a:r>
              <a:rPr kumimoji="0" lang="en-US" altLang="en-US" sz="1200" b="0" i="0" u="none" strike="noStrike" cap="none" normalizeH="0" baseline="0" smtClean="0">
                <a:ln>
                  <a:noFill/>
                </a:ln>
                <a:solidFill>
                  <a:schemeClr val="tx1"/>
                </a:solidFill>
                <a:effectLst/>
                <a:latin typeface="Arial" panose="020B0604020202020204" pitchFamily="34" charset="0"/>
              </a:rPr>
              <a:t>n</a:t>
            </a:r>
            <a:r>
              <a:rPr kumimoji="0" lang="en-US" altLang="en-US" sz="1800" b="0" i="0" u="none" strike="noStrike" cap="none" normalizeH="0" baseline="0" smtClean="0">
                <a:ln>
                  <a:noFill/>
                </a:ln>
                <a:solidFill>
                  <a:schemeClr val="tx1"/>
                </a:solidFill>
                <a:effectLst/>
                <a:latin typeface="Arial" panose="020B0604020202020204" pitchFamily="34" charset="0"/>
              </a:rPr>
              <a:t>-</a:t>
            </a:r>
            <a:r>
              <a:rPr kumimoji="0" lang="en-US" altLang="en-US" sz="1200" b="0" i="0" u="none" strike="noStrike" cap="none" normalizeH="0" baseline="0" smtClean="0">
                <a:ln>
                  <a:noFill/>
                </a:ln>
                <a:solidFill>
                  <a:schemeClr val="tx1"/>
                </a:solidFill>
                <a:effectLst/>
                <a:latin typeface="var(--ff-monospace)"/>
              </a:rPr>
              <a:t>1) </a:t>
            </a:r>
            <a:r>
              <a:rPr kumimoji="0" lang="en-US" altLang="en-US" sz="1800" b="0" i="0" u="none" strike="noStrike" cap="none" normalizeH="0" baseline="0" smtClean="0">
                <a:ln>
                  <a:noFill/>
                </a:ln>
                <a:solidFill>
                  <a:schemeClr val="tx1"/>
                </a:solidFill>
                <a:effectLst/>
                <a:latin typeface="Arial" panose="020B0604020202020204" pitchFamily="34" charset="0"/>
              </a:rPr>
              <a:t>+</a:t>
            </a:r>
            <a:r>
              <a:rPr kumimoji="0" lang="en-US" altLang="en-US" sz="1200" b="0" i="0" u="none" strike="noStrike" cap="none" normalizeH="0" baseline="0" smtClean="0">
                <a:ln>
                  <a:noFill/>
                </a:ln>
                <a:solidFill>
                  <a:schemeClr val="tx1"/>
                </a:solidFill>
                <a:effectLst/>
                <a:latin typeface="var(--ff-monospace)"/>
              </a:rPr>
              <a:t> </a:t>
            </a:r>
            <a:r>
              <a:rPr kumimoji="0" lang="en-US" altLang="en-US" sz="1200" b="0" i="0" u="none" strike="noStrike" cap="none" normalizeH="0" baseline="0" smtClean="0">
                <a:ln>
                  <a:noFill/>
                </a:ln>
                <a:solidFill>
                  <a:schemeClr val="tx1"/>
                </a:solidFill>
                <a:effectLst/>
                <a:latin typeface="Arial" panose="020B0604020202020204" pitchFamily="34" charset="0"/>
              </a:rPr>
              <a:t>fibonacci</a:t>
            </a:r>
            <a:r>
              <a:rPr kumimoji="0" lang="en-US" altLang="en-US" sz="1200" b="0" i="0" u="none" strike="noStrike" cap="none" normalizeH="0" baseline="0" smtClean="0">
                <a:ln>
                  <a:noFill/>
                </a:ln>
                <a:solidFill>
                  <a:schemeClr val="tx1"/>
                </a:solidFill>
                <a:effectLst/>
                <a:latin typeface="var(--ff-monospace)"/>
              </a:rPr>
              <a:t>(</a:t>
            </a:r>
            <a:r>
              <a:rPr kumimoji="0" lang="en-US" altLang="en-US" sz="1200" b="0" i="0" u="none" strike="noStrike" cap="none" normalizeH="0" baseline="0" smtClean="0">
                <a:ln>
                  <a:noFill/>
                </a:ln>
                <a:solidFill>
                  <a:schemeClr val="tx1"/>
                </a:solidFill>
                <a:effectLst/>
                <a:latin typeface="Arial" panose="020B0604020202020204" pitchFamily="34" charset="0"/>
              </a:rPr>
              <a:t>n</a:t>
            </a:r>
            <a:r>
              <a:rPr kumimoji="0" lang="en-US" altLang="en-US" sz="1800" b="0" i="0" u="none" strike="noStrike" cap="none" normalizeH="0" baseline="0" smtClean="0">
                <a:ln>
                  <a:noFill/>
                </a:ln>
                <a:solidFill>
                  <a:schemeClr val="tx1"/>
                </a:solidFill>
                <a:effectLst/>
                <a:latin typeface="Arial" panose="020B0604020202020204" pitchFamily="34" charset="0"/>
              </a:rPr>
              <a:t>-</a:t>
            </a:r>
            <a:r>
              <a:rPr kumimoji="0" lang="en-US" altLang="en-US" sz="1200" b="0" i="0" u="none" strike="noStrike" cap="none" normalizeH="0" baseline="0" smtClean="0">
                <a:ln>
                  <a:noFill/>
                </a:ln>
                <a:solidFill>
                  <a:schemeClr val="tx1"/>
                </a:solidFill>
                <a:effectLst/>
                <a:latin typeface="var(--ff-monospace)"/>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123" name="Picture 3" descr="https://res.cloudinary.com/practicaldev/image/fetch/s--LLNQxEaG--/c_limit%2Cf_auto%2Cfl_progressive%2Cq_auto%2Cw_880/https:/i.imgur.com/KDHF4j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394897"/>
            <a:ext cx="38481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16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1200329"/>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smtClean="0"/>
              <a:t>Logarithmic </a:t>
            </a:r>
            <a:r>
              <a:rPr lang="en-US" b="1" dirty="0"/>
              <a:t>- O(log(n))</a:t>
            </a:r>
          </a:p>
          <a:p>
            <a:r>
              <a:rPr lang="en-US" dirty="0">
                <a:solidFill>
                  <a:srgbClr val="08090A"/>
                </a:solidFill>
                <a:latin typeface="-apple-system"/>
              </a:rPr>
              <a:t> </a:t>
            </a:r>
            <a:endParaRPr lang="en-US" dirty="0"/>
          </a:p>
        </p:txBody>
      </p:sp>
      <p:sp>
        <p:nvSpPr>
          <p:cNvPr id="3" name="Rectangle 2"/>
          <p:cNvSpPr/>
          <p:nvPr/>
        </p:nvSpPr>
        <p:spPr>
          <a:xfrm>
            <a:off x="1066800" y="3625076"/>
            <a:ext cx="3886200" cy="1200329"/>
          </a:xfrm>
          <a:prstGeom prst="rect">
            <a:avLst/>
          </a:prstGeom>
        </p:spPr>
        <p:txBody>
          <a:bodyPr wrap="square">
            <a:spAutoFit/>
          </a:bodyPr>
          <a:lstStyle/>
          <a:p>
            <a:pPr algn="just"/>
            <a:r>
              <a:rPr lang="en-US" dirty="0">
                <a:solidFill>
                  <a:srgbClr val="08090A"/>
                </a:solidFill>
                <a:latin typeface="-apple-system"/>
              </a:rPr>
              <a:t>If an algorithm solves the problem by dividing it into half each time then its a O(log n). </a:t>
            </a:r>
            <a:r>
              <a:rPr lang="en-US" i="1" dirty="0">
                <a:solidFill>
                  <a:srgbClr val="08090A"/>
                </a:solidFill>
                <a:latin typeface="-apple-system"/>
              </a:rPr>
              <a:t>A great example of it is Binary Search Algorithm</a:t>
            </a:r>
            <a:r>
              <a:rPr lang="en-US" dirty="0">
                <a:solidFill>
                  <a:srgbClr val="08090A"/>
                </a:solidFill>
                <a:latin typeface="-apple-system"/>
              </a:rPr>
              <a:t>.</a:t>
            </a:r>
            <a:endParaRPr lang="en-US" dirty="0"/>
          </a:p>
        </p:txBody>
      </p:sp>
      <p:pic>
        <p:nvPicPr>
          <p:cNvPr id="4098" name="Picture 2" descr="Fg01005.png (404×3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247" y="2667000"/>
            <a:ext cx="38481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08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fontScale="90000"/>
          </a:bodyPr>
          <a:lstStyle/>
          <a:p>
            <a:r>
              <a:rPr lang="en-US" sz="4000" b="1" dirty="0"/>
              <a:t>Big-O (Big O)</a:t>
            </a:r>
            <a:r>
              <a:rPr lang="en-US" sz="4000" dirty="0"/>
              <a:t/>
            </a:r>
            <a:br>
              <a:rPr lang="en-US" sz="4000" dirty="0"/>
            </a:br>
            <a:endParaRPr lang="en-US" sz="4000" dirty="0"/>
          </a:p>
        </p:txBody>
      </p:sp>
      <p:sp>
        <p:nvSpPr>
          <p:cNvPr id="2" name="Rectangle 1"/>
          <p:cNvSpPr/>
          <p:nvPr/>
        </p:nvSpPr>
        <p:spPr>
          <a:xfrm>
            <a:off x="806821" y="1498621"/>
            <a:ext cx="7286065" cy="646331"/>
          </a:xfrm>
          <a:prstGeom prst="rect">
            <a:avLst/>
          </a:prstGeom>
        </p:spPr>
        <p:txBody>
          <a:bodyPr wrap="square">
            <a:spAutoFit/>
          </a:bodyPr>
          <a:lstStyle/>
          <a:p>
            <a:r>
              <a:rPr lang="en-US" dirty="0"/>
              <a:t>This notation is used to define the upper bound of an algorithm or define the worst case of an algorithm.</a:t>
            </a:r>
          </a:p>
        </p:txBody>
      </p:sp>
      <p:sp>
        <p:nvSpPr>
          <p:cNvPr id="8" name="Rectangle 7"/>
          <p:cNvSpPr/>
          <p:nvPr/>
        </p:nvSpPr>
        <p:spPr>
          <a:xfrm>
            <a:off x="806821" y="2429229"/>
            <a:ext cx="3082895" cy="1200329"/>
          </a:xfrm>
          <a:prstGeom prst="rect">
            <a:avLst/>
          </a:prstGeom>
        </p:spPr>
        <p:txBody>
          <a:bodyPr wrap="none">
            <a:spAutoFit/>
          </a:bodyPr>
          <a:lstStyle/>
          <a:p>
            <a:r>
              <a:rPr lang="en-US" dirty="0">
                <a:solidFill>
                  <a:srgbClr val="08090A"/>
                </a:solidFill>
                <a:latin typeface="-apple-system"/>
              </a:rPr>
              <a:t>Big-O has several </a:t>
            </a:r>
            <a:r>
              <a:rPr lang="en-US" dirty="0" smtClean="0">
                <a:solidFill>
                  <a:srgbClr val="08090A"/>
                </a:solidFill>
                <a:latin typeface="-apple-system"/>
              </a:rPr>
              <a:t>notations:</a:t>
            </a:r>
          </a:p>
          <a:p>
            <a:endParaRPr lang="en-US" dirty="0">
              <a:solidFill>
                <a:srgbClr val="08090A"/>
              </a:solidFill>
              <a:latin typeface="-apple-system"/>
            </a:endParaRPr>
          </a:p>
          <a:p>
            <a:pPr marL="285750" indent="-285750">
              <a:buFont typeface="Arial" panose="020B0604020202020204" pitchFamily="34" charset="0"/>
              <a:buChar char="•"/>
            </a:pPr>
            <a:r>
              <a:rPr lang="en-US" b="1" dirty="0" smtClean="0"/>
              <a:t>Factorial </a:t>
            </a:r>
            <a:r>
              <a:rPr lang="en-US" b="1" dirty="0"/>
              <a:t>- O(!n)</a:t>
            </a:r>
          </a:p>
          <a:p>
            <a:r>
              <a:rPr lang="en-US" dirty="0">
                <a:solidFill>
                  <a:srgbClr val="08090A"/>
                </a:solidFill>
                <a:latin typeface="-apple-system"/>
              </a:rPr>
              <a:t> </a:t>
            </a:r>
            <a:endParaRPr lang="en-US" dirty="0"/>
          </a:p>
        </p:txBody>
      </p:sp>
      <p:sp>
        <p:nvSpPr>
          <p:cNvPr id="3" name="Rectangle 1"/>
          <p:cNvSpPr>
            <a:spLocks noChangeArrowheads="1"/>
          </p:cNvSpPr>
          <p:nvPr/>
        </p:nvSpPr>
        <p:spPr bwMode="auto">
          <a:xfrm>
            <a:off x="1044388" y="3620593"/>
            <a:ext cx="7620000" cy="23637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Is an algorithm which tries all the permutation of a given input array. Its one of the worst performing algorithm hence you don't want your algorithm to be to this level.</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8090A"/>
                </a:solidFill>
                <a:effectLst/>
                <a:latin typeface="-apple-system"/>
              </a:rPr>
              <a:t>Example:</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Most commonly talked about factorial complexity algorithm is Travelling Salesman problem when does using Brute force method, where all the possible path combinations are evaluated. Another example is to get the factorial of a number.</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var(--ff-monospace)"/>
              </a:rPr>
              <a:t>def</a:t>
            </a:r>
            <a:r>
              <a:rPr kumimoji="0" lang="en-US" altLang="en-US" sz="1200" b="0" i="0" u="none" strike="noStrike" cap="none" normalizeH="0" baseline="0" dirty="0" smtClean="0">
                <a:ln>
                  <a:noFill/>
                </a:ln>
                <a:solidFill>
                  <a:schemeClr val="tx1"/>
                </a:solidFill>
                <a:effectLst/>
                <a:latin typeface="var(--ff-monospace)"/>
              </a:rPr>
              <a:t> factorial(</a:t>
            </a:r>
            <a:r>
              <a:rPr kumimoji="0" lang="en-US" altLang="en-US" sz="1200" b="0" i="0" u="none" strike="noStrike" cap="none" normalizeH="0" baseline="0" dirty="0" smtClean="0">
                <a:ln>
                  <a:noFill/>
                </a:ln>
                <a:solidFill>
                  <a:schemeClr val="tx1"/>
                </a:solidFill>
                <a:effectLst/>
                <a:latin typeface="Arial" panose="020B0604020202020204" pitchFamily="34" charset="0"/>
              </a:rPr>
              <a:t>n</a:t>
            </a:r>
            <a:r>
              <a:rPr kumimoji="0" lang="en-US" altLang="en-US" sz="1200" b="0" i="0" u="none" strike="noStrike" cap="none" normalizeH="0" baseline="0" dirty="0" smtClean="0">
                <a:ln>
                  <a:noFill/>
                </a:ln>
                <a:solidFill>
                  <a:schemeClr val="tx1"/>
                </a:solidFill>
                <a:effectLst/>
                <a:latin typeface="var(--ff-monospace)"/>
              </a:rPr>
              <a:t>): for </a:t>
            </a:r>
            <a:r>
              <a:rPr kumimoji="0" lang="en-US" altLang="en-US" sz="1200" b="0" i="0" u="none" strike="noStrike" cap="none" normalizeH="0" baseline="0" dirty="0" err="1" smtClean="0">
                <a:ln>
                  <a:noFill/>
                </a:ln>
                <a:solidFill>
                  <a:schemeClr val="tx1"/>
                </a:solidFill>
                <a:effectLst/>
                <a:latin typeface="Arial" panose="020B0604020202020204" pitchFamily="34" charset="0"/>
              </a:rPr>
              <a:t>i</a:t>
            </a:r>
            <a:r>
              <a:rPr kumimoji="0" lang="en-US" altLang="en-US" sz="1200" b="0" i="0" u="none" strike="noStrike" cap="none" normalizeH="0" baseline="0" dirty="0" smtClean="0">
                <a:ln>
                  <a:noFill/>
                </a:ln>
                <a:solidFill>
                  <a:schemeClr val="tx1"/>
                </a:solidFill>
                <a:effectLst/>
                <a:latin typeface="var(--ff-monospace)"/>
              </a:rPr>
              <a:t> in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var(--ff-monospace)"/>
              </a:rPr>
              <a:t>(</a:t>
            </a:r>
            <a:r>
              <a:rPr kumimoji="0" lang="en-US" altLang="en-US" sz="1200" b="0" i="0" u="none" strike="noStrike" cap="none" normalizeH="0" baseline="0" dirty="0" smtClean="0">
                <a:ln>
                  <a:noFill/>
                </a:ln>
                <a:solidFill>
                  <a:schemeClr val="tx1"/>
                </a:solidFill>
                <a:effectLst/>
                <a:latin typeface="Arial" panose="020B0604020202020204" pitchFamily="34" charset="0"/>
              </a:rPr>
              <a:t>n</a:t>
            </a:r>
            <a:r>
              <a:rPr kumimoji="0" lang="en-US" altLang="en-US" sz="1200" b="0" i="0" u="none" strike="noStrike" cap="none" normalizeH="0" baseline="0" dirty="0" smtClean="0">
                <a:ln>
                  <a:noFill/>
                </a:ln>
                <a:solidFill>
                  <a:schemeClr val="tx1"/>
                </a:solidFill>
                <a:effectLst/>
                <a:latin typeface="var(--ff-monospace)"/>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factorial</a:t>
            </a:r>
            <a:r>
              <a:rPr kumimoji="0" lang="en-US" altLang="en-US" sz="1200" b="0" i="0" u="none" strike="noStrike" cap="none" normalizeH="0" baseline="0" dirty="0" smtClean="0">
                <a:ln>
                  <a:noFill/>
                </a:ln>
                <a:solidFill>
                  <a:schemeClr val="tx1"/>
                </a:solidFill>
                <a:effectLst/>
                <a:latin typeface="var(--ff-monospace)"/>
              </a:rPr>
              <a:t>(</a:t>
            </a:r>
            <a:r>
              <a:rPr kumimoji="0" lang="en-US" altLang="en-US" sz="1200" b="0" i="0" u="none" strike="noStrike" cap="none" normalizeH="0" baseline="0" dirty="0" smtClean="0">
                <a:ln>
                  <a:noFill/>
                </a:ln>
                <a:solidFill>
                  <a:schemeClr val="tx1"/>
                </a:solidFill>
                <a:effectLst/>
                <a:latin typeface="Arial" panose="020B0604020202020204" pitchFamily="34" charset="0"/>
              </a:rPr>
              <a:t>n</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var(--ff-monospace)"/>
              </a:rPr>
              <a:t>1) </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Outer loop is O(n), inner function is called recursively with (n-1) you get n * (n-1)* (n-2)*...*1 = n! so the function is 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45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C1548E6E-0403-4B01-9959-8580AC6D9EAA}"/>
              </a:ext>
            </a:extLst>
          </p:cNvPr>
          <p:cNvGraphicFramePr>
            <a:graphicFrameLocks noGrp="1"/>
          </p:cNvGraphicFramePr>
          <p:nvPr>
            <p:extLst>
              <p:ext uri="{D42A27DB-BD31-4B8C-83A1-F6EECF244321}">
                <p14:modId xmlns:p14="http://schemas.microsoft.com/office/powerpoint/2010/main" val="3067354998"/>
              </p:ext>
            </p:extLst>
          </p:nvPr>
        </p:nvGraphicFramePr>
        <p:xfrm>
          <a:off x="4482" y="1388110"/>
          <a:ext cx="8529918" cy="4480560"/>
        </p:xfrm>
        <a:graphic>
          <a:graphicData uri="http://schemas.openxmlformats.org/drawingml/2006/table">
            <a:tbl>
              <a:tblPr>
                <a:tableStyleId>{5C22544A-7EE6-4342-B048-85BDC9FD1C3A}</a:tableStyleId>
              </a:tblPr>
              <a:tblGrid>
                <a:gridCol w="1464733">
                  <a:extLst>
                    <a:ext uri="{9D8B030D-6E8A-4147-A177-3AD203B41FA5}">
                      <a16:colId xmlns="" xmlns:a16="http://schemas.microsoft.com/office/drawing/2014/main" val="3330995919"/>
                    </a:ext>
                  </a:extLst>
                </a:gridCol>
                <a:gridCol w="1151050"/>
                <a:gridCol w="1272662"/>
                <a:gridCol w="1272662">
                  <a:extLst>
                    <a:ext uri="{9D8B030D-6E8A-4147-A177-3AD203B41FA5}">
                      <a16:colId xmlns="" xmlns:a16="http://schemas.microsoft.com/office/drawing/2014/main" val="1916254009"/>
                    </a:ext>
                  </a:extLst>
                </a:gridCol>
                <a:gridCol w="1422387">
                  <a:extLst>
                    <a:ext uri="{9D8B030D-6E8A-4147-A177-3AD203B41FA5}">
                      <a16:colId xmlns="" xmlns:a16="http://schemas.microsoft.com/office/drawing/2014/main" val="3287769331"/>
                    </a:ext>
                  </a:extLst>
                </a:gridCol>
                <a:gridCol w="1946424">
                  <a:extLst>
                    <a:ext uri="{9D8B030D-6E8A-4147-A177-3AD203B41FA5}">
                      <a16:colId xmlns="" xmlns:a16="http://schemas.microsoft.com/office/drawing/2014/main" val="3802077831"/>
                    </a:ext>
                  </a:extLst>
                </a:gridCol>
              </a:tblGrid>
              <a:tr h="396240">
                <a:tc>
                  <a:txBody>
                    <a:bodyPr/>
                    <a:lstStyle/>
                    <a:p>
                      <a:pPr algn="ctr"/>
                      <a:r>
                        <a:rPr lang="en-US" dirty="0">
                          <a:effectLst/>
                        </a:rPr>
                        <a:t>Algorithm</a:t>
                      </a:r>
                    </a:p>
                  </a:txBody>
                  <a:tcPr anchor="ctr"/>
                </a:tc>
                <a:tc>
                  <a:txBody>
                    <a:bodyPr/>
                    <a:lstStyle/>
                    <a:p>
                      <a:pPr algn="ctr"/>
                      <a:r>
                        <a:rPr lang="en-US">
                          <a:effectLst/>
                        </a:rPr>
                        <a:t>Data structure</a:t>
                      </a:r>
                    </a:p>
                  </a:txBody>
                  <a:tcPr anchor="ctr"/>
                </a:tc>
                <a:tc>
                  <a:txBody>
                    <a:bodyPr/>
                    <a:lstStyle/>
                    <a:p>
                      <a:pPr algn="ctr"/>
                      <a:r>
                        <a:rPr lang="en-US">
                          <a:effectLst/>
                        </a:rPr>
                        <a:t>Time complexity:Best</a:t>
                      </a:r>
                    </a:p>
                  </a:txBody>
                  <a:tcPr anchor="ctr"/>
                </a:tc>
                <a:tc>
                  <a:txBody>
                    <a:bodyPr/>
                    <a:lstStyle/>
                    <a:p>
                      <a:pPr algn="ctr"/>
                      <a:r>
                        <a:rPr lang="en-US" dirty="0">
                          <a:effectLst/>
                        </a:rPr>
                        <a:t>Time </a:t>
                      </a:r>
                      <a:r>
                        <a:rPr lang="en-US" dirty="0" smtClean="0">
                          <a:effectLst/>
                        </a:rPr>
                        <a:t>complexity: Average</a:t>
                      </a:r>
                      <a:endParaRPr lang="en-US" dirty="0">
                        <a:effectLst/>
                      </a:endParaRPr>
                    </a:p>
                  </a:txBody>
                  <a:tcPr anchor="ctr"/>
                </a:tc>
                <a:tc>
                  <a:txBody>
                    <a:bodyPr/>
                    <a:lstStyle/>
                    <a:p>
                      <a:pPr algn="ctr"/>
                      <a:r>
                        <a:rPr lang="en-US">
                          <a:effectLst/>
                        </a:rPr>
                        <a:t>Time complexity:Worst</a:t>
                      </a:r>
                    </a:p>
                  </a:txBody>
                  <a:tcPr anchor="ctr"/>
                </a:tc>
                <a:tc>
                  <a:txBody>
                    <a:bodyPr/>
                    <a:lstStyle/>
                    <a:p>
                      <a:pPr algn="ctr"/>
                      <a:r>
                        <a:rPr lang="en-US" dirty="0">
                          <a:effectLst/>
                        </a:rPr>
                        <a:t>Space complexity</a:t>
                      </a:r>
                      <a:r>
                        <a:rPr lang="en-US" dirty="0" smtClean="0">
                          <a:effectLst/>
                        </a:rPr>
                        <a:t>: Worst</a:t>
                      </a:r>
                      <a:endParaRPr lang="en-US" dirty="0">
                        <a:effectLst/>
                      </a:endParaRPr>
                    </a:p>
                  </a:txBody>
                  <a:tcPr anchor="ctr"/>
                </a:tc>
                <a:extLst>
                  <a:ext uri="{0D108BD9-81ED-4DB2-BD59-A6C34878D82A}">
                    <a16:rowId xmlns="" xmlns:a16="http://schemas.microsoft.com/office/drawing/2014/main" val="262034467"/>
                  </a:ext>
                </a:extLst>
              </a:tr>
              <a:tr h="396240">
                <a:tc>
                  <a:txBody>
                    <a:bodyPr/>
                    <a:lstStyle/>
                    <a:p>
                      <a:r>
                        <a:rPr lang="en-US" dirty="0">
                          <a:effectLst/>
                        </a:rPr>
                        <a:t>Quick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a:effectLst/>
                        </a:rPr>
                        <a:t>O(</a:t>
                      </a:r>
                      <a:r>
                        <a:rPr lang="en-US" i="1">
                          <a:effectLst/>
                        </a:rPr>
                        <a:t>n</a:t>
                      </a:r>
                      <a:r>
                        <a:rPr lang="en-US">
                          <a:effectLst/>
                        </a:rPr>
                        <a:t>)</a:t>
                      </a:r>
                    </a:p>
                  </a:txBody>
                  <a:tcPr anchor="ctr"/>
                </a:tc>
                <a:extLst>
                  <a:ext uri="{0D108BD9-81ED-4DB2-BD59-A6C34878D82A}">
                    <a16:rowId xmlns="" xmlns:a16="http://schemas.microsoft.com/office/drawing/2014/main" val="260614703"/>
                  </a:ext>
                </a:extLst>
              </a:tr>
              <a:tr h="396240">
                <a:tc>
                  <a:txBody>
                    <a:bodyPr/>
                    <a:lstStyle/>
                    <a:p>
                      <a:r>
                        <a:rPr lang="en-US" dirty="0">
                          <a:effectLst/>
                        </a:rPr>
                        <a:t>Merge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dirty="0">
                          <a:effectLst/>
                        </a:rPr>
                        <a:t>O(</a:t>
                      </a:r>
                      <a:r>
                        <a:rPr lang="en-US" i="1" dirty="0">
                          <a:effectLst/>
                        </a:rPr>
                        <a:t>n</a:t>
                      </a:r>
                      <a:r>
                        <a:rPr lang="en-US" dirty="0">
                          <a:effectLst/>
                        </a:rPr>
                        <a:t> log(</a:t>
                      </a:r>
                      <a:r>
                        <a:rPr lang="en-US" i="1" dirty="0">
                          <a:effectLst/>
                        </a:rPr>
                        <a:t>n</a:t>
                      </a:r>
                      <a:r>
                        <a:rPr lang="en-US" dirty="0">
                          <a:effectLst/>
                        </a:rPr>
                        <a:t>))</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a:effectLst/>
                        </a:rPr>
                        <a:t>O(</a:t>
                      </a:r>
                      <a:r>
                        <a:rPr lang="en-US" i="1">
                          <a:effectLst/>
                        </a:rPr>
                        <a:t>n</a:t>
                      </a:r>
                      <a:r>
                        <a:rPr lang="en-US">
                          <a:effectLst/>
                        </a:rPr>
                        <a:t>)</a:t>
                      </a:r>
                    </a:p>
                  </a:txBody>
                  <a:tcPr anchor="ctr"/>
                </a:tc>
                <a:extLst>
                  <a:ext uri="{0D108BD9-81ED-4DB2-BD59-A6C34878D82A}">
                    <a16:rowId xmlns="" xmlns:a16="http://schemas.microsoft.com/office/drawing/2014/main" val="2603724312"/>
                  </a:ext>
                </a:extLst>
              </a:tr>
              <a:tr h="396240">
                <a:tc>
                  <a:txBody>
                    <a:bodyPr/>
                    <a:lstStyle/>
                    <a:p>
                      <a:r>
                        <a:rPr lang="en-US">
                          <a:effectLst/>
                        </a:rPr>
                        <a:t>Heap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dirty="0">
                          <a:effectLst/>
                        </a:rPr>
                        <a:t>O(</a:t>
                      </a:r>
                      <a:r>
                        <a:rPr lang="en-US" i="1" dirty="0">
                          <a:effectLst/>
                        </a:rPr>
                        <a:t>n</a:t>
                      </a:r>
                      <a:r>
                        <a:rPr lang="en-US" dirty="0">
                          <a:effectLst/>
                        </a:rPr>
                        <a:t> log(</a:t>
                      </a:r>
                      <a:r>
                        <a:rPr lang="en-US" i="1" dirty="0">
                          <a:effectLst/>
                        </a:rPr>
                        <a:t>n</a:t>
                      </a:r>
                      <a:r>
                        <a:rPr lang="en-US" dirty="0">
                          <a:effectLst/>
                        </a:rPr>
                        <a:t>))</a:t>
                      </a:r>
                    </a:p>
                  </a:txBody>
                  <a:tcPr anchor="ctr"/>
                </a:tc>
                <a:tc>
                  <a:txBody>
                    <a:bodyPr/>
                    <a:lstStyle/>
                    <a:p>
                      <a:r>
                        <a:rPr lang="en-US">
                          <a:effectLst/>
                        </a:rPr>
                        <a:t>O(</a:t>
                      </a:r>
                      <a:r>
                        <a:rPr lang="en-US" i="1">
                          <a:effectLst/>
                        </a:rPr>
                        <a:t>n</a:t>
                      </a:r>
                      <a:r>
                        <a:rPr lang="en-US">
                          <a:effectLst/>
                        </a:rPr>
                        <a:t> log(</a:t>
                      </a:r>
                      <a:r>
                        <a:rPr lang="en-US" i="1">
                          <a:effectLst/>
                        </a:rPr>
                        <a:t>n</a:t>
                      </a:r>
                      <a:r>
                        <a:rPr lang="en-US">
                          <a:effectLst/>
                        </a:rPr>
                        <a:t>))</a:t>
                      </a:r>
                    </a:p>
                  </a:txBody>
                  <a:tcPr anchor="ctr"/>
                </a:tc>
                <a:tc>
                  <a:txBody>
                    <a:bodyPr/>
                    <a:lstStyle/>
                    <a:p>
                      <a:r>
                        <a:rPr lang="en-US">
                          <a:effectLst/>
                        </a:rPr>
                        <a:t>O(1)</a:t>
                      </a:r>
                    </a:p>
                  </a:txBody>
                  <a:tcPr anchor="ctr"/>
                </a:tc>
                <a:extLst>
                  <a:ext uri="{0D108BD9-81ED-4DB2-BD59-A6C34878D82A}">
                    <a16:rowId xmlns="" xmlns:a16="http://schemas.microsoft.com/office/drawing/2014/main" val="3556958385"/>
                  </a:ext>
                </a:extLst>
              </a:tr>
              <a:tr h="396240">
                <a:tc>
                  <a:txBody>
                    <a:bodyPr/>
                    <a:lstStyle/>
                    <a:p>
                      <a:r>
                        <a:rPr lang="en-US">
                          <a:effectLst/>
                        </a:rPr>
                        <a:t>Smooth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a:t>
                      </a:r>
                    </a:p>
                  </a:txBody>
                  <a:tcPr anchor="ctr"/>
                </a:tc>
                <a:tc>
                  <a:txBody>
                    <a:bodyPr/>
                    <a:lstStyle/>
                    <a:p>
                      <a:r>
                        <a:rPr lang="en-US" dirty="0">
                          <a:effectLst/>
                        </a:rPr>
                        <a:t>O(</a:t>
                      </a:r>
                      <a:r>
                        <a:rPr lang="en-US" i="1" dirty="0">
                          <a:effectLst/>
                        </a:rPr>
                        <a:t>n</a:t>
                      </a:r>
                      <a:r>
                        <a:rPr lang="en-US" dirty="0">
                          <a:effectLst/>
                        </a:rPr>
                        <a:t> log(</a:t>
                      </a:r>
                      <a:r>
                        <a:rPr lang="en-US" i="1" dirty="0">
                          <a:effectLst/>
                        </a:rPr>
                        <a:t>n</a:t>
                      </a:r>
                      <a:r>
                        <a:rPr lang="en-US" dirty="0">
                          <a:effectLst/>
                        </a:rPr>
                        <a:t>))</a:t>
                      </a:r>
                    </a:p>
                  </a:txBody>
                  <a:tcPr anchor="ctr"/>
                </a:tc>
                <a:tc>
                  <a:txBody>
                    <a:bodyPr/>
                    <a:lstStyle/>
                    <a:p>
                      <a:r>
                        <a:rPr lang="en-US" dirty="0">
                          <a:effectLst/>
                        </a:rPr>
                        <a:t>O(</a:t>
                      </a:r>
                      <a:r>
                        <a:rPr lang="en-US" i="1" dirty="0">
                          <a:effectLst/>
                        </a:rPr>
                        <a:t>n</a:t>
                      </a:r>
                      <a:r>
                        <a:rPr lang="en-US" dirty="0">
                          <a:effectLst/>
                        </a:rPr>
                        <a:t> log(</a:t>
                      </a:r>
                      <a:r>
                        <a:rPr lang="en-US" i="1" dirty="0">
                          <a:effectLst/>
                        </a:rPr>
                        <a:t>n</a:t>
                      </a:r>
                      <a:r>
                        <a:rPr lang="en-US" dirty="0">
                          <a:effectLst/>
                        </a:rPr>
                        <a:t>))</a:t>
                      </a:r>
                    </a:p>
                  </a:txBody>
                  <a:tcPr anchor="ctr"/>
                </a:tc>
                <a:tc>
                  <a:txBody>
                    <a:bodyPr/>
                    <a:lstStyle/>
                    <a:p>
                      <a:r>
                        <a:rPr lang="en-US">
                          <a:effectLst/>
                        </a:rPr>
                        <a:t>O(1)</a:t>
                      </a:r>
                    </a:p>
                  </a:txBody>
                  <a:tcPr anchor="ctr"/>
                </a:tc>
                <a:extLst>
                  <a:ext uri="{0D108BD9-81ED-4DB2-BD59-A6C34878D82A}">
                    <a16:rowId xmlns="" xmlns:a16="http://schemas.microsoft.com/office/drawing/2014/main" val="1053610416"/>
                  </a:ext>
                </a:extLst>
              </a:tr>
              <a:tr h="396240">
                <a:tc>
                  <a:txBody>
                    <a:bodyPr/>
                    <a:lstStyle/>
                    <a:p>
                      <a:r>
                        <a:rPr lang="en-US" dirty="0">
                          <a:effectLst/>
                        </a:rPr>
                        <a:t>Bubble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dirty="0">
                          <a:effectLst/>
                        </a:rPr>
                        <a:t>O(</a:t>
                      </a:r>
                      <a:r>
                        <a:rPr lang="en-US" i="1" dirty="0">
                          <a:effectLst/>
                        </a:rPr>
                        <a:t>n</a:t>
                      </a:r>
                      <a:r>
                        <a:rPr lang="en-US" baseline="30000" dirty="0">
                          <a:effectLst/>
                        </a:rPr>
                        <a:t>2</a:t>
                      </a:r>
                      <a:r>
                        <a:rPr lang="en-US" dirty="0">
                          <a:effectLst/>
                        </a:rPr>
                        <a:t>)</a:t>
                      </a:r>
                    </a:p>
                  </a:txBody>
                  <a:tcPr anchor="ctr"/>
                </a:tc>
                <a:tc>
                  <a:txBody>
                    <a:bodyPr/>
                    <a:lstStyle/>
                    <a:p>
                      <a:r>
                        <a:rPr lang="en-US">
                          <a:effectLst/>
                        </a:rPr>
                        <a:t>O(1)</a:t>
                      </a:r>
                    </a:p>
                  </a:txBody>
                  <a:tcPr anchor="ctr"/>
                </a:tc>
                <a:extLst>
                  <a:ext uri="{0D108BD9-81ED-4DB2-BD59-A6C34878D82A}">
                    <a16:rowId xmlns="" xmlns:a16="http://schemas.microsoft.com/office/drawing/2014/main" val="337153649"/>
                  </a:ext>
                </a:extLst>
              </a:tr>
              <a:tr h="396240">
                <a:tc>
                  <a:txBody>
                    <a:bodyPr/>
                    <a:lstStyle/>
                    <a:p>
                      <a:r>
                        <a:rPr lang="en-US">
                          <a:effectLst/>
                        </a:rPr>
                        <a:t>Insertion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dirty="0">
                          <a:effectLst/>
                        </a:rPr>
                        <a:t>O(</a:t>
                      </a:r>
                      <a:r>
                        <a:rPr lang="en-US" i="1" dirty="0">
                          <a:effectLst/>
                        </a:rPr>
                        <a:t>n</a:t>
                      </a:r>
                      <a:r>
                        <a:rPr lang="en-US" baseline="30000" dirty="0">
                          <a:effectLst/>
                        </a:rPr>
                        <a:t>2</a:t>
                      </a:r>
                      <a:r>
                        <a:rPr lang="en-US" dirty="0">
                          <a:effectLst/>
                        </a:rPr>
                        <a:t>)</a:t>
                      </a:r>
                    </a:p>
                  </a:txBody>
                  <a:tcPr anchor="ctr"/>
                </a:tc>
                <a:tc>
                  <a:txBody>
                    <a:bodyPr/>
                    <a:lstStyle/>
                    <a:p>
                      <a:r>
                        <a:rPr lang="en-US" dirty="0">
                          <a:effectLst/>
                        </a:rPr>
                        <a:t>O(1)</a:t>
                      </a:r>
                    </a:p>
                  </a:txBody>
                  <a:tcPr anchor="ctr"/>
                </a:tc>
                <a:extLst>
                  <a:ext uri="{0D108BD9-81ED-4DB2-BD59-A6C34878D82A}">
                    <a16:rowId xmlns="" xmlns:a16="http://schemas.microsoft.com/office/drawing/2014/main" val="1507819433"/>
                  </a:ext>
                </a:extLst>
              </a:tr>
              <a:tr h="396240">
                <a:tc>
                  <a:txBody>
                    <a:bodyPr/>
                    <a:lstStyle/>
                    <a:p>
                      <a:r>
                        <a:rPr lang="en-US">
                          <a:effectLst/>
                        </a:rPr>
                        <a:t>Selection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a:effectLst/>
                        </a:rPr>
                        <a:t>O(</a:t>
                      </a:r>
                      <a:r>
                        <a:rPr lang="en-US" i="1">
                          <a:effectLst/>
                        </a:rPr>
                        <a:t>n</a:t>
                      </a:r>
                      <a:r>
                        <a:rPr lang="en-US" baseline="30000">
                          <a:effectLst/>
                        </a:rPr>
                        <a:t>2</a:t>
                      </a:r>
                      <a:r>
                        <a:rPr lang="en-US">
                          <a:effectLst/>
                        </a:rPr>
                        <a:t>)</a:t>
                      </a:r>
                    </a:p>
                  </a:txBody>
                  <a:tcPr anchor="ctr"/>
                </a:tc>
                <a:tc>
                  <a:txBody>
                    <a:bodyPr/>
                    <a:lstStyle/>
                    <a:p>
                      <a:r>
                        <a:rPr lang="en-US" dirty="0">
                          <a:effectLst/>
                        </a:rPr>
                        <a:t>O(1)</a:t>
                      </a:r>
                    </a:p>
                  </a:txBody>
                  <a:tcPr anchor="ctr"/>
                </a:tc>
                <a:extLst>
                  <a:ext uri="{0D108BD9-81ED-4DB2-BD59-A6C34878D82A}">
                    <a16:rowId xmlns="" xmlns:a16="http://schemas.microsoft.com/office/drawing/2014/main" val="176217854"/>
                  </a:ext>
                </a:extLst>
              </a:tr>
              <a:tr h="396240">
                <a:tc>
                  <a:txBody>
                    <a:bodyPr/>
                    <a:lstStyle/>
                    <a:p>
                      <a:r>
                        <a:rPr lang="en-US">
                          <a:effectLst/>
                        </a:rPr>
                        <a:t>Bogo sort</a:t>
                      </a:r>
                    </a:p>
                  </a:txBody>
                  <a:tcPr anchor="ctr"/>
                </a:tc>
                <a:tc>
                  <a:txBody>
                    <a:bodyPr/>
                    <a:lstStyle/>
                    <a:p>
                      <a:r>
                        <a:rPr lang="en-US">
                          <a:effectLst/>
                        </a:rPr>
                        <a:t>Array</a:t>
                      </a:r>
                    </a:p>
                  </a:txBody>
                  <a:tcPr anchor="ctr"/>
                </a:tc>
                <a:tc>
                  <a:txBody>
                    <a:bodyPr/>
                    <a:lstStyle/>
                    <a:p>
                      <a:r>
                        <a:rPr lang="en-US">
                          <a:effectLst/>
                        </a:rPr>
                        <a:t>O(</a:t>
                      </a:r>
                      <a:r>
                        <a:rPr lang="en-US" i="1">
                          <a:effectLst/>
                        </a:rPr>
                        <a:t>n</a:t>
                      </a:r>
                      <a:r>
                        <a:rPr lang="en-US">
                          <a:effectLst/>
                        </a:rPr>
                        <a:t>)</a:t>
                      </a:r>
                    </a:p>
                  </a:txBody>
                  <a:tcPr anchor="ctr"/>
                </a:tc>
                <a:tc>
                  <a:txBody>
                    <a:bodyPr/>
                    <a:lstStyle/>
                    <a:p>
                      <a:r>
                        <a:rPr lang="en-US">
                          <a:effectLst/>
                        </a:rPr>
                        <a:t>O(</a:t>
                      </a:r>
                      <a:r>
                        <a:rPr lang="en-US" i="1">
                          <a:effectLst/>
                        </a:rPr>
                        <a:t>n</a:t>
                      </a:r>
                      <a:r>
                        <a:rPr lang="en-US">
                          <a:effectLst/>
                        </a:rPr>
                        <a:t> </a:t>
                      </a:r>
                      <a:r>
                        <a:rPr lang="en-US" i="1">
                          <a:effectLst/>
                        </a:rPr>
                        <a:t>n</a:t>
                      </a:r>
                      <a:r>
                        <a:rPr lang="en-US">
                          <a:effectLst/>
                        </a:rPr>
                        <a:t>!)</a:t>
                      </a:r>
                    </a:p>
                  </a:txBody>
                  <a:tcPr anchor="ctr"/>
                </a:tc>
                <a:tc>
                  <a:txBody>
                    <a:bodyPr/>
                    <a:lstStyle/>
                    <a:p>
                      <a:r>
                        <a:rPr lang="en-US">
                          <a:effectLst/>
                        </a:rPr>
                        <a:t>O(∞)</a:t>
                      </a:r>
                    </a:p>
                  </a:txBody>
                  <a:tcPr anchor="ctr"/>
                </a:tc>
                <a:tc>
                  <a:txBody>
                    <a:bodyPr/>
                    <a:lstStyle/>
                    <a:p>
                      <a:r>
                        <a:rPr lang="en-US" dirty="0">
                          <a:effectLst/>
                        </a:rPr>
                        <a:t>O(1)</a:t>
                      </a:r>
                    </a:p>
                  </a:txBody>
                  <a:tcPr anchor="ctr"/>
                </a:tc>
                <a:extLst>
                  <a:ext uri="{0D108BD9-81ED-4DB2-BD59-A6C34878D82A}">
                    <a16:rowId xmlns="" xmlns:a16="http://schemas.microsoft.com/office/drawing/2014/main" val="1346104790"/>
                  </a:ext>
                </a:extLst>
              </a:tr>
              <a:tr h="396240">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dirty="0"/>
                    </a:p>
                  </a:txBody>
                  <a:tcPr marL="68580" marR="68580" marT="0" marB="0"/>
                </a:tc>
                <a:extLst>
                  <a:ext uri="{0D108BD9-81ED-4DB2-BD59-A6C34878D82A}">
                    <a16:rowId xmlns="" xmlns:a16="http://schemas.microsoft.com/office/drawing/2014/main" val="2604838364"/>
                  </a:ext>
                </a:extLst>
              </a:tr>
            </a:tbl>
          </a:graphicData>
        </a:graphic>
      </p:graphicFrame>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a:bodyPr>
          <a:lstStyle/>
          <a:p>
            <a:r>
              <a:rPr lang="en-US" altLang="en-US" sz="4000" b="1" dirty="0" smtClean="0">
                <a:latin typeface="Times New Roman" panose="02020603050405020304" pitchFamily="18" charset="0"/>
                <a:cs typeface="Times New Roman" panose="02020603050405020304" pitchFamily="18" charset="0"/>
              </a:rPr>
              <a:t>Complexity</a:t>
            </a:r>
            <a:endParaRPr lang="en-US"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22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3B12CF-0C2D-4006-8D47-C9A7F0AE3851}"/>
              </a:ext>
            </a:extLst>
          </p:cNvPr>
          <p:cNvSpPr>
            <a:spLocks noGrp="1"/>
          </p:cNvSpPr>
          <p:nvPr>
            <p:ph type="sldNum" sz="quarter" idx="12"/>
          </p:nvPr>
        </p:nvSpPr>
        <p:spPr/>
        <p:txBody>
          <a:bodyPr/>
          <a:lstStyle/>
          <a:p>
            <a:fld id="{6DEF968A-256A-495E-8432-9EB993DE3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 xmlns:a16="http://schemas.microsoft.com/office/drawing/2014/main" id="{1F3C3E7E-350B-4EA4-8E6A-11E92908E120}"/>
              </a:ext>
            </a:extLst>
          </p:cNvPr>
          <p:cNvSpPr>
            <a:spLocks noGrp="1" noChangeArrowheads="1"/>
          </p:cNvSpPr>
          <p:nvPr>
            <p:ph type="title"/>
          </p:nvPr>
        </p:nvSpPr>
        <p:spPr>
          <a:xfrm>
            <a:off x="876300" y="44450"/>
            <a:ext cx="8229600" cy="1143000"/>
          </a:xfrm>
        </p:spPr>
        <p:txBody>
          <a:bodyPr>
            <a:normAutofit/>
          </a:bodyPr>
          <a:lstStyle/>
          <a:p>
            <a:r>
              <a:rPr lang="en-US" altLang="en-US" sz="4000" b="1" dirty="0" smtClean="0">
                <a:latin typeface="Times New Roman" panose="02020603050405020304" pitchFamily="18" charset="0"/>
                <a:cs typeface="Times New Roman" panose="02020603050405020304" pitchFamily="18" charset="0"/>
              </a:rPr>
              <a:t>Complexity</a:t>
            </a:r>
            <a:endParaRPr lang="en-US" altLang="en-US" sz="4000" b="1"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41097212"/>
              </p:ext>
            </p:extLst>
          </p:nvPr>
        </p:nvGraphicFramePr>
        <p:xfrm>
          <a:off x="304800" y="1399454"/>
          <a:ext cx="8382000" cy="4848942"/>
        </p:xfrm>
        <a:graphic>
          <a:graphicData uri="http://schemas.openxmlformats.org/drawingml/2006/table">
            <a:tbl>
              <a:tblPr/>
              <a:tblGrid>
                <a:gridCol w="838200"/>
                <a:gridCol w="838200"/>
                <a:gridCol w="838200"/>
                <a:gridCol w="838200"/>
                <a:gridCol w="838200"/>
                <a:gridCol w="838200"/>
                <a:gridCol w="838200"/>
                <a:gridCol w="838200"/>
                <a:gridCol w="838200"/>
                <a:gridCol w="838200"/>
              </a:tblGrid>
              <a:tr h="466298">
                <a:tc rowSpan="2">
                  <a:txBody>
                    <a:bodyPr/>
                    <a:lstStyle/>
                    <a:p>
                      <a:pPr algn="ctr"/>
                      <a:r>
                        <a:rPr lang="en-US" sz="900">
                          <a:effectLst/>
                        </a:rPr>
                        <a:t>Data structure</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gridSpan="8">
                  <a:txBody>
                    <a:bodyPr/>
                    <a:lstStyle/>
                    <a:p>
                      <a:pPr algn="ctr"/>
                      <a:r>
                        <a:rPr lang="en-US" sz="900">
                          <a:effectLst/>
                        </a:rPr>
                        <a:t>Time complexity</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900">
                          <a:effectLst/>
                        </a:rPr>
                        <a:t>Space complexity</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606466">
                <a:tc vMerge="1">
                  <a:txBody>
                    <a:bodyPr/>
                    <a:lstStyle/>
                    <a:p>
                      <a:endParaRPr lang="en-US"/>
                    </a:p>
                  </a:txBody>
                  <a:tcPr/>
                </a:tc>
                <a:tc>
                  <a:txBody>
                    <a:bodyPr/>
                    <a:lstStyle/>
                    <a:p>
                      <a:pPr algn="ctr"/>
                      <a:r>
                        <a:rPr lang="en-US" sz="900">
                          <a:effectLst/>
                        </a:rPr>
                        <a:t>Avg: Indexing</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Avg: Search</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Avg: Insertion</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Avg: Deletion</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Worst: Indexing</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Worst: Search</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Worst: Insertion</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Worst: Deletion</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900">
                          <a:effectLst/>
                        </a:rPr>
                        <a:t>Worst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326130">
                <a:tc>
                  <a:txBody>
                    <a:bodyPr/>
                    <a:lstStyle/>
                    <a:p>
                      <a:r>
                        <a:rPr lang="en-US" sz="900">
                          <a:effectLst/>
                        </a:rPr>
                        <a:t>Basic </a:t>
                      </a:r>
                      <a:r>
                        <a:rPr lang="en-US" sz="900" u="none" strike="noStrike">
                          <a:solidFill>
                            <a:srgbClr val="0645AD"/>
                          </a:solidFill>
                          <a:effectLst/>
                          <a:hlinkClick r:id="rId2" tooltip="Array"/>
                        </a:rPr>
                        <a:t>array</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6298">
                <a:tc>
                  <a:txBody>
                    <a:bodyPr/>
                    <a:lstStyle/>
                    <a:p>
                      <a:r>
                        <a:rPr lang="en-US" sz="900" u="none" strike="noStrike">
                          <a:solidFill>
                            <a:srgbClr val="0645AD"/>
                          </a:solidFill>
                          <a:effectLst/>
                          <a:hlinkClick r:id="rId3" tooltip="Dynamic array"/>
                        </a:rPr>
                        <a:t>Dynamic array</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6298">
                <a:tc>
                  <a:txBody>
                    <a:bodyPr/>
                    <a:lstStyle/>
                    <a:p>
                      <a:r>
                        <a:rPr lang="en-US" sz="900" u="none" strike="noStrike">
                          <a:solidFill>
                            <a:srgbClr val="0645AD"/>
                          </a:solidFill>
                          <a:effectLst/>
                          <a:hlinkClick r:id="rId4" tooltip="Singly linked list"/>
                        </a:rPr>
                        <a:t>Singly linked list</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606466">
                <a:tc>
                  <a:txBody>
                    <a:bodyPr/>
                    <a:lstStyle/>
                    <a:p>
                      <a:r>
                        <a:rPr lang="en-US" sz="900" u="none" strike="noStrike">
                          <a:solidFill>
                            <a:srgbClr val="0645AD"/>
                          </a:solidFill>
                          <a:effectLst/>
                          <a:hlinkClick r:id="rId5" tooltip="Doubly linked list"/>
                        </a:rPr>
                        <a:t>Doubly linked list</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26130">
                <a:tc>
                  <a:txBody>
                    <a:bodyPr/>
                    <a:lstStyle/>
                    <a:p>
                      <a:r>
                        <a:rPr lang="en-US" sz="900" u="none" strike="noStrike">
                          <a:solidFill>
                            <a:srgbClr val="0645AD"/>
                          </a:solidFill>
                          <a:effectLst/>
                          <a:hlinkClick r:id="rId6" tooltip="Hash table"/>
                        </a:rPr>
                        <a:t>Hash table</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O(1)</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6298">
                <a:tc>
                  <a:txBody>
                    <a:bodyPr/>
                    <a:lstStyle/>
                    <a:p>
                      <a:r>
                        <a:rPr lang="en-US" sz="900" u="none" strike="noStrike">
                          <a:solidFill>
                            <a:srgbClr val="0645AD"/>
                          </a:solidFill>
                          <a:effectLst/>
                          <a:hlinkClick r:id="rId7" tooltip="Binary search tree"/>
                        </a:rPr>
                        <a:t>Binary search tree</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26130">
                <a:tc>
                  <a:txBody>
                    <a:bodyPr/>
                    <a:lstStyle/>
                    <a:p>
                      <a:r>
                        <a:rPr lang="en-US" sz="900" u="none" strike="noStrike">
                          <a:solidFill>
                            <a:srgbClr val="0645AD"/>
                          </a:solidFill>
                          <a:effectLst/>
                          <a:hlinkClick r:id="rId8" tooltip="B-tree"/>
                        </a:rPr>
                        <a:t>B-tree</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66298">
                <a:tc>
                  <a:txBody>
                    <a:bodyPr/>
                    <a:lstStyle/>
                    <a:p>
                      <a:r>
                        <a:rPr lang="en-US" sz="900" u="none" strike="noStrike">
                          <a:solidFill>
                            <a:srgbClr val="0645AD"/>
                          </a:solidFill>
                          <a:effectLst/>
                          <a:hlinkClick r:id="rId9" tooltip="Red-black tree"/>
                        </a:rPr>
                        <a:t>Red-black tree</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26130">
                <a:tc>
                  <a:txBody>
                    <a:bodyPr/>
                    <a:lstStyle/>
                    <a:p>
                      <a:r>
                        <a:rPr lang="en-US" sz="900" u="none" strike="noStrike">
                          <a:solidFill>
                            <a:srgbClr val="0645AD"/>
                          </a:solidFill>
                          <a:effectLst/>
                          <a:hlinkClick r:id="rId10" tooltip="AVL tree"/>
                        </a:rPr>
                        <a:t>AVL tree</a:t>
                      </a:r>
                      <a:endParaRPr lang="en-US" sz="900">
                        <a:effectLst/>
                      </a:endParaRP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a:effectLst/>
                        </a:rPr>
                        <a:t>O(log (</a:t>
                      </a:r>
                      <a:r>
                        <a:rPr lang="en-US" sz="900" i="1">
                          <a:effectLst/>
                        </a:rPr>
                        <a:t>n</a:t>
                      </a:r>
                      <a:r>
                        <a:rPr lang="en-US" sz="90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900" dirty="0">
                          <a:effectLst/>
                        </a:rPr>
                        <a:t>O(</a:t>
                      </a:r>
                      <a:r>
                        <a:rPr lang="en-US" sz="900" i="1" dirty="0">
                          <a:effectLst/>
                        </a:rPr>
                        <a:t>n</a:t>
                      </a:r>
                      <a:r>
                        <a:rPr lang="en-US" sz="900" dirty="0">
                          <a:effectLst/>
                        </a:rPr>
                        <a:t>)</a:t>
                      </a:r>
                    </a:p>
                  </a:txBody>
                  <a:tcPr marL="44812" marR="44812" marT="22406" marB="224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4" name="Rectangle 2"/>
          <p:cNvSpPr>
            <a:spLocks noChangeArrowheads="1"/>
          </p:cNvSpPr>
          <p:nvPr/>
        </p:nvSpPr>
        <p:spPr bwMode="auto">
          <a:xfrm>
            <a:off x="6248400" y="2809264"/>
            <a:ext cx="65"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9424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19200" y="30479"/>
            <a:ext cx="7772400" cy="1143000"/>
          </a:xfrm>
        </p:spPr>
        <p:txBody>
          <a:bodyPr>
            <a:normAutofit/>
          </a:bodyPr>
          <a:lstStyle/>
          <a:p>
            <a:r>
              <a:rPr lang="en-US" altLang="en-US" sz="4000" b="1" dirty="0" smtClean="0">
                <a:latin typeface="Times New Roman" panose="02020603050405020304" pitchFamily="18" charset="0"/>
                <a:cs typeface="Times New Roman" panose="02020603050405020304" pitchFamily="18" charset="0"/>
              </a:rPr>
              <a:t>Data Structure</a:t>
            </a:r>
            <a:endParaRPr lang="en-US" altLang="en-US" sz="4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3</a:t>
            </a:fld>
            <a:endParaRPr lang="en-US"/>
          </a:p>
        </p:txBody>
      </p:sp>
      <p:graphicFrame>
        <p:nvGraphicFramePr>
          <p:cNvPr id="4" name="Diagram 3"/>
          <p:cNvGraphicFramePr/>
          <p:nvPr>
            <p:extLst>
              <p:ext uri="{D42A27DB-BD31-4B8C-83A1-F6EECF244321}">
                <p14:modId xmlns:p14="http://schemas.microsoft.com/office/powerpoint/2010/main" val="4122233556"/>
              </p:ext>
            </p:extLst>
          </p:nvPr>
        </p:nvGraphicFramePr>
        <p:xfrm>
          <a:off x="152400" y="1295400"/>
          <a:ext cx="8839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42864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19200" y="30479"/>
            <a:ext cx="7772400" cy="1143000"/>
          </a:xfrm>
        </p:spPr>
        <p:txBody>
          <a:bodyPr>
            <a:normAutofit/>
          </a:bodyPr>
          <a:lstStyle/>
          <a:p>
            <a:r>
              <a:rPr lang="en-US" altLang="en-US" sz="4000" b="1" dirty="0" smtClean="0">
                <a:latin typeface="Times New Roman" panose="02020603050405020304" pitchFamily="18" charset="0"/>
                <a:cs typeface="Times New Roman" panose="02020603050405020304" pitchFamily="18" charset="0"/>
              </a:rPr>
              <a:t>Data Structure</a:t>
            </a:r>
            <a:endParaRPr lang="en-US" altLang="en-US" sz="4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4</a:t>
            </a:fld>
            <a:endParaRPr lang="en-US"/>
          </a:p>
        </p:txBody>
      </p:sp>
      <p:graphicFrame>
        <p:nvGraphicFramePr>
          <p:cNvPr id="4" name="Diagram 3"/>
          <p:cNvGraphicFramePr/>
          <p:nvPr>
            <p:extLst>
              <p:ext uri="{D42A27DB-BD31-4B8C-83A1-F6EECF244321}">
                <p14:modId xmlns:p14="http://schemas.microsoft.com/office/powerpoint/2010/main" val="4255388486"/>
              </p:ext>
            </p:extLst>
          </p:nvPr>
        </p:nvGraphicFramePr>
        <p:xfrm>
          <a:off x="609600" y="1295401"/>
          <a:ext cx="67818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4800" y="2971801"/>
            <a:ext cx="8686800" cy="2677656"/>
          </a:xfrm>
          <a:prstGeom prst="rect">
            <a:avLst/>
          </a:prstGeom>
          <a:noFill/>
        </p:spPr>
        <p:txBody>
          <a:bodyPr wrap="square" rtlCol="0">
            <a:spAutoFit/>
          </a:bodyPr>
          <a:lstStyle/>
          <a:p>
            <a:pPr algn="just"/>
            <a:r>
              <a:rPr lang="en-US" sz="2400" b="1" dirty="0" smtClean="0"/>
              <a:t>Common Operations:</a:t>
            </a:r>
          </a:p>
          <a:p>
            <a:pPr marL="342900" indent="-342900" algn="just" fontAlgn="base">
              <a:buFont typeface="+mj-lt"/>
              <a:buAutoNum type="arabicParenR"/>
            </a:pPr>
            <a:r>
              <a:rPr lang="en-US" b="1" dirty="0"/>
              <a:t>Insertion:</a:t>
            </a:r>
            <a:r>
              <a:rPr lang="en-US" dirty="0"/>
              <a:t> This operation refers to the addition of a new data element into the </a:t>
            </a:r>
            <a:r>
              <a:rPr lang="en-US" dirty="0" smtClean="0"/>
              <a:t>DS.</a:t>
            </a:r>
            <a:endParaRPr lang="en-US" dirty="0"/>
          </a:p>
          <a:p>
            <a:pPr marL="342900" indent="-342900" algn="just" fontAlgn="base">
              <a:buFont typeface="+mj-lt"/>
              <a:buAutoNum type="arabicParenR"/>
            </a:pPr>
            <a:r>
              <a:rPr lang="en-US" b="1" dirty="0"/>
              <a:t>Deletion:</a:t>
            </a:r>
            <a:r>
              <a:rPr lang="en-US" dirty="0"/>
              <a:t> Delete or remove an existing data element from the </a:t>
            </a:r>
            <a:r>
              <a:rPr lang="en-US" dirty="0" smtClean="0"/>
              <a:t>DS.</a:t>
            </a:r>
            <a:endParaRPr lang="en-US" dirty="0"/>
          </a:p>
          <a:p>
            <a:pPr marL="342900" indent="-342900" algn="just" fontAlgn="base">
              <a:buFont typeface="+mj-lt"/>
              <a:buAutoNum type="arabicParenR"/>
            </a:pPr>
            <a:r>
              <a:rPr lang="en-US" b="1" dirty="0"/>
              <a:t>Traversal:</a:t>
            </a:r>
            <a:r>
              <a:rPr lang="en-US" dirty="0"/>
              <a:t> Process and display all the data elements in the </a:t>
            </a:r>
            <a:r>
              <a:rPr lang="en-US" dirty="0" smtClean="0"/>
              <a:t>DS.</a:t>
            </a:r>
            <a:endParaRPr lang="en-US" dirty="0"/>
          </a:p>
          <a:p>
            <a:pPr marL="342900" indent="-342900" algn="just" fontAlgn="base">
              <a:buFont typeface="+mj-lt"/>
              <a:buAutoNum type="arabicParenR"/>
            </a:pPr>
            <a:r>
              <a:rPr lang="en-US" b="1" dirty="0"/>
              <a:t>Searching:</a:t>
            </a:r>
            <a:r>
              <a:rPr lang="en-US" dirty="0"/>
              <a:t> Search for a specific data element in the </a:t>
            </a:r>
            <a:r>
              <a:rPr lang="en-US" dirty="0" smtClean="0"/>
              <a:t>DS.</a:t>
            </a:r>
            <a:endParaRPr lang="en-US" dirty="0"/>
          </a:p>
          <a:p>
            <a:pPr marL="342900" indent="-342900" algn="just" fontAlgn="base">
              <a:buFont typeface="+mj-lt"/>
              <a:buAutoNum type="arabicParenR"/>
            </a:pPr>
            <a:r>
              <a:rPr lang="en-US" b="1" dirty="0"/>
              <a:t>Sorting:</a:t>
            </a:r>
            <a:r>
              <a:rPr lang="en-US" dirty="0"/>
              <a:t> Arrange all the data elements in the </a:t>
            </a:r>
            <a:r>
              <a:rPr lang="en-US" dirty="0" smtClean="0"/>
              <a:t>DS either </a:t>
            </a:r>
            <a:r>
              <a:rPr lang="en-US" dirty="0"/>
              <a:t>in ascending or descending order or any other logically sequential order.</a:t>
            </a:r>
          </a:p>
          <a:p>
            <a:pPr marL="342900" indent="-342900" algn="just" fontAlgn="base">
              <a:buFont typeface="+mj-lt"/>
              <a:buAutoNum type="arabicParenR"/>
            </a:pPr>
            <a:r>
              <a:rPr lang="en-US" b="1" dirty="0" smtClean="0"/>
              <a:t>Updating:</a:t>
            </a:r>
            <a:r>
              <a:rPr lang="en-US" dirty="0"/>
              <a:t> </a:t>
            </a:r>
            <a:r>
              <a:rPr lang="en-US" dirty="0" smtClean="0"/>
              <a:t>This operation refers to changing existing data elements with new values in the DS.</a:t>
            </a:r>
            <a:endParaRPr lang="en-US" dirty="0"/>
          </a:p>
        </p:txBody>
      </p:sp>
    </p:spTree>
    <p:custDataLst>
      <p:tags r:id="rId1"/>
    </p:custDataLst>
    <p:extLst>
      <p:ext uri="{BB962C8B-B14F-4D97-AF65-F5344CB8AC3E}">
        <p14:creationId xmlns:p14="http://schemas.microsoft.com/office/powerpoint/2010/main" val="277474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95400" y="30480"/>
            <a:ext cx="7772400"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Types of Data types</a:t>
            </a: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5</a:t>
            </a:fld>
            <a:endParaRPr lang="en-US"/>
          </a:p>
        </p:txBody>
      </p:sp>
      <p:sp>
        <p:nvSpPr>
          <p:cNvPr id="6" name="Content Placeholder 2">
            <a:extLst>
              <a:ext uri="{FF2B5EF4-FFF2-40B4-BE49-F238E27FC236}">
                <a16:creationId xmlns:a16="http://schemas.microsoft.com/office/drawing/2014/main" xmlns="" id="{25042A2E-E20D-436F-80EF-BDD2231FC8B4}"/>
              </a:ext>
            </a:extLst>
          </p:cNvPr>
          <p:cNvSpPr txBox="1">
            <a:spLocks/>
          </p:cNvSpPr>
          <p:nvPr/>
        </p:nvSpPr>
        <p:spPr>
          <a:xfrm>
            <a:off x="628650" y="1825625"/>
            <a:ext cx="7886700" cy="435133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b="1" dirty="0" smtClean="0"/>
              <a:t>Primitive data type –</a:t>
            </a:r>
            <a:r>
              <a:rPr lang="en-US" dirty="0" smtClean="0"/>
              <a:t> These data types are also referred to as fundamental data types. These are pre-defined data types and convey a specific meaning to the compiler. For example </a:t>
            </a:r>
            <a:r>
              <a:rPr lang="en-US" b="1" dirty="0" err="1" smtClean="0"/>
              <a:t>int</a:t>
            </a:r>
            <a:r>
              <a:rPr lang="en-US" b="1" dirty="0" smtClean="0"/>
              <a:t>, float, char, string, double,</a:t>
            </a:r>
            <a:r>
              <a:rPr lang="en-US" dirty="0" smtClean="0"/>
              <a:t> etc.</a:t>
            </a:r>
          </a:p>
          <a:p>
            <a:pPr algn="just" fontAlgn="base"/>
            <a:r>
              <a:rPr lang="en-US" b="1" dirty="0" smtClean="0"/>
              <a:t>Non-primitive data type –</a:t>
            </a:r>
            <a:r>
              <a:rPr lang="en-US" dirty="0" smtClean="0"/>
              <a:t> These data types are composed of primitive data types. These are also referred to as user-defined data types as they are not pre-defined by the compiler. For example arrays, structures, class, linked lists, etc.</a:t>
            </a:r>
          </a:p>
          <a:p>
            <a:endParaRPr lang="en-US" dirty="0"/>
          </a:p>
        </p:txBody>
      </p:sp>
    </p:spTree>
    <p:custDataLst>
      <p:tags r:id="rId1"/>
    </p:custDataLst>
    <p:extLst>
      <p:ext uri="{BB962C8B-B14F-4D97-AF65-F5344CB8AC3E}">
        <p14:creationId xmlns:p14="http://schemas.microsoft.com/office/powerpoint/2010/main" val="5562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F342AEAB-3C94-4C45-AED2-6650F23174ED}"/>
              </a:ext>
            </a:extLst>
          </p:cNvPr>
          <p:cNvSpPr>
            <a:spLocks noGrp="1" noChangeArrowheads="1"/>
          </p:cNvSpPr>
          <p:nvPr>
            <p:ph type="title"/>
          </p:nvPr>
        </p:nvSpPr>
        <p:spPr>
          <a:xfrm>
            <a:off x="1295400" y="30480"/>
            <a:ext cx="7772400" cy="1143000"/>
          </a:xfrm>
        </p:spPr>
        <p:txBody>
          <a:bodyPr>
            <a:normAutofit/>
          </a:bodyPr>
          <a:lstStyle/>
          <a:p>
            <a:r>
              <a:rPr lang="en-US" altLang="en-US" sz="4000" b="1" smtClean="0">
                <a:latin typeface="Times New Roman" panose="02020603050405020304" pitchFamily="18" charset="0"/>
                <a:cs typeface="Times New Roman" panose="02020603050405020304" pitchFamily="18" charset="0"/>
              </a:rPr>
              <a:t>Algorithms</a:t>
            </a:r>
            <a:endParaRPr lang="en-US" altLang="en-US" sz="4000" b="1" dirty="0">
              <a:latin typeface="Times New Roman" panose="02020603050405020304" pitchFamily="18" charset="0"/>
              <a:cs typeface="Times New Roman" panose="02020603050405020304" pitchFamily="18" charset="0"/>
            </a:endParaRPr>
          </a:p>
        </p:txBody>
      </p:sp>
      <p:sp>
        <p:nvSpPr>
          <p:cNvPr id="16387" name="Rectangle 3">
            <a:extLst>
              <a:ext uri="{FF2B5EF4-FFF2-40B4-BE49-F238E27FC236}">
                <a16:creationId xmlns="" xmlns:a16="http://schemas.microsoft.com/office/drawing/2014/main" id="{F8BB4FA7-D41E-4367-ABDF-B9AEEC51E70A}"/>
              </a:ext>
            </a:extLst>
          </p:cNvPr>
          <p:cNvSpPr>
            <a:spLocks noGrp="1" noChangeArrowheads="1"/>
          </p:cNvSpPr>
          <p:nvPr>
            <p:ph type="body" idx="1"/>
          </p:nvPr>
        </p:nvSpPr>
        <p:spPr>
          <a:xfrm>
            <a:off x="685800" y="1752600"/>
            <a:ext cx="7772400" cy="4114800"/>
          </a:xfrm>
        </p:spPr>
        <p:txBody>
          <a:bodyPr>
            <a:noAutofit/>
          </a:bodyPr>
          <a:lstStyle/>
          <a:p>
            <a:pPr>
              <a:lnSpc>
                <a:spcPct val="90000"/>
              </a:lnSpc>
              <a:spcBef>
                <a:spcPts val="1200"/>
              </a:spcBef>
              <a:spcAft>
                <a:spcPts val="300"/>
              </a:spcAft>
            </a:pPr>
            <a:r>
              <a:rPr lang="en-GB" altLang="en-US" sz="2800" dirty="0" smtClean="0">
                <a:latin typeface="Times New Roman" panose="02020603050405020304" pitchFamily="18" charset="0"/>
                <a:cs typeface="Times New Roman" panose="02020603050405020304" pitchFamily="18" charset="0"/>
              </a:rPr>
              <a:t>An ordered </a:t>
            </a:r>
            <a:r>
              <a:rPr lang="en-GB" altLang="en-US" sz="2800" dirty="0">
                <a:latin typeface="Times New Roman" panose="02020603050405020304" pitchFamily="18" charset="0"/>
                <a:cs typeface="Times New Roman" panose="02020603050405020304" pitchFamily="18" charset="0"/>
              </a:rPr>
              <a:t>sequence of very clear and defined steps that aim to solve the </a:t>
            </a:r>
            <a:r>
              <a:rPr lang="en-GB" altLang="en-US" sz="2800" dirty="0" smtClean="0">
                <a:latin typeface="Times New Roman" panose="02020603050405020304" pitchFamily="18" charset="0"/>
                <a:cs typeface="Times New Roman" panose="02020603050405020304" pitchFamily="18" charset="0"/>
              </a:rPr>
              <a:t>problem</a:t>
            </a:r>
            <a:endParaRPr lang="en-US" altLang="en-US" sz="2800" dirty="0" smtClean="0">
              <a:latin typeface="Times New Roman" panose="02020603050405020304" pitchFamily="18" charset="0"/>
              <a:cs typeface="Times New Roman" panose="02020603050405020304" pitchFamily="18" charset="0"/>
            </a:endParaRPr>
          </a:p>
          <a:p>
            <a:pPr marL="914400" lvl="2" indent="0">
              <a:lnSpc>
                <a:spcPct val="90000"/>
              </a:lnSpc>
              <a:spcBef>
                <a:spcPts val="1200"/>
              </a:spcBef>
              <a:spcAft>
                <a:spcPts val="300"/>
              </a:spcAft>
              <a:buNone/>
            </a:pPr>
            <a:endParaRPr lang="en-US" altLang="en-US" sz="2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F2DB3AF7-C751-4D5F-BEBF-5D88FEB3CAE0}"/>
              </a:ext>
            </a:extLst>
          </p:cNvPr>
          <p:cNvSpPr>
            <a:spLocks noGrp="1"/>
          </p:cNvSpPr>
          <p:nvPr>
            <p:ph type="sldNum" sz="quarter" idx="12"/>
          </p:nvPr>
        </p:nvSpPr>
        <p:spPr/>
        <p:txBody>
          <a:bodyPr/>
          <a:lstStyle/>
          <a:p>
            <a:fld id="{6DEF968A-256A-495E-8432-9EB993DE3973}" type="slidenum">
              <a:rPr lang="en-US" smtClean="0"/>
              <a:t>6</a:t>
            </a:fld>
            <a:endParaRPr lang="en-US"/>
          </a:p>
        </p:txBody>
      </p:sp>
    </p:spTree>
    <p:custDataLst>
      <p:tags r:id="rId1"/>
    </p:custDataLst>
    <p:extLst>
      <p:ext uri="{BB962C8B-B14F-4D97-AF65-F5344CB8AC3E}">
        <p14:creationId xmlns:p14="http://schemas.microsoft.com/office/powerpoint/2010/main" val="151522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idx="1"/>
          </p:nvPr>
        </p:nvSpPr>
        <p:spPr>
          <a:xfrm>
            <a:off x="533400" y="1447800"/>
            <a:ext cx="8229600" cy="5410200"/>
          </a:xfrm>
        </p:spPr>
        <p:txBody>
          <a:bodyPr rtlCol="0">
            <a:normAutofit/>
          </a:bodyPr>
          <a:lstStyle/>
          <a:p>
            <a:pPr marL="365760" indent="-256032" algn="just" fontAlgn="auto">
              <a:spcAft>
                <a:spcPts val="0"/>
              </a:spcAft>
              <a:buFont typeface="Arial" panose="020B0604020202020204" pitchFamily="34" charset="0"/>
              <a:buChar char="•"/>
              <a:defRPr/>
            </a:pPr>
            <a:r>
              <a:rPr lang="en-GB" sz="2400" dirty="0" smtClean="0">
                <a:latin typeface="Times New Roman" pitchFamily="18" charset="0"/>
                <a:cs typeface="Times New Roman" pitchFamily="18" charset="0"/>
              </a:rPr>
              <a:t>The </a:t>
            </a:r>
            <a:r>
              <a:rPr lang="en-GB" sz="2400" dirty="0" smtClean="0">
                <a:solidFill>
                  <a:srgbClr val="FF0000"/>
                </a:solidFill>
                <a:latin typeface="Times New Roman" pitchFamily="18" charset="0"/>
                <a:cs typeface="Times New Roman" pitchFamily="18" charset="0"/>
              </a:rPr>
              <a:t>order of the actions </a:t>
            </a:r>
            <a:r>
              <a:rPr lang="en-GB" sz="2400" dirty="0" smtClean="0">
                <a:latin typeface="Times New Roman" pitchFamily="18" charset="0"/>
                <a:cs typeface="Times New Roman" pitchFamily="18" charset="0"/>
              </a:rPr>
              <a:t>in an algorithm is important</a:t>
            </a:r>
          </a:p>
          <a:p>
            <a:pPr marL="621792" lvl="1" algn="just" fontAlgn="auto">
              <a:spcBef>
                <a:spcPts val="324"/>
              </a:spcBef>
              <a:spcAft>
                <a:spcPts val="0"/>
              </a:spcAft>
              <a:buFont typeface="Arial" panose="020B0604020202020204" pitchFamily="34" charset="0"/>
              <a:buChar char="–"/>
              <a:defRPr/>
            </a:pPr>
            <a:r>
              <a:rPr lang="en-GB" sz="2000" dirty="0" smtClean="0">
                <a:latin typeface="Times New Roman" pitchFamily="18" charset="0"/>
                <a:cs typeface="Times New Roman" pitchFamily="18" charset="0"/>
              </a:rPr>
              <a:t>Example: algorithm to go to work every morning</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Get out of bed;</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Take a bath;</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Get dressed;</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Eat breakfast;</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Take the bus to work.</a:t>
            </a:r>
          </a:p>
          <a:p>
            <a:pPr marL="365760" indent="-256032" algn="just" fontAlgn="auto">
              <a:spcAft>
                <a:spcPts val="0"/>
              </a:spcAft>
              <a:buFont typeface="Arial" panose="020B0604020202020204" pitchFamily="34" charset="0"/>
              <a:buChar char="•"/>
              <a:defRPr/>
            </a:pPr>
            <a:r>
              <a:rPr lang="en-GB" sz="2400" dirty="0" smtClean="0">
                <a:latin typeface="Times New Roman" pitchFamily="18" charset="0"/>
                <a:cs typeface="Times New Roman" pitchFamily="18" charset="0"/>
              </a:rPr>
              <a:t>If I carry out the same actions in a different order</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Get out of bed;</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Get dressed;</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Take a bath;</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Eat breakfast;</a:t>
            </a:r>
          </a:p>
          <a:p>
            <a:pPr marL="859536" lvl="2" algn="just" fontAlgn="auto">
              <a:spcAft>
                <a:spcPts val="0"/>
              </a:spcAft>
              <a:buFont typeface="Arial" panose="020B0604020202020204" pitchFamily="34" charset="0"/>
              <a:buChar char="•"/>
              <a:defRPr/>
            </a:pPr>
            <a:r>
              <a:rPr lang="en-GB" sz="1800" dirty="0" smtClean="0">
                <a:latin typeface="Times New Roman" pitchFamily="18" charset="0"/>
                <a:cs typeface="Times New Roman" pitchFamily="18" charset="0"/>
              </a:rPr>
              <a:t>Take the bus to work.</a:t>
            </a:r>
          </a:p>
          <a:p>
            <a:pPr marL="365760" indent="-256032" algn="just" fontAlgn="auto">
              <a:spcAft>
                <a:spcPts val="0"/>
              </a:spcAft>
              <a:buFont typeface="Arial" panose="020B0604020202020204" pitchFamily="34" charset="0"/>
              <a:buChar char="•"/>
              <a:defRPr/>
            </a:pPr>
            <a:r>
              <a:rPr lang="en-GB" sz="2400" dirty="0" smtClean="0">
                <a:latin typeface="Times New Roman" pitchFamily="18" charset="0"/>
                <a:cs typeface="Times New Roman" pitchFamily="18" charset="0"/>
              </a:rPr>
              <a:t>Then, I will still get to work, however soaking wet</a:t>
            </a:r>
          </a:p>
          <a:p>
            <a:pPr marL="0" indent="0" algn="just" fontAlgn="auto">
              <a:spcAft>
                <a:spcPts val="0"/>
              </a:spcAft>
              <a:buFont typeface="Wingdings" pitchFamily="2" charset="2"/>
              <a:buNone/>
              <a:defRPr/>
            </a:pPr>
            <a:r>
              <a:rPr lang="en-GB" sz="2400" b="1" dirty="0">
                <a:solidFill>
                  <a:srgbClr val="FF0000"/>
                </a:solidFill>
                <a:latin typeface="Times New Roman" pitchFamily="18" charset="0"/>
                <a:cs typeface="Times New Roman" pitchFamily="18" charset="0"/>
              </a:rPr>
              <a:t>	</a:t>
            </a:r>
            <a:r>
              <a:rPr lang="en-GB" sz="2400" b="1" dirty="0" smtClean="0">
                <a:solidFill>
                  <a:srgbClr val="FF0000"/>
                </a:solidFill>
                <a:latin typeface="Times New Roman" pitchFamily="18" charset="0"/>
                <a:cs typeface="Times New Roman" pitchFamily="18" charset="0"/>
              </a:rPr>
              <a:t>		So order is important</a:t>
            </a:r>
          </a:p>
        </p:txBody>
      </p:sp>
      <p:sp>
        <p:nvSpPr>
          <p:cNvPr id="368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r>
              <a:rPr lang="en-US" altLang="en-US" sz="1000">
                <a:solidFill>
                  <a:schemeClr val="tx1"/>
                </a:solidFill>
              </a:rPr>
              <a:t>Slide </a:t>
            </a:r>
            <a:fld id="{8F27D0BD-4B96-448A-93D7-5B5A2242507C}" type="slidenum">
              <a:rPr lang="en-US" altLang="en-US" sz="1000">
                <a:solidFill>
                  <a:schemeClr val="tx1"/>
                </a:solidFill>
              </a:rPr>
              <a:pPr/>
              <a:t>7</a:t>
            </a:fld>
            <a:endParaRPr lang="en-US" altLang="en-US" sz="1000">
              <a:solidFill>
                <a:schemeClr val="tx1"/>
              </a:solidFill>
            </a:endParaRPr>
          </a:p>
        </p:txBody>
      </p:sp>
      <p:sp>
        <p:nvSpPr>
          <p:cNvPr id="36866" name="Title 1"/>
          <p:cNvSpPr>
            <a:spLocks noGrp="1"/>
          </p:cNvSpPr>
          <p:nvPr>
            <p:ph type="title"/>
          </p:nvPr>
        </p:nvSpPr>
        <p:spPr>
          <a:xfrm>
            <a:off x="457200" y="457200"/>
            <a:ext cx="8229600" cy="838200"/>
          </a:xfrm>
        </p:spPr>
        <p:txBody>
          <a:bodyPr/>
          <a:lstStyle/>
          <a:p>
            <a:pPr fontAlgn="auto">
              <a:spcAft>
                <a:spcPts val="0"/>
              </a:spcAft>
              <a:defRPr/>
            </a:pPr>
            <a:r>
              <a:rPr lang="en-US" altLang="en-US" sz="3200" smtClean="0">
                <a:cs typeface="Times New Roman" pitchFamily="18" charset="0"/>
              </a:rPr>
              <a:t>Algorithm</a:t>
            </a:r>
          </a:p>
        </p:txBody>
      </p:sp>
    </p:spTree>
    <p:extLst>
      <p:ext uri="{BB962C8B-B14F-4D97-AF65-F5344CB8AC3E}">
        <p14:creationId xmlns:p14="http://schemas.microsoft.com/office/powerpoint/2010/main" val="1414934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533400" y="1371600"/>
            <a:ext cx="8229600" cy="4343400"/>
          </a:xfrm>
        </p:spPr>
        <p:txBody>
          <a:bodyPr/>
          <a:lstStyle/>
          <a:p>
            <a:pPr algn="just"/>
            <a:r>
              <a:rPr lang="en-GB" altLang="en-US" sz="2400" dirty="0">
                <a:solidFill>
                  <a:srgbClr val="FF0000"/>
                </a:solidFill>
                <a:latin typeface="Times New Roman" panose="02020603050405020304" pitchFamily="18" charset="0"/>
                <a:cs typeface="Times New Roman" panose="02020603050405020304" pitchFamily="18" charset="0"/>
              </a:rPr>
              <a:t>P</a:t>
            </a:r>
            <a:r>
              <a:rPr lang="en-GB" altLang="en-US" sz="2400" dirty="0" smtClean="0">
                <a:solidFill>
                  <a:srgbClr val="FF0000"/>
                </a:solidFill>
                <a:latin typeface="Times New Roman" panose="02020603050405020304" pitchFamily="18" charset="0"/>
                <a:cs typeface="Times New Roman" panose="02020603050405020304" pitchFamily="18" charset="0"/>
              </a:rPr>
              <a:t>seudo codes (</a:t>
            </a:r>
            <a:r>
              <a:rPr lang="en-US" sz="2400" dirty="0"/>
              <a:t>an informal way of programming description that does not require any strict programming language syntax or underlying technology considerations</a:t>
            </a:r>
            <a:r>
              <a:rPr lang="en-US" sz="2400" dirty="0" smtClean="0"/>
              <a:t>.)</a:t>
            </a:r>
            <a:r>
              <a:rPr lang="en-GB" altLang="en-US" sz="2400" dirty="0" smtClean="0">
                <a:solidFill>
                  <a:srgbClr val="FF0000"/>
                </a:solidFill>
                <a:latin typeface="Times New Roman" panose="02020603050405020304" pitchFamily="18" charset="0"/>
                <a:cs typeface="Times New Roman" panose="02020603050405020304" pitchFamily="18" charset="0"/>
              </a:rPr>
              <a:t> </a:t>
            </a:r>
          </a:p>
          <a:p>
            <a:pPr algn="just"/>
            <a:r>
              <a:rPr lang="en-GB" altLang="en-US" sz="2400" dirty="0" smtClean="0">
                <a:solidFill>
                  <a:srgbClr val="FF0000"/>
                </a:solidFill>
                <a:latin typeface="Times New Roman" panose="02020603050405020304" pitchFamily="18" charset="0"/>
                <a:cs typeface="Times New Roman" panose="02020603050405020304" pitchFamily="18" charset="0"/>
              </a:rPr>
              <a:t>Flowcharts(</a:t>
            </a:r>
            <a:r>
              <a:rPr lang="en-US" sz="2400" dirty="0"/>
              <a:t>A </a:t>
            </a:r>
            <a:r>
              <a:rPr lang="en-US" sz="2400" b="1" dirty="0"/>
              <a:t>flowchart</a:t>
            </a:r>
            <a:r>
              <a:rPr lang="en-US" sz="2400" dirty="0"/>
              <a:t> is the graphical or pictorial representation of an </a:t>
            </a:r>
            <a:r>
              <a:rPr lang="en-US" sz="2400" b="1" dirty="0"/>
              <a:t>algorithm</a:t>
            </a:r>
            <a:r>
              <a:rPr lang="en-US" sz="2400" dirty="0"/>
              <a:t> with the help of different symbols, shapes, and arrows to demonstrate a process or a program</a:t>
            </a:r>
            <a:r>
              <a:rPr lang="en-US" sz="2400" dirty="0" smtClean="0"/>
              <a:t>.)</a:t>
            </a:r>
            <a:endParaRPr lang="en-GB" altLang="en-US" sz="2400" dirty="0" smtClean="0">
              <a:latin typeface="Times New Roman" panose="02020603050405020304" pitchFamily="18" charset="0"/>
              <a:cs typeface="Times New Roman" panose="02020603050405020304" pitchFamily="18" charset="0"/>
            </a:endParaRP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r>
              <a:rPr lang="en-US" altLang="en-US" sz="1000">
                <a:solidFill>
                  <a:schemeClr val="tx1"/>
                </a:solidFill>
              </a:rPr>
              <a:t>Slide </a:t>
            </a:r>
            <a:fld id="{E6D31B1C-18EA-4903-891F-A97E16ED1731}" type="slidenum">
              <a:rPr lang="en-US" altLang="en-US" sz="1000">
                <a:solidFill>
                  <a:schemeClr val="tx1"/>
                </a:solidFill>
              </a:rPr>
              <a:pPr/>
              <a:t>8</a:t>
            </a:fld>
            <a:endParaRPr lang="en-US" altLang="en-US" sz="1000">
              <a:solidFill>
                <a:schemeClr val="tx1"/>
              </a:solidFill>
            </a:endParaRPr>
          </a:p>
        </p:txBody>
      </p:sp>
      <p:sp>
        <p:nvSpPr>
          <p:cNvPr id="38914" name="Title 1"/>
          <p:cNvSpPr>
            <a:spLocks noGrp="1"/>
          </p:cNvSpPr>
          <p:nvPr>
            <p:ph type="title"/>
          </p:nvPr>
        </p:nvSpPr>
        <p:spPr>
          <a:xfrm>
            <a:off x="457200" y="457200"/>
            <a:ext cx="8229600" cy="838200"/>
          </a:xfrm>
        </p:spPr>
        <p:txBody>
          <a:bodyPr/>
          <a:lstStyle/>
          <a:p>
            <a:pPr fontAlgn="auto">
              <a:spcAft>
                <a:spcPts val="0"/>
              </a:spcAft>
              <a:defRPr/>
            </a:pPr>
            <a:r>
              <a:rPr lang="en-US" altLang="en-US" sz="3200" smtClean="0">
                <a:cs typeface="Times New Roman" pitchFamily="18" charset="0"/>
              </a:rPr>
              <a:t>Pseudo Code and Flowchart</a:t>
            </a:r>
          </a:p>
        </p:txBody>
      </p:sp>
    </p:spTree>
    <p:extLst>
      <p:ext uri="{BB962C8B-B14F-4D97-AF65-F5344CB8AC3E}">
        <p14:creationId xmlns:p14="http://schemas.microsoft.com/office/powerpoint/2010/main" val="193822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3" descr="flow_chart.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347788"/>
            <a:ext cx="5715000" cy="4197350"/>
          </a:xfrm>
        </p:spPr>
      </p:pic>
      <p:sp>
        <p:nvSpPr>
          <p:cNvPr id="38915" name="Slide Number Placeholder 4"/>
          <p:cNvSpPr>
            <a:spLocks noGrp="1"/>
          </p:cNvSpPr>
          <p:nvPr>
            <p:ph type="sldNum" sz="quarter" idx="12"/>
          </p:nvPr>
        </p:nvSpPr>
        <p:spPr bwMode="auto">
          <a:xfrm>
            <a:off x="8410575" y="6181725"/>
            <a:ext cx="60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fld id="{C212EB85-D80D-4ECF-A7A4-B204E38E358E}" type="slidenum">
              <a:rPr lang="en-US" altLang="en-US" sz="1000">
                <a:solidFill>
                  <a:schemeClr val="tx1"/>
                </a:solidFill>
              </a:rPr>
              <a:pPr/>
              <a:t>9</a:t>
            </a:fld>
            <a:endParaRPr lang="en-US" altLang="en-US" sz="1000">
              <a:solidFill>
                <a:schemeClr val="tx1"/>
              </a:solidFill>
            </a:endParaRPr>
          </a:p>
        </p:txBody>
      </p:sp>
      <p:sp>
        <p:nvSpPr>
          <p:cNvPr id="40963" name="Title 1"/>
          <p:cNvSpPr>
            <a:spLocks noGrp="1"/>
          </p:cNvSpPr>
          <p:nvPr>
            <p:ph type="title"/>
          </p:nvPr>
        </p:nvSpPr>
        <p:spPr/>
        <p:txBody>
          <a:bodyPr/>
          <a:lstStyle/>
          <a:p>
            <a:pPr fontAlgn="auto">
              <a:spcAft>
                <a:spcPts val="0"/>
              </a:spcAft>
              <a:defRPr/>
            </a:pPr>
            <a:r>
              <a:rPr lang="en-US" altLang="en-US" smtClean="0"/>
              <a:t>Flow chart Symbols</a:t>
            </a:r>
          </a:p>
        </p:txBody>
      </p:sp>
      <p:cxnSp>
        <p:nvCxnSpPr>
          <p:cNvPr id="10" name="Straight Arrow Connector 9"/>
          <p:cNvCxnSpPr/>
          <p:nvPr/>
        </p:nvCxnSpPr>
        <p:spPr>
          <a:xfrm>
            <a:off x="1524000" y="5867400"/>
            <a:ext cx="1295400" cy="1588"/>
          </a:xfrm>
          <a:prstGeom prst="straightConnector1">
            <a:avLst/>
          </a:prstGeom>
          <a:ln w="25400"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24000" y="6019800"/>
            <a:ext cx="1295400" cy="1588"/>
          </a:xfrm>
          <a:prstGeom prst="straightConnector1">
            <a:avLst/>
          </a:prstGeom>
          <a:ln w="25400" cmpd="sng">
            <a:solidFill>
              <a:schemeClr val="bg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919" name="TextBox 11"/>
          <p:cNvSpPr txBox="1">
            <a:spLocks noChangeArrowheads="1"/>
          </p:cNvSpPr>
          <p:nvPr/>
        </p:nvSpPr>
        <p:spPr bwMode="auto">
          <a:xfrm>
            <a:off x="3048000" y="5791200"/>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en-US" sz="1400">
                <a:solidFill>
                  <a:schemeClr val="bg1"/>
                </a:solidFill>
              </a:rPr>
              <a:t>Flow Lines</a:t>
            </a:r>
          </a:p>
        </p:txBody>
      </p:sp>
      <p:sp>
        <p:nvSpPr>
          <p:cNvPr id="14" name="Oval 13"/>
          <p:cNvSpPr/>
          <p:nvPr/>
        </p:nvSpPr>
        <p:spPr>
          <a:xfrm>
            <a:off x="4876800" y="586740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15" name="Oval 14"/>
          <p:cNvSpPr/>
          <p:nvPr/>
        </p:nvSpPr>
        <p:spPr>
          <a:xfrm>
            <a:off x="5562600" y="586740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cxnSp>
        <p:nvCxnSpPr>
          <p:cNvPr id="28" name="Straight Arrow Connector 27"/>
          <p:cNvCxnSpPr/>
          <p:nvPr/>
        </p:nvCxnSpPr>
        <p:spPr>
          <a:xfrm rot="5400000">
            <a:off x="4964907" y="5752306"/>
            <a:ext cx="228600" cy="158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653882" y="6361906"/>
            <a:ext cx="228600" cy="1587"/>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924" name="TextBox 29"/>
          <p:cNvSpPr txBox="1">
            <a:spLocks noChangeArrowheads="1"/>
          </p:cNvSpPr>
          <p:nvPr/>
        </p:nvSpPr>
        <p:spPr bwMode="auto">
          <a:xfrm>
            <a:off x="6019800" y="5867400"/>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en-US" sz="1400">
                <a:solidFill>
                  <a:schemeClr val="bg1"/>
                </a:solidFill>
              </a:rPr>
              <a:t>Connectors</a:t>
            </a:r>
          </a:p>
        </p:txBody>
      </p:sp>
      <p:cxnSp>
        <p:nvCxnSpPr>
          <p:cNvPr id="16" name="Straight Arrow Connector 15"/>
          <p:cNvCxnSpPr/>
          <p:nvPr/>
        </p:nvCxnSpPr>
        <p:spPr>
          <a:xfrm>
            <a:off x="1447800" y="6019800"/>
            <a:ext cx="1295400" cy="1588"/>
          </a:xfrm>
          <a:prstGeom prst="straightConnector1">
            <a:avLst/>
          </a:prstGeom>
          <a:solidFill>
            <a:schemeClr val="bg1"/>
          </a:solidFill>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47800" y="6172200"/>
            <a:ext cx="1295400" cy="1588"/>
          </a:xfrm>
          <a:prstGeom prst="straightConnector1">
            <a:avLst/>
          </a:prstGeom>
          <a:solidFill>
            <a:schemeClr val="bg1"/>
          </a:solidFill>
          <a:ln w="25400" cmpd="sng">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927" name="TextBox 17"/>
          <p:cNvSpPr txBox="1">
            <a:spLocks noChangeArrowheads="1"/>
          </p:cNvSpPr>
          <p:nvPr/>
        </p:nvSpPr>
        <p:spPr bwMode="auto">
          <a:xfrm>
            <a:off x="2971800" y="5943600"/>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en-US" sz="1400">
                <a:solidFill>
                  <a:schemeClr val="tx1"/>
                </a:solidFill>
              </a:rPr>
              <a:t>Flow Lines</a:t>
            </a:r>
          </a:p>
        </p:txBody>
      </p:sp>
      <p:sp>
        <p:nvSpPr>
          <p:cNvPr id="19" name="Oval 18"/>
          <p:cNvSpPr/>
          <p:nvPr/>
        </p:nvSpPr>
        <p:spPr>
          <a:xfrm>
            <a:off x="4800600" y="6019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20" name="Oval 19"/>
          <p:cNvSpPr/>
          <p:nvPr/>
        </p:nvSpPr>
        <p:spPr>
          <a:xfrm>
            <a:off x="5486400" y="60198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cxnSp>
        <p:nvCxnSpPr>
          <p:cNvPr id="21" name="Straight Arrow Connector 20"/>
          <p:cNvCxnSpPr/>
          <p:nvPr/>
        </p:nvCxnSpPr>
        <p:spPr>
          <a:xfrm rot="5400000">
            <a:off x="4888707" y="5904706"/>
            <a:ext cx="228600" cy="1587"/>
          </a:xfrm>
          <a:prstGeom prst="straightConnector1">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577682" y="6514306"/>
            <a:ext cx="228600" cy="1587"/>
          </a:xfrm>
          <a:prstGeom prst="straightConnector1">
            <a:avLst/>
          </a:prstGeom>
          <a:solidFill>
            <a:schemeClr val="bg1"/>
          </a:solidFill>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932" name="TextBox 22"/>
          <p:cNvSpPr txBox="1">
            <a:spLocks noChangeArrowheads="1"/>
          </p:cNvSpPr>
          <p:nvPr/>
        </p:nvSpPr>
        <p:spPr bwMode="auto">
          <a:xfrm>
            <a:off x="6096000" y="6248400"/>
            <a:ext cx="1524000" cy="307975"/>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a:spAutoFit/>
          </a:bodyPr>
          <a:lstStyle>
            <a:lvl1pPr>
              <a:defRPr sz="1200">
                <a:solidFill>
                  <a:srgbClr val="000000"/>
                </a:solidFill>
                <a:latin typeface="Times New Roman" panose="02020603050405020304" pitchFamily="18" charset="0"/>
                <a:cs typeface="Times New Roman" panose="02020603050405020304" pitchFamily="18" charset="0"/>
              </a:defRPr>
            </a:lvl1pPr>
            <a:lvl2pPr marL="742950" indent="-285750">
              <a:defRPr sz="1200">
                <a:solidFill>
                  <a:srgbClr val="000000"/>
                </a:solidFill>
                <a:latin typeface="Times New Roman" panose="02020603050405020304" pitchFamily="18" charset="0"/>
                <a:cs typeface="Times New Roman" panose="02020603050405020304" pitchFamily="18" charset="0"/>
              </a:defRPr>
            </a:lvl2pPr>
            <a:lvl3pPr marL="1143000" indent="-228600">
              <a:defRPr sz="1200">
                <a:solidFill>
                  <a:srgbClr val="000000"/>
                </a:solidFill>
                <a:latin typeface="Times New Roman" panose="02020603050405020304" pitchFamily="18" charset="0"/>
                <a:cs typeface="Times New Roman" panose="02020603050405020304" pitchFamily="18" charset="0"/>
              </a:defRPr>
            </a:lvl3pPr>
            <a:lvl4pPr marL="1600200" indent="-228600">
              <a:defRPr sz="1200">
                <a:solidFill>
                  <a:srgbClr val="000000"/>
                </a:solidFill>
                <a:latin typeface="Times New Roman" panose="02020603050405020304" pitchFamily="18" charset="0"/>
                <a:cs typeface="Times New Roman" panose="02020603050405020304" pitchFamily="18" charset="0"/>
              </a:defRPr>
            </a:lvl4pPr>
            <a:lvl5pPr marL="2057400" indent="-228600">
              <a:defRPr sz="12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cs typeface="Times New Roman" panose="02020603050405020304" pitchFamily="18" charset="0"/>
              </a:defRPr>
            </a:lvl9pPr>
          </a:lstStyle>
          <a:p>
            <a:pPr>
              <a:spcBef>
                <a:spcPct val="50000"/>
              </a:spcBef>
            </a:pPr>
            <a:r>
              <a:rPr lang="en-US" altLang="en-US" sz="1400">
                <a:solidFill>
                  <a:schemeClr val="tx1"/>
                </a:solidFill>
              </a:rPr>
              <a:t>Connectors</a:t>
            </a:r>
          </a:p>
        </p:txBody>
      </p:sp>
    </p:spTree>
    <p:extLst>
      <p:ext uri="{BB962C8B-B14F-4D97-AF65-F5344CB8AC3E}">
        <p14:creationId xmlns:p14="http://schemas.microsoft.com/office/powerpoint/2010/main" val="15675773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1|0.6"/>
</p:tagLst>
</file>

<file path=ppt/tags/tag8.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12844</TotalTime>
  <Words>1469</Words>
  <Application>Microsoft Office PowerPoint</Application>
  <PresentationFormat>On-screen Show (4:3)</PresentationFormat>
  <Paragraphs>431</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-apple-system</vt:lpstr>
      <vt:lpstr>Arial</vt:lpstr>
      <vt:lpstr>Calibri</vt:lpstr>
      <vt:lpstr>Inter</vt:lpstr>
      <vt:lpstr>新細明體</vt:lpstr>
      <vt:lpstr>Times New Roman</vt:lpstr>
      <vt:lpstr>var(--ff-monospace)</vt:lpstr>
      <vt:lpstr>Wingdings</vt:lpstr>
      <vt:lpstr>Office Theme</vt:lpstr>
      <vt:lpstr>Data Structures and Algorithms  (Introduction)</vt:lpstr>
      <vt:lpstr>Data Structure</vt:lpstr>
      <vt:lpstr>Data Structure</vt:lpstr>
      <vt:lpstr>Data Structure</vt:lpstr>
      <vt:lpstr>Types of Data types</vt:lpstr>
      <vt:lpstr>Algorithms</vt:lpstr>
      <vt:lpstr>Algorithm</vt:lpstr>
      <vt:lpstr>Pseudo Code and Flowchart</vt:lpstr>
      <vt:lpstr>Flow chart Symbols</vt:lpstr>
      <vt:lpstr>Pseudo Code</vt:lpstr>
      <vt:lpstr>Flowcharts</vt:lpstr>
      <vt:lpstr>Flow Chart another Example</vt:lpstr>
      <vt:lpstr>Software Attributes</vt:lpstr>
      <vt:lpstr>Data Structures</vt:lpstr>
      <vt:lpstr>Efficiency Estimation</vt:lpstr>
      <vt:lpstr>Efficiency Estimation</vt:lpstr>
      <vt:lpstr>Efficiency Estimation</vt:lpstr>
      <vt:lpstr>Asymptotic Notations</vt:lpstr>
      <vt:lpstr>Big-O (Big O) </vt:lpstr>
      <vt:lpstr>Big-O (Big O) </vt:lpstr>
      <vt:lpstr>Big-O (Big O) </vt:lpstr>
      <vt:lpstr>Big-O (Big O) </vt:lpstr>
      <vt:lpstr>Big-O (Big O) </vt:lpstr>
      <vt:lpstr>Big-O (Big O) </vt:lpstr>
      <vt:lpstr>Big-O (Big O) </vt:lpstr>
      <vt:lpstr>Complexity</vt:lpstr>
      <vt:lpstr>Complexity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Farrukh Zeshan</dc:creator>
  <cp:lastModifiedBy>Abdul</cp:lastModifiedBy>
  <cp:revision>273</cp:revision>
  <dcterms:created xsi:type="dcterms:W3CDTF">2020-05-06T13:05:11Z</dcterms:created>
  <dcterms:modified xsi:type="dcterms:W3CDTF">2021-02-18T04:19:36Z</dcterms:modified>
</cp:coreProperties>
</file>