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28"/>
  </p:notesMasterIdLst>
  <p:sldIdLst>
    <p:sldId id="370" r:id="rId3"/>
    <p:sldId id="356" r:id="rId4"/>
    <p:sldId id="826" r:id="rId5"/>
    <p:sldId id="862" r:id="rId6"/>
    <p:sldId id="863" r:id="rId7"/>
    <p:sldId id="864" r:id="rId8"/>
    <p:sldId id="865" r:id="rId9"/>
    <p:sldId id="866" r:id="rId10"/>
    <p:sldId id="867" r:id="rId11"/>
    <p:sldId id="868" r:id="rId12"/>
    <p:sldId id="871" r:id="rId13"/>
    <p:sldId id="869" r:id="rId14"/>
    <p:sldId id="870" r:id="rId15"/>
    <p:sldId id="872" r:id="rId16"/>
    <p:sldId id="873" r:id="rId17"/>
    <p:sldId id="874" r:id="rId18"/>
    <p:sldId id="877" r:id="rId19"/>
    <p:sldId id="875" r:id="rId20"/>
    <p:sldId id="876" r:id="rId21"/>
    <p:sldId id="878" r:id="rId22"/>
    <p:sldId id="879" r:id="rId23"/>
    <p:sldId id="880" r:id="rId24"/>
    <p:sldId id="881" r:id="rId25"/>
    <p:sldId id="892" r:id="rId26"/>
    <p:sldId id="636" r:id="rId27"/>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6" autoAdjust="0"/>
    <p:restoredTop sz="94280" autoAdjust="0"/>
  </p:normalViewPr>
  <p:slideViewPr>
    <p:cSldViewPr>
      <p:cViewPr varScale="1">
        <p:scale>
          <a:sx n="68" d="100"/>
          <a:sy n="68" d="100"/>
        </p:scale>
        <p:origin x="1542"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DC363-452F-47E4-988D-A4D32CA693C4}" type="doc">
      <dgm:prSet loTypeId="urn:microsoft.com/office/officeart/2005/8/layout/cycle8" loCatId="cycle" qsTypeId="urn:microsoft.com/office/officeart/2005/8/quickstyle/simple3" qsCatId="simple" csTypeId="urn:microsoft.com/office/officeart/2005/8/colors/colorful4" csCatId="colorful" phldr="1"/>
      <dgm:spPr/>
      <dgm:t>
        <a:bodyPr/>
        <a:lstStyle/>
        <a:p>
          <a:endParaRPr lang="en-US"/>
        </a:p>
      </dgm:t>
    </dgm:pt>
    <dgm:pt modelId="{E316A8EA-ECE5-4A0A-BD67-94FDFE725AF7}">
      <dgm:prSet phldrT="[Text]" custT="1"/>
      <dgm:spPr/>
      <dgm:t>
        <a:bodyPr/>
        <a:lstStyle/>
        <a:p>
          <a:r>
            <a:rPr lang="en-US" sz="2000" b="0" dirty="0">
              <a:latin typeface="Candara" panose="020E0502030303020204" pitchFamily="34" charset="0"/>
            </a:rPr>
            <a:t>Information</a:t>
          </a:r>
        </a:p>
      </dgm:t>
    </dgm:pt>
    <dgm:pt modelId="{17E03E92-A743-41ED-A2F6-9F0A5CAA1F67}" type="parTrans" cxnId="{493C94B4-E723-48FD-BB4B-7C9717E4E7C5}">
      <dgm:prSet/>
      <dgm:spPr/>
      <dgm:t>
        <a:bodyPr/>
        <a:lstStyle/>
        <a:p>
          <a:endParaRPr lang="en-US" sz="2000" b="0">
            <a:latin typeface="Candara" panose="020E0502030303020204" pitchFamily="34" charset="0"/>
          </a:endParaRPr>
        </a:p>
      </dgm:t>
    </dgm:pt>
    <dgm:pt modelId="{C53FA428-FFD0-4FF1-9EB7-B79BB1AC3F55}" type="sibTrans" cxnId="{493C94B4-E723-48FD-BB4B-7C9717E4E7C5}">
      <dgm:prSet/>
      <dgm:spPr/>
      <dgm:t>
        <a:bodyPr/>
        <a:lstStyle/>
        <a:p>
          <a:endParaRPr lang="en-US" sz="2000" b="0">
            <a:latin typeface="Candara" panose="020E0502030303020204" pitchFamily="34" charset="0"/>
          </a:endParaRPr>
        </a:p>
      </dgm:t>
    </dgm:pt>
    <dgm:pt modelId="{DD157904-9C01-48EC-9974-FCD45FB182C9}">
      <dgm:prSet phldrT="[Text]" custT="1"/>
      <dgm:spPr/>
      <dgm:t>
        <a:bodyPr/>
        <a:lstStyle/>
        <a:p>
          <a:r>
            <a:rPr lang="en-US" sz="2000" b="0" dirty="0">
              <a:latin typeface="Candara" panose="020E0502030303020204" pitchFamily="34" charset="0"/>
            </a:rPr>
            <a:t>Persuasion</a:t>
          </a:r>
        </a:p>
      </dgm:t>
    </dgm:pt>
    <dgm:pt modelId="{E57EAEDA-831A-4893-91F6-C43EE965C02F}" type="parTrans" cxnId="{3F08AF5A-3614-4575-9DB9-047D4A27F124}">
      <dgm:prSet/>
      <dgm:spPr/>
      <dgm:t>
        <a:bodyPr/>
        <a:lstStyle/>
        <a:p>
          <a:endParaRPr lang="en-US" sz="2000" b="0">
            <a:latin typeface="Candara" panose="020E0502030303020204" pitchFamily="34" charset="0"/>
          </a:endParaRPr>
        </a:p>
      </dgm:t>
    </dgm:pt>
    <dgm:pt modelId="{A0B39269-678F-4179-B6CE-CF9B96CA4B1A}" type="sibTrans" cxnId="{3F08AF5A-3614-4575-9DB9-047D4A27F124}">
      <dgm:prSet/>
      <dgm:spPr/>
      <dgm:t>
        <a:bodyPr/>
        <a:lstStyle/>
        <a:p>
          <a:endParaRPr lang="en-US" sz="2000" b="0">
            <a:latin typeface="Candara" panose="020E0502030303020204" pitchFamily="34" charset="0"/>
          </a:endParaRPr>
        </a:p>
      </dgm:t>
    </dgm:pt>
    <dgm:pt modelId="{419A52F4-B5C1-4C58-A322-AB27C40FA78A}">
      <dgm:prSet phldrT="[Text]" custT="1"/>
      <dgm:spPr/>
      <dgm:t>
        <a:bodyPr/>
        <a:lstStyle/>
        <a:p>
          <a:r>
            <a:rPr lang="en-US" sz="2000" b="0" dirty="0">
              <a:latin typeface="Candara" panose="020E0502030303020204" pitchFamily="34" charset="0"/>
            </a:rPr>
            <a:t>Education</a:t>
          </a:r>
        </a:p>
      </dgm:t>
    </dgm:pt>
    <dgm:pt modelId="{79C255D7-C44B-4588-B27B-1B98571DE7D4}" type="parTrans" cxnId="{CE0AA986-0F93-419D-8F7F-6FAD0C492BD0}">
      <dgm:prSet/>
      <dgm:spPr/>
      <dgm:t>
        <a:bodyPr/>
        <a:lstStyle/>
        <a:p>
          <a:endParaRPr lang="en-US" sz="2000" b="0">
            <a:latin typeface="Candara" panose="020E0502030303020204" pitchFamily="34" charset="0"/>
          </a:endParaRPr>
        </a:p>
      </dgm:t>
    </dgm:pt>
    <dgm:pt modelId="{3F71F67E-9A34-4F68-881A-CE38FD2D57CA}" type="sibTrans" cxnId="{CE0AA986-0F93-419D-8F7F-6FAD0C492BD0}">
      <dgm:prSet/>
      <dgm:spPr/>
      <dgm:t>
        <a:bodyPr/>
        <a:lstStyle/>
        <a:p>
          <a:endParaRPr lang="en-US" sz="2000" b="0">
            <a:latin typeface="Candara" panose="020E0502030303020204" pitchFamily="34" charset="0"/>
          </a:endParaRPr>
        </a:p>
      </dgm:t>
    </dgm:pt>
    <dgm:pt modelId="{B6503EFB-C165-46B0-AF7C-5261CA900839}" type="pres">
      <dgm:prSet presAssocID="{A37DC363-452F-47E4-988D-A4D32CA693C4}" presName="compositeShape" presStyleCnt="0">
        <dgm:presLayoutVars>
          <dgm:chMax val="7"/>
          <dgm:dir/>
          <dgm:resizeHandles val="exact"/>
        </dgm:presLayoutVars>
      </dgm:prSet>
      <dgm:spPr/>
    </dgm:pt>
    <dgm:pt modelId="{342BEB8E-83F2-419D-88FA-999FFD664D8A}" type="pres">
      <dgm:prSet presAssocID="{A37DC363-452F-47E4-988D-A4D32CA693C4}" presName="wedge1" presStyleLbl="node1" presStyleIdx="0" presStyleCnt="3"/>
      <dgm:spPr/>
    </dgm:pt>
    <dgm:pt modelId="{3027C9DB-5022-4BFF-B0A4-E811ACB1B2AB}" type="pres">
      <dgm:prSet presAssocID="{A37DC363-452F-47E4-988D-A4D32CA693C4}" presName="dummy1a" presStyleCnt="0"/>
      <dgm:spPr/>
    </dgm:pt>
    <dgm:pt modelId="{836B845C-368A-4805-8B62-BB4EE2C68605}" type="pres">
      <dgm:prSet presAssocID="{A37DC363-452F-47E4-988D-A4D32CA693C4}" presName="dummy1b" presStyleCnt="0"/>
      <dgm:spPr/>
    </dgm:pt>
    <dgm:pt modelId="{A53EA8A9-25B2-45BD-9AF8-9CDD4AE755DA}" type="pres">
      <dgm:prSet presAssocID="{A37DC363-452F-47E4-988D-A4D32CA693C4}" presName="wedge1Tx" presStyleLbl="node1" presStyleIdx="0" presStyleCnt="3">
        <dgm:presLayoutVars>
          <dgm:chMax val="0"/>
          <dgm:chPref val="0"/>
          <dgm:bulletEnabled val="1"/>
        </dgm:presLayoutVars>
      </dgm:prSet>
      <dgm:spPr/>
    </dgm:pt>
    <dgm:pt modelId="{EF920F11-7C19-483C-B097-F77D4614526F}" type="pres">
      <dgm:prSet presAssocID="{A37DC363-452F-47E4-988D-A4D32CA693C4}" presName="wedge2" presStyleLbl="node1" presStyleIdx="1" presStyleCnt="3"/>
      <dgm:spPr/>
    </dgm:pt>
    <dgm:pt modelId="{88FE5237-3C28-4D04-9FD6-44C561241EF0}" type="pres">
      <dgm:prSet presAssocID="{A37DC363-452F-47E4-988D-A4D32CA693C4}" presName="dummy2a" presStyleCnt="0"/>
      <dgm:spPr/>
    </dgm:pt>
    <dgm:pt modelId="{FA404727-B9E6-4679-AFAE-632B33E69F2F}" type="pres">
      <dgm:prSet presAssocID="{A37DC363-452F-47E4-988D-A4D32CA693C4}" presName="dummy2b" presStyleCnt="0"/>
      <dgm:spPr/>
    </dgm:pt>
    <dgm:pt modelId="{E91B6780-63C2-410D-9B4F-A5A7695E61FE}" type="pres">
      <dgm:prSet presAssocID="{A37DC363-452F-47E4-988D-A4D32CA693C4}" presName="wedge2Tx" presStyleLbl="node1" presStyleIdx="1" presStyleCnt="3">
        <dgm:presLayoutVars>
          <dgm:chMax val="0"/>
          <dgm:chPref val="0"/>
          <dgm:bulletEnabled val="1"/>
        </dgm:presLayoutVars>
      </dgm:prSet>
      <dgm:spPr/>
    </dgm:pt>
    <dgm:pt modelId="{572B3A89-4E38-4B4A-A906-48BE86EFCD20}" type="pres">
      <dgm:prSet presAssocID="{A37DC363-452F-47E4-988D-A4D32CA693C4}" presName="wedge3" presStyleLbl="node1" presStyleIdx="2" presStyleCnt="3"/>
      <dgm:spPr/>
    </dgm:pt>
    <dgm:pt modelId="{A0DDFEDC-AADC-434E-A0C9-B5B7841A4BCA}" type="pres">
      <dgm:prSet presAssocID="{A37DC363-452F-47E4-988D-A4D32CA693C4}" presName="dummy3a" presStyleCnt="0"/>
      <dgm:spPr/>
    </dgm:pt>
    <dgm:pt modelId="{A4EE280C-A879-46E1-9F59-78EA16EFF1A7}" type="pres">
      <dgm:prSet presAssocID="{A37DC363-452F-47E4-988D-A4D32CA693C4}" presName="dummy3b" presStyleCnt="0"/>
      <dgm:spPr/>
    </dgm:pt>
    <dgm:pt modelId="{45BA2C83-33FC-4B98-8927-C635A63C1869}" type="pres">
      <dgm:prSet presAssocID="{A37DC363-452F-47E4-988D-A4D32CA693C4}" presName="wedge3Tx" presStyleLbl="node1" presStyleIdx="2" presStyleCnt="3">
        <dgm:presLayoutVars>
          <dgm:chMax val="0"/>
          <dgm:chPref val="0"/>
          <dgm:bulletEnabled val="1"/>
        </dgm:presLayoutVars>
      </dgm:prSet>
      <dgm:spPr/>
    </dgm:pt>
    <dgm:pt modelId="{D5E01724-6392-453D-B4DB-296D4A8F31AD}" type="pres">
      <dgm:prSet presAssocID="{C53FA428-FFD0-4FF1-9EB7-B79BB1AC3F55}" presName="arrowWedge1" presStyleLbl="fgSibTrans2D1" presStyleIdx="0" presStyleCnt="3"/>
      <dgm:spPr/>
    </dgm:pt>
    <dgm:pt modelId="{4797B730-487E-4667-BAC1-12421029A69C}" type="pres">
      <dgm:prSet presAssocID="{A0B39269-678F-4179-B6CE-CF9B96CA4B1A}" presName="arrowWedge2" presStyleLbl="fgSibTrans2D1" presStyleIdx="1" presStyleCnt="3"/>
      <dgm:spPr/>
    </dgm:pt>
    <dgm:pt modelId="{9A3F55C6-777F-48CF-ABF7-69D588E80B39}" type="pres">
      <dgm:prSet presAssocID="{3F71F67E-9A34-4F68-881A-CE38FD2D57CA}" presName="arrowWedge3" presStyleLbl="fgSibTrans2D1" presStyleIdx="2" presStyleCnt="3"/>
      <dgm:spPr/>
    </dgm:pt>
  </dgm:ptLst>
  <dgm:cxnLst>
    <dgm:cxn modelId="{556D6E6B-8A3E-4D76-ADC8-7228926D57BE}" type="presOf" srcId="{419A52F4-B5C1-4C58-A322-AB27C40FA78A}" destId="{45BA2C83-33FC-4B98-8927-C635A63C1869}" srcOrd="1" destOrd="0" presId="urn:microsoft.com/office/officeart/2005/8/layout/cycle8"/>
    <dgm:cxn modelId="{E0B46C7A-9B02-479B-9117-619E22439F2A}" type="presOf" srcId="{419A52F4-B5C1-4C58-A322-AB27C40FA78A}" destId="{572B3A89-4E38-4B4A-A906-48BE86EFCD20}" srcOrd="0" destOrd="0" presId="urn:microsoft.com/office/officeart/2005/8/layout/cycle8"/>
    <dgm:cxn modelId="{3F08AF5A-3614-4575-9DB9-047D4A27F124}" srcId="{A37DC363-452F-47E4-988D-A4D32CA693C4}" destId="{DD157904-9C01-48EC-9974-FCD45FB182C9}" srcOrd="1" destOrd="0" parTransId="{E57EAEDA-831A-4893-91F6-C43EE965C02F}" sibTransId="{A0B39269-678F-4179-B6CE-CF9B96CA4B1A}"/>
    <dgm:cxn modelId="{7229FC5A-8D25-4578-B945-55D51FD9DC93}" type="presOf" srcId="{DD157904-9C01-48EC-9974-FCD45FB182C9}" destId="{EF920F11-7C19-483C-B097-F77D4614526F}" srcOrd="0" destOrd="0" presId="urn:microsoft.com/office/officeart/2005/8/layout/cycle8"/>
    <dgm:cxn modelId="{19619E7F-36CC-465F-8413-B890A8A603D4}" type="presOf" srcId="{E316A8EA-ECE5-4A0A-BD67-94FDFE725AF7}" destId="{A53EA8A9-25B2-45BD-9AF8-9CDD4AE755DA}" srcOrd="1" destOrd="0" presId="urn:microsoft.com/office/officeart/2005/8/layout/cycle8"/>
    <dgm:cxn modelId="{CE0AA986-0F93-419D-8F7F-6FAD0C492BD0}" srcId="{A37DC363-452F-47E4-988D-A4D32CA693C4}" destId="{419A52F4-B5C1-4C58-A322-AB27C40FA78A}" srcOrd="2" destOrd="0" parTransId="{79C255D7-C44B-4588-B27B-1B98571DE7D4}" sibTransId="{3F71F67E-9A34-4F68-881A-CE38FD2D57CA}"/>
    <dgm:cxn modelId="{A1A4E99D-6D54-4994-91E4-D60C266963F8}" type="presOf" srcId="{A37DC363-452F-47E4-988D-A4D32CA693C4}" destId="{B6503EFB-C165-46B0-AF7C-5261CA900839}" srcOrd="0" destOrd="0" presId="urn:microsoft.com/office/officeart/2005/8/layout/cycle8"/>
    <dgm:cxn modelId="{05824FB3-3935-4014-B9C0-304662C8F568}" type="presOf" srcId="{E316A8EA-ECE5-4A0A-BD67-94FDFE725AF7}" destId="{342BEB8E-83F2-419D-88FA-999FFD664D8A}" srcOrd="0" destOrd="0" presId="urn:microsoft.com/office/officeart/2005/8/layout/cycle8"/>
    <dgm:cxn modelId="{493C94B4-E723-48FD-BB4B-7C9717E4E7C5}" srcId="{A37DC363-452F-47E4-988D-A4D32CA693C4}" destId="{E316A8EA-ECE5-4A0A-BD67-94FDFE725AF7}" srcOrd="0" destOrd="0" parTransId="{17E03E92-A743-41ED-A2F6-9F0A5CAA1F67}" sibTransId="{C53FA428-FFD0-4FF1-9EB7-B79BB1AC3F55}"/>
    <dgm:cxn modelId="{9DD8E9DA-8C47-4016-8CD3-1EA89C106666}" type="presOf" srcId="{DD157904-9C01-48EC-9974-FCD45FB182C9}" destId="{E91B6780-63C2-410D-9B4F-A5A7695E61FE}" srcOrd="1" destOrd="0" presId="urn:microsoft.com/office/officeart/2005/8/layout/cycle8"/>
    <dgm:cxn modelId="{97CD48F4-B289-4648-BE77-6CCE7204F36A}" type="presParOf" srcId="{B6503EFB-C165-46B0-AF7C-5261CA900839}" destId="{342BEB8E-83F2-419D-88FA-999FFD664D8A}" srcOrd="0" destOrd="0" presId="urn:microsoft.com/office/officeart/2005/8/layout/cycle8"/>
    <dgm:cxn modelId="{AC5E0CB0-3F56-47CD-90A7-0E16A8D02341}" type="presParOf" srcId="{B6503EFB-C165-46B0-AF7C-5261CA900839}" destId="{3027C9DB-5022-4BFF-B0A4-E811ACB1B2AB}" srcOrd="1" destOrd="0" presId="urn:microsoft.com/office/officeart/2005/8/layout/cycle8"/>
    <dgm:cxn modelId="{99BA39B0-047B-4C43-A6D1-4C480E1E18D4}" type="presParOf" srcId="{B6503EFB-C165-46B0-AF7C-5261CA900839}" destId="{836B845C-368A-4805-8B62-BB4EE2C68605}" srcOrd="2" destOrd="0" presId="urn:microsoft.com/office/officeart/2005/8/layout/cycle8"/>
    <dgm:cxn modelId="{88B9FEC3-876C-4B8A-B323-104C521260DE}" type="presParOf" srcId="{B6503EFB-C165-46B0-AF7C-5261CA900839}" destId="{A53EA8A9-25B2-45BD-9AF8-9CDD4AE755DA}" srcOrd="3" destOrd="0" presId="urn:microsoft.com/office/officeart/2005/8/layout/cycle8"/>
    <dgm:cxn modelId="{04836803-8204-4D27-ABD8-3E73638D42C7}" type="presParOf" srcId="{B6503EFB-C165-46B0-AF7C-5261CA900839}" destId="{EF920F11-7C19-483C-B097-F77D4614526F}" srcOrd="4" destOrd="0" presId="urn:microsoft.com/office/officeart/2005/8/layout/cycle8"/>
    <dgm:cxn modelId="{7F55C59D-6955-4246-B263-D843B77FE99B}" type="presParOf" srcId="{B6503EFB-C165-46B0-AF7C-5261CA900839}" destId="{88FE5237-3C28-4D04-9FD6-44C561241EF0}" srcOrd="5" destOrd="0" presId="urn:microsoft.com/office/officeart/2005/8/layout/cycle8"/>
    <dgm:cxn modelId="{DCEDD292-AAA3-4A16-BDC3-C8BAC8362499}" type="presParOf" srcId="{B6503EFB-C165-46B0-AF7C-5261CA900839}" destId="{FA404727-B9E6-4679-AFAE-632B33E69F2F}" srcOrd="6" destOrd="0" presId="urn:microsoft.com/office/officeart/2005/8/layout/cycle8"/>
    <dgm:cxn modelId="{4839B579-BF15-41E2-A7C3-5ACC45F86C21}" type="presParOf" srcId="{B6503EFB-C165-46B0-AF7C-5261CA900839}" destId="{E91B6780-63C2-410D-9B4F-A5A7695E61FE}" srcOrd="7" destOrd="0" presId="urn:microsoft.com/office/officeart/2005/8/layout/cycle8"/>
    <dgm:cxn modelId="{81C36127-E94C-42FF-BD00-4F0ECBA0DF58}" type="presParOf" srcId="{B6503EFB-C165-46B0-AF7C-5261CA900839}" destId="{572B3A89-4E38-4B4A-A906-48BE86EFCD20}" srcOrd="8" destOrd="0" presId="urn:microsoft.com/office/officeart/2005/8/layout/cycle8"/>
    <dgm:cxn modelId="{EC22D290-647A-43AA-A8D0-9BCA59E0F1C0}" type="presParOf" srcId="{B6503EFB-C165-46B0-AF7C-5261CA900839}" destId="{A0DDFEDC-AADC-434E-A0C9-B5B7841A4BCA}" srcOrd="9" destOrd="0" presId="urn:microsoft.com/office/officeart/2005/8/layout/cycle8"/>
    <dgm:cxn modelId="{F270E954-4BDB-4F42-B14D-0D690043C8EE}" type="presParOf" srcId="{B6503EFB-C165-46B0-AF7C-5261CA900839}" destId="{A4EE280C-A879-46E1-9F59-78EA16EFF1A7}" srcOrd="10" destOrd="0" presId="urn:microsoft.com/office/officeart/2005/8/layout/cycle8"/>
    <dgm:cxn modelId="{D7F3EAE0-B616-44AA-8C0D-6CEAE5E141D2}" type="presParOf" srcId="{B6503EFB-C165-46B0-AF7C-5261CA900839}" destId="{45BA2C83-33FC-4B98-8927-C635A63C1869}" srcOrd="11" destOrd="0" presId="urn:microsoft.com/office/officeart/2005/8/layout/cycle8"/>
    <dgm:cxn modelId="{6880F5FC-EAA3-47C3-B9DF-64B9E32FAD8E}" type="presParOf" srcId="{B6503EFB-C165-46B0-AF7C-5261CA900839}" destId="{D5E01724-6392-453D-B4DB-296D4A8F31AD}" srcOrd="12" destOrd="0" presId="urn:microsoft.com/office/officeart/2005/8/layout/cycle8"/>
    <dgm:cxn modelId="{13C895C3-7614-476D-9962-0229BF80961E}" type="presParOf" srcId="{B6503EFB-C165-46B0-AF7C-5261CA900839}" destId="{4797B730-487E-4667-BAC1-12421029A69C}" srcOrd="13" destOrd="0" presId="urn:microsoft.com/office/officeart/2005/8/layout/cycle8"/>
    <dgm:cxn modelId="{49A7BBAE-98E4-4412-B115-1D94EC59A534}" type="presParOf" srcId="{B6503EFB-C165-46B0-AF7C-5261CA900839}" destId="{9A3F55C6-777F-48CF-ABF7-69D588E80B39}" srcOrd="1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44BFD-5119-4085-90E7-1E4C20C51832}" type="doc">
      <dgm:prSet loTypeId="urn:microsoft.com/office/officeart/2005/8/layout/hProcess9" loCatId="process" qsTypeId="urn:microsoft.com/office/officeart/2005/8/quickstyle/simple3" qsCatId="simple" csTypeId="urn:microsoft.com/office/officeart/2005/8/colors/colorful4" csCatId="colorful" phldr="1"/>
      <dgm:spPr/>
    </dgm:pt>
    <dgm:pt modelId="{5597EA56-EFDE-4E4E-B2C5-FC4E507DA268}">
      <dgm:prSet phldrT="[Text]" custT="1"/>
      <dgm:spPr/>
      <dgm:t>
        <a:bodyPr/>
        <a:lstStyle/>
        <a:p>
          <a:r>
            <a:rPr lang="en-US" sz="2000" b="0" dirty="0">
              <a:latin typeface="Candara" panose="020E0502030303020204" pitchFamily="34" charset="0"/>
            </a:rPr>
            <a:t>Creation</a:t>
          </a:r>
        </a:p>
      </dgm:t>
    </dgm:pt>
    <dgm:pt modelId="{20F0A8FE-81B4-46B3-8FE9-D4FE30ADA966}" type="parTrans" cxnId="{D78EF7ED-8FC0-4536-8F86-6E2352CC2F70}">
      <dgm:prSet/>
      <dgm:spPr/>
      <dgm:t>
        <a:bodyPr/>
        <a:lstStyle/>
        <a:p>
          <a:endParaRPr lang="en-US" sz="2000" b="0">
            <a:latin typeface="Candara" panose="020E0502030303020204" pitchFamily="34" charset="0"/>
          </a:endParaRPr>
        </a:p>
      </dgm:t>
    </dgm:pt>
    <dgm:pt modelId="{F34DE8C2-C711-475D-9318-1BC9722AE039}" type="sibTrans" cxnId="{D78EF7ED-8FC0-4536-8F86-6E2352CC2F70}">
      <dgm:prSet/>
      <dgm:spPr/>
      <dgm:t>
        <a:bodyPr/>
        <a:lstStyle/>
        <a:p>
          <a:endParaRPr lang="en-US" sz="2000" b="0">
            <a:latin typeface="Candara" panose="020E0502030303020204" pitchFamily="34" charset="0"/>
          </a:endParaRPr>
        </a:p>
      </dgm:t>
    </dgm:pt>
    <dgm:pt modelId="{B6F4F46A-1946-482C-9C6A-7CD1DE007451}">
      <dgm:prSet phldrT="[Text]" custT="1"/>
      <dgm:spPr/>
      <dgm:t>
        <a:bodyPr/>
        <a:lstStyle/>
        <a:p>
          <a:r>
            <a:rPr lang="en-US" sz="2000" b="0" dirty="0">
              <a:latin typeface="Candara" panose="020E0502030303020204" pitchFamily="34" charset="0"/>
            </a:rPr>
            <a:t>Preparation</a:t>
          </a:r>
        </a:p>
      </dgm:t>
    </dgm:pt>
    <dgm:pt modelId="{21FF3EDC-C4CD-4FAA-B31F-4F1DB5E1D4BB}" type="parTrans" cxnId="{4BE2209F-FC12-46BB-8FAC-ACE4470BCBDC}">
      <dgm:prSet/>
      <dgm:spPr/>
      <dgm:t>
        <a:bodyPr/>
        <a:lstStyle/>
        <a:p>
          <a:endParaRPr lang="en-US" sz="2000" b="0">
            <a:latin typeface="Candara" panose="020E0502030303020204" pitchFamily="34" charset="0"/>
          </a:endParaRPr>
        </a:p>
      </dgm:t>
    </dgm:pt>
    <dgm:pt modelId="{FB19FA8A-6DC8-44CA-9E87-92E70E54DF62}" type="sibTrans" cxnId="{4BE2209F-FC12-46BB-8FAC-ACE4470BCBDC}">
      <dgm:prSet/>
      <dgm:spPr/>
      <dgm:t>
        <a:bodyPr/>
        <a:lstStyle/>
        <a:p>
          <a:endParaRPr lang="en-US" sz="2000" b="0">
            <a:latin typeface="Candara" panose="020E0502030303020204" pitchFamily="34" charset="0"/>
          </a:endParaRPr>
        </a:p>
      </dgm:t>
    </dgm:pt>
    <dgm:pt modelId="{989C4179-0BE3-4151-9B57-6D67174C5F44}">
      <dgm:prSet phldrT="[Text]" custT="1"/>
      <dgm:spPr/>
      <dgm:t>
        <a:bodyPr/>
        <a:lstStyle/>
        <a:p>
          <a:r>
            <a:rPr lang="en-US" sz="2000" b="0" dirty="0">
              <a:latin typeface="Candara" panose="020E0502030303020204" pitchFamily="34" charset="0"/>
            </a:rPr>
            <a:t>Presentation</a:t>
          </a:r>
        </a:p>
      </dgm:t>
    </dgm:pt>
    <dgm:pt modelId="{FB247DB3-55BC-45C9-B64F-917A7A15AB8F}" type="parTrans" cxnId="{8A3EEB19-0520-4C39-BBAA-33A7414A24DA}">
      <dgm:prSet/>
      <dgm:spPr/>
      <dgm:t>
        <a:bodyPr/>
        <a:lstStyle/>
        <a:p>
          <a:endParaRPr lang="en-US" sz="2000" b="0">
            <a:latin typeface="Candara" panose="020E0502030303020204" pitchFamily="34" charset="0"/>
          </a:endParaRPr>
        </a:p>
      </dgm:t>
    </dgm:pt>
    <dgm:pt modelId="{C9139FE8-0F96-4835-878E-FFCB7F827E62}" type="sibTrans" cxnId="{8A3EEB19-0520-4C39-BBAA-33A7414A24DA}">
      <dgm:prSet/>
      <dgm:spPr/>
      <dgm:t>
        <a:bodyPr/>
        <a:lstStyle/>
        <a:p>
          <a:endParaRPr lang="en-US" sz="2000" b="0">
            <a:latin typeface="Candara" panose="020E0502030303020204" pitchFamily="34" charset="0"/>
          </a:endParaRPr>
        </a:p>
      </dgm:t>
    </dgm:pt>
    <dgm:pt modelId="{1C7CC286-4C5C-4FA4-BE17-3826C480ACC3}" type="pres">
      <dgm:prSet presAssocID="{14F44BFD-5119-4085-90E7-1E4C20C51832}" presName="CompostProcess" presStyleCnt="0">
        <dgm:presLayoutVars>
          <dgm:dir/>
          <dgm:resizeHandles val="exact"/>
        </dgm:presLayoutVars>
      </dgm:prSet>
      <dgm:spPr/>
    </dgm:pt>
    <dgm:pt modelId="{066AC546-2E76-4856-9C37-AE663C2B947A}" type="pres">
      <dgm:prSet presAssocID="{14F44BFD-5119-4085-90E7-1E4C20C51832}" presName="arrow" presStyleLbl="bgShp" presStyleIdx="0" presStyleCnt="1"/>
      <dgm:spPr/>
    </dgm:pt>
    <dgm:pt modelId="{69260D38-1233-4863-BE43-CF11F8E29172}" type="pres">
      <dgm:prSet presAssocID="{14F44BFD-5119-4085-90E7-1E4C20C51832}" presName="linearProcess" presStyleCnt="0"/>
      <dgm:spPr/>
    </dgm:pt>
    <dgm:pt modelId="{D87D6006-AC32-499C-B499-C72394161DB8}" type="pres">
      <dgm:prSet presAssocID="{5597EA56-EFDE-4E4E-B2C5-FC4E507DA268}" presName="textNode" presStyleLbl="node1" presStyleIdx="0" presStyleCnt="3">
        <dgm:presLayoutVars>
          <dgm:bulletEnabled val="1"/>
        </dgm:presLayoutVars>
      </dgm:prSet>
      <dgm:spPr/>
    </dgm:pt>
    <dgm:pt modelId="{8B5631E5-E75B-4E75-9356-48E5239BA760}" type="pres">
      <dgm:prSet presAssocID="{F34DE8C2-C711-475D-9318-1BC9722AE039}" presName="sibTrans" presStyleCnt="0"/>
      <dgm:spPr/>
    </dgm:pt>
    <dgm:pt modelId="{4D3A8C1C-BF9E-4BCC-8EBE-71D4827F151A}" type="pres">
      <dgm:prSet presAssocID="{B6F4F46A-1946-482C-9C6A-7CD1DE007451}" presName="textNode" presStyleLbl="node1" presStyleIdx="1" presStyleCnt="3">
        <dgm:presLayoutVars>
          <dgm:bulletEnabled val="1"/>
        </dgm:presLayoutVars>
      </dgm:prSet>
      <dgm:spPr/>
    </dgm:pt>
    <dgm:pt modelId="{EDFA4162-4365-448C-B1A2-3319F1C8FD7E}" type="pres">
      <dgm:prSet presAssocID="{FB19FA8A-6DC8-44CA-9E87-92E70E54DF62}" presName="sibTrans" presStyleCnt="0"/>
      <dgm:spPr/>
    </dgm:pt>
    <dgm:pt modelId="{2B0D791A-BD6A-4203-BE37-42EF8963B0B1}" type="pres">
      <dgm:prSet presAssocID="{989C4179-0BE3-4151-9B57-6D67174C5F44}" presName="textNode" presStyleLbl="node1" presStyleIdx="2" presStyleCnt="3">
        <dgm:presLayoutVars>
          <dgm:bulletEnabled val="1"/>
        </dgm:presLayoutVars>
      </dgm:prSet>
      <dgm:spPr/>
    </dgm:pt>
  </dgm:ptLst>
  <dgm:cxnLst>
    <dgm:cxn modelId="{8A3EEB19-0520-4C39-BBAA-33A7414A24DA}" srcId="{14F44BFD-5119-4085-90E7-1E4C20C51832}" destId="{989C4179-0BE3-4151-9B57-6D67174C5F44}" srcOrd="2" destOrd="0" parTransId="{FB247DB3-55BC-45C9-B64F-917A7A15AB8F}" sibTransId="{C9139FE8-0F96-4835-878E-FFCB7F827E62}"/>
    <dgm:cxn modelId="{6EFDAA1B-A87B-4D40-8163-DC3755C563DE}" type="presOf" srcId="{989C4179-0BE3-4151-9B57-6D67174C5F44}" destId="{2B0D791A-BD6A-4203-BE37-42EF8963B0B1}" srcOrd="0" destOrd="0" presId="urn:microsoft.com/office/officeart/2005/8/layout/hProcess9"/>
    <dgm:cxn modelId="{86EEAF1B-EF40-48DE-8C77-46FBB056EBAA}" type="presOf" srcId="{B6F4F46A-1946-482C-9C6A-7CD1DE007451}" destId="{4D3A8C1C-BF9E-4BCC-8EBE-71D4827F151A}" srcOrd="0" destOrd="0" presId="urn:microsoft.com/office/officeart/2005/8/layout/hProcess9"/>
    <dgm:cxn modelId="{4BF6A921-0153-459A-9731-A9BA8B3CF88C}" type="presOf" srcId="{14F44BFD-5119-4085-90E7-1E4C20C51832}" destId="{1C7CC286-4C5C-4FA4-BE17-3826C480ACC3}" srcOrd="0" destOrd="0" presId="urn:microsoft.com/office/officeart/2005/8/layout/hProcess9"/>
    <dgm:cxn modelId="{4BE2209F-FC12-46BB-8FAC-ACE4470BCBDC}" srcId="{14F44BFD-5119-4085-90E7-1E4C20C51832}" destId="{B6F4F46A-1946-482C-9C6A-7CD1DE007451}" srcOrd="1" destOrd="0" parTransId="{21FF3EDC-C4CD-4FAA-B31F-4F1DB5E1D4BB}" sibTransId="{FB19FA8A-6DC8-44CA-9E87-92E70E54DF62}"/>
    <dgm:cxn modelId="{B54F15CF-D11E-450F-A3AA-DE75B12A8FED}" type="presOf" srcId="{5597EA56-EFDE-4E4E-B2C5-FC4E507DA268}" destId="{D87D6006-AC32-499C-B499-C72394161DB8}" srcOrd="0" destOrd="0" presId="urn:microsoft.com/office/officeart/2005/8/layout/hProcess9"/>
    <dgm:cxn modelId="{D78EF7ED-8FC0-4536-8F86-6E2352CC2F70}" srcId="{14F44BFD-5119-4085-90E7-1E4C20C51832}" destId="{5597EA56-EFDE-4E4E-B2C5-FC4E507DA268}" srcOrd="0" destOrd="0" parTransId="{20F0A8FE-81B4-46B3-8FE9-D4FE30ADA966}" sibTransId="{F34DE8C2-C711-475D-9318-1BC9722AE039}"/>
    <dgm:cxn modelId="{12FB53BE-FD1E-4465-A469-1DBCFDFFB69B}" type="presParOf" srcId="{1C7CC286-4C5C-4FA4-BE17-3826C480ACC3}" destId="{066AC546-2E76-4856-9C37-AE663C2B947A}" srcOrd="0" destOrd="0" presId="urn:microsoft.com/office/officeart/2005/8/layout/hProcess9"/>
    <dgm:cxn modelId="{8A8C1B15-8C6A-4D56-9743-4DE7EEA32255}" type="presParOf" srcId="{1C7CC286-4C5C-4FA4-BE17-3826C480ACC3}" destId="{69260D38-1233-4863-BE43-CF11F8E29172}" srcOrd="1" destOrd="0" presId="urn:microsoft.com/office/officeart/2005/8/layout/hProcess9"/>
    <dgm:cxn modelId="{6A69A37A-ECF6-4BD5-9DC7-C352EF6B3451}" type="presParOf" srcId="{69260D38-1233-4863-BE43-CF11F8E29172}" destId="{D87D6006-AC32-499C-B499-C72394161DB8}" srcOrd="0" destOrd="0" presId="urn:microsoft.com/office/officeart/2005/8/layout/hProcess9"/>
    <dgm:cxn modelId="{43029E7E-F888-4B1C-9404-0A829CDB02AF}" type="presParOf" srcId="{69260D38-1233-4863-BE43-CF11F8E29172}" destId="{8B5631E5-E75B-4E75-9356-48E5239BA760}" srcOrd="1" destOrd="0" presId="urn:microsoft.com/office/officeart/2005/8/layout/hProcess9"/>
    <dgm:cxn modelId="{926C063E-8730-456E-B7E8-04A5AB50B3D6}" type="presParOf" srcId="{69260D38-1233-4863-BE43-CF11F8E29172}" destId="{4D3A8C1C-BF9E-4BCC-8EBE-71D4827F151A}" srcOrd="2" destOrd="0" presId="urn:microsoft.com/office/officeart/2005/8/layout/hProcess9"/>
    <dgm:cxn modelId="{8DBF3EDB-1B54-45C6-AC59-431670C20B75}" type="presParOf" srcId="{69260D38-1233-4863-BE43-CF11F8E29172}" destId="{EDFA4162-4365-448C-B1A2-3319F1C8FD7E}" srcOrd="3" destOrd="0" presId="urn:microsoft.com/office/officeart/2005/8/layout/hProcess9"/>
    <dgm:cxn modelId="{CDF8EC75-DE5A-4750-AE67-6923CFE37ACB}" type="presParOf" srcId="{69260D38-1233-4863-BE43-CF11F8E29172}" destId="{2B0D791A-BD6A-4203-BE37-42EF8963B0B1}" srcOrd="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BEB8E-83F2-419D-88FA-999FFD664D8A}">
      <dsp:nvSpPr>
        <dsp:cNvPr id="0" name=""/>
        <dsp:cNvSpPr/>
      </dsp:nvSpPr>
      <dsp:spPr>
        <a:xfrm>
          <a:off x="639209" y="290668"/>
          <a:ext cx="3756327" cy="3756327"/>
        </a:xfrm>
        <a:prstGeom prst="pie">
          <a:avLst>
            <a:gd name="adj1" fmla="val 16200000"/>
            <a:gd name="adj2" fmla="val 1800000"/>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Information</a:t>
          </a:r>
        </a:p>
      </dsp:txBody>
      <dsp:txXfrm>
        <a:off x="2618884" y="1086652"/>
        <a:ext cx="1341545" cy="1117954"/>
      </dsp:txXfrm>
    </dsp:sp>
    <dsp:sp modelId="{EF920F11-7C19-483C-B097-F77D4614526F}">
      <dsp:nvSpPr>
        <dsp:cNvPr id="0" name=""/>
        <dsp:cNvSpPr/>
      </dsp:nvSpPr>
      <dsp:spPr>
        <a:xfrm>
          <a:off x="561847" y="424822"/>
          <a:ext cx="3756327" cy="3756327"/>
        </a:xfrm>
        <a:prstGeom prst="pie">
          <a:avLst>
            <a:gd name="adj1" fmla="val 1800000"/>
            <a:gd name="adj2" fmla="val 9000000"/>
          </a:avLst>
        </a:prstGeom>
        <a:gradFill rotWithShape="0">
          <a:gsLst>
            <a:gs pos="0">
              <a:schemeClr val="accent4">
                <a:hueOff val="5197846"/>
                <a:satOff val="-23984"/>
                <a:lumOff val="883"/>
                <a:alphaOff val="0"/>
                <a:tint val="67000"/>
                <a:satMod val="105000"/>
                <a:lumMod val="110000"/>
              </a:schemeClr>
            </a:gs>
            <a:gs pos="50000">
              <a:schemeClr val="accent4">
                <a:hueOff val="5197846"/>
                <a:satOff val="-23984"/>
                <a:lumOff val="883"/>
                <a:alphaOff val="0"/>
                <a:tint val="73000"/>
                <a:satMod val="103000"/>
                <a:lumMod val="105000"/>
              </a:schemeClr>
            </a:gs>
            <a:gs pos="100000">
              <a:schemeClr val="accent4">
                <a:hueOff val="5197846"/>
                <a:satOff val="-23984"/>
                <a:lumOff val="883"/>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Persuasion</a:t>
          </a:r>
        </a:p>
      </dsp:txBody>
      <dsp:txXfrm>
        <a:off x="1456211" y="2861964"/>
        <a:ext cx="2012318" cy="983800"/>
      </dsp:txXfrm>
    </dsp:sp>
    <dsp:sp modelId="{572B3A89-4E38-4B4A-A906-48BE86EFCD20}">
      <dsp:nvSpPr>
        <dsp:cNvPr id="0" name=""/>
        <dsp:cNvSpPr/>
      </dsp:nvSpPr>
      <dsp:spPr>
        <a:xfrm>
          <a:off x="484485" y="290668"/>
          <a:ext cx="3756327" cy="3756327"/>
        </a:xfrm>
        <a:prstGeom prst="pie">
          <a:avLst>
            <a:gd name="adj1" fmla="val 9000000"/>
            <a:gd name="adj2" fmla="val 16200000"/>
          </a:avLst>
        </a:prstGeom>
        <a:gradFill rotWithShape="0">
          <a:gsLst>
            <a:gs pos="0">
              <a:schemeClr val="accent4">
                <a:hueOff val="10395692"/>
                <a:satOff val="-47968"/>
                <a:lumOff val="1765"/>
                <a:alphaOff val="0"/>
                <a:tint val="67000"/>
                <a:satMod val="105000"/>
                <a:lumMod val="110000"/>
              </a:schemeClr>
            </a:gs>
            <a:gs pos="50000">
              <a:schemeClr val="accent4">
                <a:hueOff val="10395692"/>
                <a:satOff val="-47968"/>
                <a:lumOff val="1765"/>
                <a:alphaOff val="0"/>
                <a:tint val="73000"/>
                <a:satMod val="103000"/>
                <a:lumMod val="105000"/>
              </a:schemeClr>
            </a:gs>
            <a:gs pos="100000">
              <a:schemeClr val="accent4">
                <a:hueOff val="10395692"/>
                <a:satOff val="-47968"/>
                <a:lumOff val="176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Education</a:t>
          </a:r>
        </a:p>
      </dsp:txBody>
      <dsp:txXfrm>
        <a:off x="919593" y="1086652"/>
        <a:ext cx="1341545" cy="1117954"/>
      </dsp:txXfrm>
    </dsp:sp>
    <dsp:sp modelId="{D5E01724-6392-453D-B4DB-296D4A8F31AD}">
      <dsp:nvSpPr>
        <dsp:cNvPr id="0" name=""/>
        <dsp:cNvSpPr/>
      </dsp:nvSpPr>
      <dsp:spPr>
        <a:xfrm>
          <a:off x="406985" y="58133"/>
          <a:ext cx="4221397" cy="4221397"/>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797B730-487E-4667-BAC1-12421029A69C}">
      <dsp:nvSpPr>
        <dsp:cNvPr id="0" name=""/>
        <dsp:cNvSpPr/>
      </dsp:nvSpPr>
      <dsp:spPr>
        <a:xfrm>
          <a:off x="329312" y="192050"/>
          <a:ext cx="4221397" cy="4221397"/>
        </a:xfrm>
        <a:prstGeom prst="circularArrow">
          <a:avLst>
            <a:gd name="adj1" fmla="val 5085"/>
            <a:gd name="adj2" fmla="val 327528"/>
            <a:gd name="adj3" fmla="val 8671970"/>
            <a:gd name="adj4" fmla="val 1800502"/>
            <a:gd name="adj5" fmla="val 5932"/>
          </a:avLst>
        </a:prstGeom>
        <a:gradFill rotWithShape="0">
          <a:gsLst>
            <a:gs pos="0">
              <a:schemeClr val="accent4">
                <a:hueOff val="5197846"/>
                <a:satOff val="-23984"/>
                <a:lumOff val="883"/>
                <a:alphaOff val="0"/>
                <a:tint val="67000"/>
                <a:satMod val="105000"/>
                <a:lumMod val="110000"/>
              </a:schemeClr>
            </a:gs>
            <a:gs pos="50000">
              <a:schemeClr val="accent4">
                <a:hueOff val="5197846"/>
                <a:satOff val="-23984"/>
                <a:lumOff val="883"/>
                <a:alphaOff val="0"/>
                <a:tint val="73000"/>
                <a:satMod val="103000"/>
                <a:lumMod val="105000"/>
              </a:schemeClr>
            </a:gs>
            <a:gs pos="100000">
              <a:schemeClr val="accent4">
                <a:hueOff val="5197846"/>
                <a:satOff val="-23984"/>
                <a:lumOff val="883"/>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A3F55C6-777F-48CF-ABF7-69D588E80B39}">
      <dsp:nvSpPr>
        <dsp:cNvPr id="0" name=""/>
        <dsp:cNvSpPr/>
      </dsp:nvSpPr>
      <dsp:spPr>
        <a:xfrm>
          <a:off x="251640" y="58133"/>
          <a:ext cx="4221397" cy="4221397"/>
        </a:xfrm>
        <a:prstGeom prst="circularArrow">
          <a:avLst>
            <a:gd name="adj1" fmla="val 5085"/>
            <a:gd name="adj2" fmla="val 327528"/>
            <a:gd name="adj3" fmla="val 15873039"/>
            <a:gd name="adj4" fmla="val 9000000"/>
            <a:gd name="adj5" fmla="val 5932"/>
          </a:avLst>
        </a:prstGeom>
        <a:gradFill rotWithShape="0">
          <a:gsLst>
            <a:gs pos="0">
              <a:schemeClr val="accent4">
                <a:hueOff val="10395692"/>
                <a:satOff val="-47968"/>
                <a:lumOff val="1765"/>
                <a:alphaOff val="0"/>
                <a:tint val="67000"/>
                <a:satMod val="105000"/>
                <a:lumMod val="110000"/>
              </a:schemeClr>
            </a:gs>
            <a:gs pos="50000">
              <a:schemeClr val="accent4">
                <a:hueOff val="10395692"/>
                <a:satOff val="-47968"/>
                <a:lumOff val="1765"/>
                <a:alphaOff val="0"/>
                <a:tint val="73000"/>
                <a:satMod val="103000"/>
                <a:lumMod val="105000"/>
              </a:schemeClr>
            </a:gs>
            <a:gs pos="100000">
              <a:schemeClr val="accent4">
                <a:hueOff val="10395692"/>
                <a:satOff val="-47968"/>
                <a:lumOff val="1765"/>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AC546-2E76-4856-9C37-AE663C2B947A}">
      <dsp:nvSpPr>
        <dsp:cNvPr id="0" name=""/>
        <dsp:cNvSpPr/>
      </dsp:nvSpPr>
      <dsp:spPr>
        <a:xfrm>
          <a:off x="440291" y="0"/>
          <a:ext cx="4989964" cy="281670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87D6006-AC32-499C-B499-C72394161DB8}">
      <dsp:nvSpPr>
        <dsp:cNvPr id="0" name=""/>
        <dsp:cNvSpPr/>
      </dsp:nvSpPr>
      <dsp:spPr>
        <a:xfrm>
          <a:off x="0" y="845010"/>
          <a:ext cx="1761164" cy="1126680"/>
        </a:xfrm>
        <a:prstGeom prst="round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Creation</a:t>
          </a:r>
        </a:p>
      </dsp:txBody>
      <dsp:txXfrm>
        <a:off x="55000" y="900010"/>
        <a:ext cx="1651164" cy="1016680"/>
      </dsp:txXfrm>
    </dsp:sp>
    <dsp:sp modelId="{4D3A8C1C-BF9E-4BCC-8EBE-71D4827F151A}">
      <dsp:nvSpPr>
        <dsp:cNvPr id="0" name=""/>
        <dsp:cNvSpPr/>
      </dsp:nvSpPr>
      <dsp:spPr>
        <a:xfrm>
          <a:off x="2054691" y="845010"/>
          <a:ext cx="1761164" cy="1126680"/>
        </a:xfrm>
        <a:prstGeom prst="roundRect">
          <a:avLst/>
        </a:prstGeom>
        <a:gradFill rotWithShape="0">
          <a:gsLst>
            <a:gs pos="0">
              <a:schemeClr val="accent4">
                <a:hueOff val="5197846"/>
                <a:satOff val="-23984"/>
                <a:lumOff val="883"/>
                <a:alphaOff val="0"/>
                <a:tint val="67000"/>
                <a:satMod val="105000"/>
                <a:lumMod val="110000"/>
              </a:schemeClr>
            </a:gs>
            <a:gs pos="50000">
              <a:schemeClr val="accent4">
                <a:hueOff val="5197846"/>
                <a:satOff val="-23984"/>
                <a:lumOff val="883"/>
                <a:alphaOff val="0"/>
                <a:tint val="73000"/>
                <a:satMod val="103000"/>
                <a:lumMod val="105000"/>
              </a:schemeClr>
            </a:gs>
            <a:gs pos="100000">
              <a:schemeClr val="accent4">
                <a:hueOff val="5197846"/>
                <a:satOff val="-23984"/>
                <a:lumOff val="883"/>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Preparation</a:t>
          </a:r>
        </a:p>
      </dsp:txBody>
      <dsp:txXfrm>
        <a:off x="2109691" y="900010"/>
        <a:ext cx="1651164" cy="1016680"/>
      </dsp:txXfrm>
    </dsp:sp>
    <dsp:sp modelId="{2B0D791A-BD6A-4203-BE37-42EF8963B0B1}">
      <dsp:nvSpPr>
        <dsp:cNvPr id="0" name=""/>
        <dsp:cNvSpPr/>
      </dsp:nvSpPr>
      <dsp:spPr>
        <a:xfrm>
          <a:off x="4109382" y="845010"/>
          <a:ext cx="1761164" cy="1126680"/>
        </a:xfrm>
        <a:prstGeom prst="roundRect">
          <a:avLst/>
        </a:prstGeom>
        <a:gradFill rotWithShape="0">
          <a:gsLst>
            <a:gs pos="0">
              <a:schemeClr val="accent4">
                <a:hueOff val="10395692"/>
                <a:satOff val="-47968"/>
                <a:lumOff val="1765"/>
                <a:alphaOff val="0"/>
                <a:tint val="67000"/>
                <a:satMod val="105000"/>
                <a:lumMod val="110000"/>
              </a:schemeClr>
            </a:gs>
            <a:gs pos="50000">
              <a:schemeClr val="accent4">
                <a:hueOff val="10395692"/>
                <a:satOff val="-47968"/>
                <a:lumOff val="1765"/>
                <a:alphaOff val="0"/>
                <a:tint val="73000"/>
                <a:satMod val="103000"/>
                <a:lumMod val="105000"/>
              </a:schemeClr>
            </a:gs>
            <a:gs pos="100000">
              <a:schemeClr val="accent4">
                <a:hueOff val="10395692"/>
                <a:satOff val="-47968"/>
                <a:lumOff val="176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ndara" panose="020E0502030303020204" pitchFamily="34" charset="0"/>
            </a:rPr>
            <a:t>Presentation</a:t>
          </a:r>
        </a:p>
      </dsp:txBody>
      <dsp:txXfrm>
        <a:off x="4164382" y="900010"/>
        <a:ext cx="1651164" cy="101668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26-Oct-17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26-Oct-17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26-Oct-17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26-Oct-17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26-Oct-17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26-Oct-17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26-Oct-17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26-Oct-17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26-Oct-17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26-Oct-17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26-Oct-17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26-Oct-17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26-Oct-17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26-Oct-17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26-Oct-17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26-Oct-17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26-Oct-17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26-Oct-17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office.microsoft.com/en-us/powerpoint-help/tips-for-creating-and-delivering-an-effective-presentation-HA010207864.aspx" TargetMode="External"/><Relationship Id="rId4" Type="http://schemas.openxmlformats.org/officeDocument/2006/relationships/hyperlink" Target="http://www.wikihow.com/Create-a-PowerPoint-Presentation" TargetMode="Externa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5.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21</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5F9F715D-C8AA-48EC-ABCE-37FFECA13F26}"/>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924788B3-B30D-4880-9314-0EA2FD2730B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553314D2-B431-4DE7-9740-F2A0CE76ADC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38723EAC-C6A7-4562-8FF8-3819CFD3C1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0D38CCC0-2E99-481A-BB63-648ECE21F76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A96FB1F1-A525-4B54-A50B-0F367D78B8E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CA99E091-A44E-44C4-A748-0CCBFB96EAE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20B15D0-95EA-4F94-95AA-D9BC1077320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2DADFBA8-B4D8-44DD-AAF5-1B694297C42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9F7479F2-4B5D-4B5F-9281-961FC2F1CD85}"/>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901904AB-C745-4F67-ADB7-AE9CB7920D6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76DF09-7E2E-4FC0-AADA-6904F167240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B3D509-7E71-461F-8DF3-B35885B6FC8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FDA73D-0918-49BE-B1FB-30B594EA93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62E12DC-9942-4CC3-8C17-6F47A25997B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6C3A48-AE9D-4BA6-A196-005839A877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31D6E1-F28D-4650-B07D-7CAFAA62E36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44EAA9-DA66-4F7D-BF0C-2FFBFDA342B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3BDA0B77-F49C-4EF7-BA32-50BD2CC25C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01648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3 – Presentation [1/4]</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At the beginning of the presentation, apply an </a:t>
            </a:r>
            <a:r>
              <a:rPr lang="en-US" sz="2000" b="1" dirty="0">
                <a:solidFill>
                  <a:schemeClr val="bg1">
                    <a:lumMod val="85000"/>
                  </a:schemeClr>
                </a:solidFill>
                <a:latin typeface="Candara" pitchFamily="34" charset="0"/>
                <a:cs typeface="Arial" pitchFamily="34" charset="0"/>
              </a:rPr>
              <a:t>‘attention getter’</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Relevant Anecdote</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Rhetorical Question (no answer required, just thought provoking)</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Startling Statistics: E.g., </a:t>
            </a:r>
            <a:r>
              <a:rPr lang="en-US" i="1" dirty="0">
                <a:solidFill>
                  <a:schemeClr val="bg1">
                    <a:lumMod val="85000"/>
                  </a:schemeClr>
                </a:solidFill>
                <a:latin typeface="Candara" pitchFamily="34" charset="0"/>
                <a:cs typeface="Arial" pitchFamily="34" charset="0"/>
              </a:rPr>
              <a:t>“A recent poll by Gallup showed that 70% of U.S. employees are not engaged at work.”</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Analogy: E.g., </a:t>
            </a:r>
            <a:r>
              <a:rPr lang="en-US" i="1" dirty="0">
                <a:solidFill>
                  <a:schemeClr val="bg1">
                    <a:lumMod val="85000"/>
                  </a:schemeClr>
                </a:solidFill>
                <a:latin typeface="Candara" pitchFamily="34" charset="0"/>
                <a:cs typeface="Arial" pitchFamily="34" charset="0"/>
              </a:rPr>
              <a:t>“Good communication is like a good design.”</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Humor (relevant)</a:t>
            </a:r>
          </a:p>
          <a:p>
            <a:pPr marL="914400" lvl="1"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Gimmick (trick intended to attract attention)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2143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000000"/>
                                      </p:to>
                                    </p:animClr>
                                    <p:animClr clrSpc="rgb" dir="cw">
                                      <p:cBhvr>
                                        <p:cTn id="33" dur="500" fill="hold"/>
                                        <p:tgtEl>
                                          <p:spTgt spid="17">
                                            <p:txEl>
                                              <p:pRg st="3" end="3"/>
                                            </p:txEl>
                                          </p:spTgt>
                                        </p:tgtEl>
                                        <p:attrNameLst>
                                          <p:attrName>fillcolor</p:attrName>
                                        </p:attrNameLst>
                                      </p:cBhvr>
                                      <p:to>
                                        <a:srgbClr val="00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500" fill="hold"/>
                                        <p:tgtEl>
                                          <p:spTgt spid="17">
                                            <p:txEl>
                                              <p:pRg st="5" end="5"/>
                                            </p:txEl>
                                          </p:spTgt>
                                        </p:tgtEl>
                                        <p:attrNameLst>
                                          <p:attrName>style.color</p:attrName>
                                        </p:attrNameLst>
                                      </p:cBhvr>
                                      <p:to>
                                        <a:srgbClr val="000000"/>
                                      </p:to>
                                    </p:animClr>
                                    <p:animClr clrSpc="rgb" dir="cw">
                                      <p:cBhvr>
                                        <p:cTn id="47" dur="500" fill="hold"/>
                                        <p:tgtEl>
                                          <p:spTgt spid="17">
                                            <p:txEl>
                                              <p:pRg st="5" end="5"/>
                                            </p:txEl>
                                          </p:spTgt>
                                        </p:tgtEl>
                                        <p:attrNameLst>
                                          <p:attrName>fillcolor</p:attrName>
                                        </p:attrNameLst>
                                      </p:cBhvr>
                                      <p:to>
                                        <a:srgbClr val="000000"/>
                                      </p:to>
                                    </p:animClr>
                                    <p:set>
                                      <p:cBhvr>
                                        <p:cTn id="48" dur="500" fill="hold"/>
                                        <p:tgtEl>
                                          <p:spTgt spid="17">
                                            <p:txEl>
                                              <p:pRg st="5" end="5"/>
                                            </p:txEl>
                                          </p:spTgt>
                                        </p:tgtEl>
                                        <p:attrNameLst>
                                          <p:attrName>fill.type</p:attrName>
                                        </p:attrNameLst>
                                      </p:cBhvr>
                                      <p:to>
                                        <p:strVal val="solid"/>
                                      </p:to>
                                    </p:set>
                                    <p:set>
                                      <p:cBhvr>
                                        <p:cTn id="49" dur="500" fill="hold"/>
                                        <p:tgtEl>
                                          <p:spTgt spid="17">
                                            <p:txEl>
                                              <p:pRg st="5" end="5"/>
                                            </p:txEl>
                                          </p:spTgt>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9" presetClass="emph" presetSubtype="0" fill="hold" nodeType="clickEffect">
                                  <p:stCondLst>
                                    <p:cond delay="0"/>
                                  </p:stCondLst>
                                  <p:childTnLst>
                                    <p:animClr clrSpc="rgb" dir="cw">
                                      <p:cBhvr override="childStyle">
                                        <p:cTn id="53" dur="500" fill="hold"/>
                                        <p:tgtEl>
                                          <p:spTgt spid="17">
                                            <p:txEl>
                                              <p:pRg st="6" end="6"/>
                                            </p:txEl>
                                          </p:spTgt>
                                        </p:tgtEl>
                                        <p:attrNameLst>
                                          <p:attrName>style.color</p:attrName>
                                        </p:attrNameLst>
                                      </p:cBhvr>
                                      <p:to>
                                        <a:srgbClr val="000000"/>
                                      </p:to>
                                    </p:animClr>
                                    <p:animClr clrSpc="rgb" dir="cw">
                                      <p:cBhvr>
                                        <p:cTn id="54" dur="500" fill="hold"/>
                                        <p:tgtEl>
                                          <p:spTgt spid="17">
                                            <p:txEl>
                                              <p:pRg st="6" end="6"/>
                                            </p:txEl>
                                          </p:spTgt>
                                        </p:tgtEl>
                                        <p:attrNameLst>
                                          <p:attrName>fillcolor</p:attrName>
                                        </p:attrNameLst>
                                      </p:cBhvr>
                                      <p:to>
                                        <a:srgbClr val="000000"/>
                                      </p:to>
                                    </p:animClr>
                                    <p:set>
                                      <p:cBhvr>
                                        <p:cTn id="55" dur="500" fill="hold"/>
                                        <p:tgtEl>
                                          <p:spTgt spid="17">
                                            <p:txEl>
                                              <p:pRg st="6" end="6"/>
                                            </p:txEl>
                                          </p:spTgt>
                                        </p:tgtEl>
                                        <p:attrNameLst>
                                          <p:attrName>fill.type</p:attrName>
                                        </p:attrNameLst>
                                      </p:cBhvr>
                                      <p:to>
                                        <p:strVal val="solid"/>
                                      </p:to>
                                    </p:set>
                                    <p:set>
                                      <p:cBhvr>
                                        <p:cTn id="56" dur="500" fill="hold"/>
                                        <p:tgtEl>
                                          <p:spTgt spid="17">
                                            <p:txEl>
                                              <p:pRg st="6" end="6"/>
                                            </p:txEl>
                                          </p:spTgt>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9" presetClass="emph" presetSubtype="0" fill="hold" nodeType="clickEffect">
                                  <p:stCondLst>
                                    <p:cond delay="0"/>
                                  </p:stCondLst>
                                  <p:childTnLst>
                                    <p:animClr clrSpc="rgb" dir="cw">
                                      <p:cBhvr override="childStyle">
                                        <p:cTn id="60" dur="500" fill="hold"/>
                                        <p:tgtEl>
                                          <p:spTgt spid="17">
                                            <p:txEl>
                                              <p:pRg st="7" end="7"/>
                                            </p:txEl>
                                          </p:spTgt>
                                        </p:tgtEl>
                                        <p:attrNameLst>
                                          <p:attrName>style.color</p:attrName>
                                        </p:attrNameLst>
                                      </p:cBhvr>
                                      <p:to>
                                        <a:srgbClr val="000000"/>
                                      </p:to>
                                    </p:animClr>
                                    <p:animClr clrSpc="rgb" dir="cw">
                                      <p:cBhvr>
                                        <p:cTn id="61" dur="500" fill="hold"/>
                                        <p:tgtEl>
                                          <p:spTgt spid="17">
                                            <p:txEl>
                                              <p:pRg st="7" end="7"/>
                                            </p:txEl>
                                          </p:spTgt>
                                        </p:tgtEl>
                                        <p:attrNameLst>
                                          <p:attrName>fillcolor</p:attrName>
                                        </p:attrNameLst>
                                      </p:cBhvr>
                                      <p:to>
                                        <a:srgbClr val="000000"/>
                                      </p:to>
                                    </p:animClr>
                                    <p:set>
                                      <p:cBhvr>
                                        <p:cTn id="62" dur="500" fill="hold"/>
                                        <p:tgtEl>
                                          <p:spTgt spid="17">
                                            <p:txEl>
                                              <p:pRg st="7" end="7"/>
                                            </p:txEl>
                                          </p:spTgt>
                                        </p:tgtEl>
                                        <p:attrNameLst>
                                          <p:attrName>fill.type</p:attrName>
                                        </p:attrNameLst>
                                      </p:cBhvr>
                                      <p:to>
                                        <p:strVal val="solid"/>
                                      </p:to>
                                    </p:set>
                                    <p:set>
                                      <p:cBhvr>
                                        <p:cTn id="63"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presentation png">
            <a:extLst>
              <a:ext uri="{FF2B5EF4-FFF2-40B4-BE49-F238E27FC236}">
                <a16:creationId xmlns:a16="http://schemas.microsoft.com/office/drawing/2014/main" id="{F367DE38-D687-4855-B690-5557BA426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139" y="3075139"/>
            <a:ext cx="3401861" cy="34018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3132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3 – Presentation [2/4]</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Introduce self, title, background (if necessary)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Setting the theme, i.e., involve the audience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Specify agenda/outline</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4F449A61-94C6-466D-A135-889FB5AEC3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265772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D74793E5-E029-4131-9774-0F25CB30C5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153433"/>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45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17">
                                            <p:txEl>
                                              <p:pRg st="1" end="1"/>
                                            </p:txEl>
                                          </p:spTgt>
                                        </p:tgtEl>
                                        <p:attrNameLst>
                                          <p:attrName>style.color</p:attrName>
                                        </p:attrNameLst>
                                      </p:cBhvr>
                                      <p:to>
                                        <a:srgbClr val="000000"/>
                                      </p:to>
                                    </p:animClr>
                                    <p:animClr clrSpc="rgb" dir="cw">
                                      <p:cBhvr>
                                        <p:cTn id="12" dur="500" fill="hold"/>
                                        <p:tgtEl>
                                          <p:spTgt spid="17">
                                            <p:txEl>
                                              <p:pRg st="1" end="1"/>
                                            </p:txEl>
                                          </p:spTgt>
                                        </p:tgtEl>
                                        <p:attrNameLst>
                                          <p:attrName>fillcolor</p:attrName>
                                        </p:attrNameLst>
                                      </p:cBhvr>
                                      <p:to>
                                        <a:srgbClr val="000000"/>
                                      </p:to>
                                    </p:animClr>
                                    <p:set>
                                      <p:cBhvr>
                                        <p:cTn id="13" dur="500" fill="hold"/>
                                        <p:tgtEl>
                                          <p:spTgt spid="17">
                                            <p:txEl>
                                              <p:pRg st="1" end="1"/>
                                            </p:txEl>
                                          </p:spTgt>
                                        </p:tgtEl>
                                        <p:attrNameLst>
                                          <p:attrName>fill.type</p:attrName>
                                        </p:attrNameLst>
                                      </p:cBhvr>
                                      <p:to>
                                        <p:strVal val="solid"/>
                                      </p:to>
                                    </p:set>
                                    <p:set>
                                      <p:cBhvr>
                                        <p:cTn id="14" dur="500" fill="hold"/>
                                        <p:tgtEl>
                                          <p:spTgt spid="17">
                                            <p:txEl>
                                              <p:pRg st="1" end="1"/>
                                            </p:txEl>
                                          </p:spTgt>
                                        </p:tgtEl>
                                        <p:attrNameLst>
                                          <p:attrName>fill.on</p:attrName>
                                        </p:attrNameLst>
                                      </p:cBhvr>
                                      <p:to>
                                        <p:strVal val="true"/>
                                      </p:to>
                                    </p:set>
                                  </p:childTnLst>
                                </p:cTn>
                              </p:par>
                              <p:par>
                                <p:cTn id="15" presetID="2" presetClass="entr" presetSubtype="8"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9" presetClass="emph" presetSubtype="0" fill="hold" nodeType="clickEffect">
                                  <p:stCondLst>
                                    <p:cond delay="0"/>
                                  </p:stCondLst>
                                  <p:childTnLst>
                                    <p:animClr clrSpc="rgb" dir="cw">
                                      <p:cBhvr override="childStyle">
                                        <p:cTn id="22" dur="500" fill="hold"/>
                                        <p:tgtEl>
                                          <p:spTgt spid="17">
                                            <p:txEl>
                                              <p:pRg st="2" end="2"/>
                                            </p:txEl>
                                          </p:spTgt>
                                        </p:tgtEl>
                                        <p:attrNameLst>
                                          <p:attrName>style.color</p:attrName>
                                        </p:attrNameLst>
                                      </p:cBhvr>
                                      <p:to>
                                        <a:srgbClr val="000000"/>
                                      </p:to>
                                    </p:animClr>
                                    <p:animClr clrSpc="rgb" dir="cw">
                                      <p:cBhvr>
                                        <p:cTn id="23" dur="500" fill="hold"/>
                                        <p:tgtEl>
                                          <p:spTgt spid="17">
                                            <p:txEl>
                                              <p:pRg st="2" end="2"/>
                                            </p:txEl>
                                          </p:spTgt>
                                        </p:tgtEl>
                                        <p:attrNameLst>
                                          <p:attrName>fillcolor</p:attrName>
                                        </p:attrNameLst>
                                      </p:cBhvr>
                                      <p:to>
                                        <a:srgbClr val="000000"/>
                                      </p:to>
                                    </p:animClr>
                                    <p:set>
                                      <p:cBhvr>
                                        <p:cTn id="24" dur="500" fill="hold"/>
                                        <p:tgtEl>
                                          <p:spTgt spid="17">
                                            <p:txEl>
                                              <p:pRg st="2" end="2"/>
                                            </p:txEl>
                                          </p:spTgt>
                                        </p:tgtEl>
                                        <p:attrNameLst>
                                          <p:attrName>fill.type</p:attrName>
                                        </p:attrNameLst>
                                      </p:cBhvr>
                                      <p:to>
                                        <p:strVal val="solid"/>
                                      </p:to>
                                    </p:set>
                                    <p:set>
                                      <p:cBhvr>
                                        <p:cTn id="25" dur="500" fill="hold"/>
                                        <p:tgtEl>
                                          <p:spTgt spid="17">
                                            <p:txEl>
                                              <p:pRg st="2" end="2"/>
                                            </p:txEl>
                                          </p:spTgt>
                                        </p:tgtEl>
                                        <p:attrNameLst>
                                          <p:attrName>fill.on</p:attrName>
                                        </p:attrNameLst>
                                      </p:cBhvr>
                                      <p:to>
                                        <p:strVal val="true"/>
                                      </p:to>
                                    </p:set>
                                  </p:childTnLst>
                                </p:cTn>
                              </p:par>
                              <p:par>
                                <p:cTn id="26" presetID="2" presetClass="entr" presetSubtype="8"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500" fill="hold"/>
                                        <p:tgtEl>
                                          <p:spTgt spid="57"/>
                                        </p:tgtEl>
                                        <p:attrNameLst>
                                          <p:attrName>ppt_x</p:attrName>
                                        </p:attrNameLst>
                                      </p:cBhvr>
                                      <p:tavLst>
                                        <p:tav tm="0">
                                          <p:val>
                                            <p:strVal val="0-#ppt_w/2"/>
                                          </p:val>
                                        </p:tav>
                                        <p:tav tm="100000">
                                          <p:val>
                                            <p:strVal val="#ppt_x"/>
                                          </p:val>
                                        </p:tav>
                                      </p:tavLst>
                                    </p:anim>
                                    <p:anim calcmode="lin" valueType="num">
                                      <p:cBhvr additive="base">
                                        <p:cTn id="29"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nodeType="clickEffect">
                                  <p:stCondLst>
                                    <p:cond delay="0"/>
                                  </p:stCondLst>
                                  <p:childTnLst>
                                    <p:animClr clrSpc="rgb" dir="cw">
                                      <p:cBhvr override="childStyle">
                                        <p:cTn id="33" dur="500" fill="hold"/>
                                        <p:tgtEl>
                                          <p:spTgt spid="17">
                                            <p:txEl>
                                              <p:pRg st="3" end="3"/>
                                            </p:txEl>
                                          </p:spTgt>
                                        </p:tgtEl>
                                        <p:attrNameLst>
                                          <p:attrName>style.color</p:attrName>
                                        </p:attrNameLst>
                                      </p:cBhvr>
                                      <p:to>
                                        <a:srgbClr val="000000"/>
                                      </p:to>
                                    </p:animClr>
                                    <p:animClr clrSpc="rgb" dir="cw">
                                      <p:cBhvr>
                                        <p:cTn id="34" dur="500" fill="hold"/>
                                        <p:tgtEl>
                                          <p:spTgt spid="17">
                                            <p:txEl>
                                              <p:pRg st="3" end="3"/>
                                            </p:txEl>
                                          </p:spTgt>
                                        </p:tgtEl>
                                        <p:attrNameLst>
                                          <p:attrName>fillcolor</p:attrName>
                                        </p:attrNameLst>
                                      </p:cBhvr>
                                      <p:to>
                                        <a:srgbClr val="000000"/>
                                      </p:to>
                                    </p:animClr>
                                    <p:set>
                                      <p:cBhvr>
                                        <p:cTn id="35" dur="500" fill="hold"/>
                                        <p:tgtEl>
                                          <p:spTgt spid="17">
                                            <p:txEl>
                                              <p:pRg st="3" end="3"/>
                                            </p:txEl>
                                          </p:spTgt>
                                        </p:tgtEl>
                                        <p:attrNameLst>
                                          <p:attrName>fill.type</p:attrName>
                                        </p:attrNameLst>
                                      </p:cBhvr>
                                      <p:to>
                                        <p:strVal val="solid"/>
                                      </p:to>
                                    </p:set>
                                    <p:set>
                                      <p:cBhvr>
                                        <p:cTn id="36" dur="500" fill="hold"/>
                                        <p:tgtEl>
                                          <p:spTgt spid="17">
                                            <p:txEl>
                                              <p:pRg st="3" end="3"/>
                                            </p:txEl>
                                          </p:spTgt>
                                        </p:tgtEl>
                                        <p:attrNameLst>
                                          <p:attrName>fill.on</p:attrName>
                                        </p:attrNameLst>
                                      </p:cBhvr>
                                      <p:to>
                                        <p:strVal val="true"/>
                                      </p:to>
                                    </p:set>
                                  </p:childTnLst>
                                </p:cTn>
                              </p:par>
                              <p:par>
                                <p:cTn id="37" presetID="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0-#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presentation png">
            <a:extLst>
              <a:ext uri="{FF2B5EF4-FFF2-40B4-BE49-F238E27FC236}">
                <a16:creationId xmlns:a16="http://schemas.microsoft.com/office/drawing/2014/main" id="{F367DE38-D687-4855-B690-5557BA426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139" y="3075139"/>
            <a:ext cx="3401861" cy="34018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49299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3 – Presentation [3/4]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the PowerPoint slides as guide and involve the audience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Start presentation on time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Have confidence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Develop eye contact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8A2833D-A2AF-4B70-A9E3-20B76696590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4F449A61-94C6-466D-A135-889FB5AEC3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07108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D74793E5-E029-4131-9774-0F25CB30C5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80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2" end="2"/>
                                            </p:txEl>
                                          </p:spTgt>
                                        </p:tgtEl>
                                        <p:attrNameLst>
                                          <p:attrName>style.color</p:attrName>
                                        </p:attrNameLst>
                                      </p:cBhvr>
                                      <p:to>
                                        <a:srgbClr val="000000"/>
                                      </p:to>
                                    </p:animClr>
                                    <p:animClr clrSpc="rgb" dir="cw">
                                      <p:cBhvr>
                                        <p:cTn id="18" dur="500" fill="hold"/>
                                        <p:tgtEl>
                                          <p:spTgt spid="17">
                                            <p:txEl>
                                              <p:pRg st="2" end="2"/>
                                            </p:txEl>
                                          </p:spTgt>
                                        </p:tgtEl>
                                        <p:attrNameLst>
                                          <p:attrName>fillcolor</p:attrName>
                                        </p:attrNameLst>
                                      </p:cBhvr>
                                      <p:to>
                                        <a:srgbClr val="000000"/>
                                      </p:to>
                                    </p:animClr>
                                    <p:set>
                                      <p:cBhvr>
                                        <p:cTn id="19" dur="500" fill="hold"/>
                                        <p:tgtEl>
                                          <p:spTgt spid="17">
                                            <p:txEl>
                                              <p:pRg st="2" end="2"/>
                                            </p:txEl>
                                          </p:spTgt>
                                        </p:tgtEl>
                                        <p:attrNameLst>
                                          <p:attrName>fill.type</p:attrName>
                                        </p:attrNameLst>
                                      </p:cBhvr>
                                      <p:to>
                                        <p:strVal val="solid"/>
                                      </p:to>
                                    </p:set>
                                    <p:set>
                                      <p:cBhvr>
                                        <p:cTn id="20" dur="500" fill="hold"/>
                                        <p:tgtEl>
                                          <p:spTgt spid="17">
                                            <p:txEl>
                                              <p:pRg st="2" end="2"/>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0-#ppt_w/2"/>
                                          </p:val>
                                        </p:tav>
                                        <p:tav tm="100000">
                                          <p:val>
                                            <p:strVal val="#ppt_x"/>
                                          </p:val>
                                        </p:tav>
                                      </p:tavLst>
                                    </p:anim>
                                    <p:anim calcmode="lin" valueType="num">
                                      <p:cBhvr additive="base">
                                        <p:cTn id="35"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0-#ppt_w/2"/>
                                          </p:val>
                                        </p:tav>
                                        <p:tav tm="100000">
                                          <p:val>
                                            <p:strVal val="#ppt_x"/>
                                          </p:val>
                                        </p:tav>
                                      </p:tavLst>
                                    </p:anim>
                                    <p:anim calcmode="lin" valueType="num">
                                      <p:cBhvr additive="base">
                                        <p:cTn id="46"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presentation png">
            <a:extLst>
              <a:ext uri="{FF2B5EF4-FFF2-40B4-BE49-F238E27FC236}">
                <a16:creationId xmlns:a16="http://schemas.microsoft.com/office/drawing/2014/main" id="{F367DE38-D687-4855-B690-5557BA426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139" y="3075139"/>
            <a:ext cx="3401861" cy="34018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3 – Presentation [4/4]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Body Movements: Gestures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Voice: Effective Pitch</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Poise (balance): Standing/ Sitting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Handling Questions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Reminders</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8A2833D-A2AF-4B70-A9E3-20B76696590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4F449A61-94C6-466D-A135-889FB5AEC3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07108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D74793E5-E029-4131-9774-0F25CB30C5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blue sketch arrow png">
            <a:extLst>
              <a:ext uri="{FF2B5EF4-FFF2-40B4-BE49-F238E27FC236}">
                <a16:creationId xmlns:a16="http://schemas.microsoft.com/office/drawing/2014/main" id="{C6F49A26-A306-49DE-9429-6BC08AA995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030952"/>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47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2" end="2"/>
                                            </p:txEl>
                                          </p:spTgt>
                                        </p:tgtEl>
                                        <p:attrNameLst>
                                          <p:attrName>style.color</p:attrName>
                                        </p:attrNameLst>
                                      </p:cBhvr>
                                      <p:to>
                                        <a:srgbClr val="000000"/>
                                      </p:to>
                                    </p:animClr>
                                    <p:animClr clrSpc="rgb" dir="cw">
                                      <p:cBhvr>
                                        <p:cTn id="18" dur="500" fill="hold"/>
                                        <p:tgtEl>
                                          <p:spTgt spid="17">
                                            <p:txEl>
                                              <p:pRg st="2" end="2"/>
                                            </p:txEl>
                                          </p:spTgt>
                                        </p:tgtEl>
                                        <p:attrNameLst>
                                          <p:attrName>fillcolor</p:attrName>
                                        </p:attrNameLst>
                                      </p:cBhvr>
                                      <p:to>
                                        <a:srgbClr val="000000"/>
                                      </p:to>
                                    </p:animClr>
                                    <p:set>
                                      <p:cBhvr>
                                        <p:cTn id="19" dur="500" fill="hold"/>
                                        <p:tgtEl>
                                          <p:spTgt spid="17">
                                            <p:txEl>
                                              <p:pRg st="2" end="2"/>
                                            </p:txEl>
                                          </p:spTgt>
                                        </p:tgtEl>
                                        <p:attrNameLst>
                                          <p:attrName>fill.type</p:attrName>
                                        </p:attrNameLst>
                                      </p:cBhvr>
                                      <p:to>
                                        <p:strVal val="solid"/>
                                      </p:to>
                                    </p:set>
                                    <p:set>
                                      <p:cBhvr>
                                        <p:cTn id="20" dur="500" fill="hold"/>
                                        <p:tgtEl>
                                          <p:spTgt spid="17">
                                            <p:txEl>
                                              <p:pRg st="2" end="2"/>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0-#ppt_w/2"/>
                                          </p:val>
                                        </p:tav>
                                        <p:tav tm="100000">
                                          <p:val>
                                            <p:strVal val="#ppt_x"/>
                                          </p:val>
                                        </p:tav>
                                      </p:tavLst>
                                    </p:anim>
                                    <p:anim calcmode="lin" valueType="num">
                                      <p:cBhvr additive="base">
                                        <p:cTn id="35"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0-#ppt_w/2"/>
                                          </p:val>
                                        </p:tav>
                                        <p:tav tm="100000">
                                          <p:val>
                                            <p:strVal val="#ppt_x"/>
                                          </p:val>
                                        </p:tav>
                                      </p:tavLst>
                                    </p:anim>
                                    <p:anim calcmode="lin" valueType="num">
                                      <p:cBhvr additive="base">
                                        <p:cTn id="4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additive="base">
                                        <p:cTn id="56" dur="500" fill="hold"/>
                                        <p:tgtEl>
                                          <p:spTgt spid="59"/>
                                        </p:tgtEl>
                                        <p:attrNameLst>
                                          <p:attrName>ppt_x</p:attrName>
                                        </p:attrNameLst>
                                      </p:cBhvr>
                                      <p:tavLst>
                                        <p:tav tm="0">
                                          <p:val>
                                            <p:strVal val="0-#ppt_w/2"/>
                                          </p:val>
                                        </p:tav>
                                        <p:tav tm="100000">
                                          <p:val>
                                            <p:strVal val="#ppt_x"/>
                                          </p:val>
                                        </p:tav>
                                      </p:tavLst>
                                    </p:anim>
                                    <p:anim calcmode="lin" valueType="num">
                                      <p:cBhvr additive="base">
                                        <p:cTn id="57"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mage result for dos and donts png">
            <a:extLst>
              <a:ext uri="{FF2B5EF4-FFF2-40B4-BE49-F238E27FC236}">
                <a16:creationId xmlns:a16="http://schemas.microsoft.com/office/drawing/2014/main" id="{DEE23DC2-87D5-46E2-9F84-2B89706EF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297" y="4188511"/>
            <a:ext cx="3729760" cy="24865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Tips: Dos and Don’ts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Keep slides clean and simple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Keeping 1/3</a:t>
            </a:r>
            <a:r>
              <a:rPr lang="en-US" sz="2000" baseline="30000" dirty="0">
                <a:solidFill>
                  <a:schemeClr val="bg1">
                    <a:lumMod val="85000"/>
                  </a:schemeClr>
                </a:solidFill>
                <a:latin typeface="Candara" pitchFamily="34" charset="0"/>
                <a:cs typeface="Arial" pitchFamily="34" charset="0"/>
              </a:rPr>
              <a:t>rd</a:t>
            </a:r>
            <a:r>
              <a:rPr lang="en-US" sz="2000" dirty="0">
                <a:solidFill>
                  <a:schemeClr val="bg1">
                    <a:lumMod val="85000"/>
                  </a:schemeClr>
                </a:solidFill>
                <a:latin typeface="Candara" pitchFamily="34" charset="0"/>
                <a:cs typeface="Arial" pitchFamily="34" charset="0"/>
              </a:rPr>
              <a:t> of a slide clear is a good idea</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Add effective content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Format appropriately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Add consistent title and text placements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Label charts and tables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F55E2B2-AF2D-4DA1-8E2B-EB326755E1C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B3FF5F08-D5A9-4B4B-A405-4169785BB4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07108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474903E9-D83C-45C8-BD9E-9CB96921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blue sketch arrow png">
            <a:extLst>
              <a:ext uri="{FF2B5EF4-FFF2-40B4-BE49-F238E27FC236}">
                <a16:creationId xmlns:a16="http://schemas.microsoft.com/office/drawing/2014/main" id="{DBB09425-C4EA-4949-84BD-D696CE9B52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03095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Image result for blue sketch arrow png">
            <a:extLst>
              <a:ext uri="{FF2B5EF4-FFF2-40B4-BE49-F238E27FC236}">
                <a16:creationId xmlns:a16="http://schemas.microsoft.com/office/drawing/2014/main" id="{A003FD8F-3C32-4640-B1BC-3D8DAFAB72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42" y="4480867"/>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8222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0722"/>
                                        </p:tgtEl>
                                        <p:attrNameLst>
                                          <p:attrName>style.visibility</p:attrName>
                                        </p:attrNameLst>
                                      </p:cBhvr>
                                      <p:to>
                                        <p:strVal val="visible"/>
                                      </p:to>
                                    </p:set>
                                    <p:animEffect transition="in" filter="fade">
                                      <p:cBhvr>
                                        <p:cTn id="13" dur="500"/>
                                        <p:tgtEl>
                                          <p:spTgt spid="30722"/>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0-#ppt_w/2"/>
                                          </p:val>
                                        </p:tav>
                                        <p:tav tm="100000">
                                          <p:val>
                                            <p:strVal val="#ppt_x"/>
                                          </p:val>
                                        </p:tav>
                                      </p:tavLst>
                                    </p:anim>
                                    <p:anim calcmode="lin" valueType="num">
                                      <p:cBhvr additive="base">
                                        <p:cTn id="35"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500" fill="hold"/>
                                        <p:tgtEl>
                                          <p:spTgt spid="58"/>
                                        </p:tgtEl>
                                        <p:attrNameLst>
                                          <p:attrName>ppt_x</p:attrName>
                                        </p:attrNameLst>
                                      </p:cBhvr>
                                      <p:tavLst>
                                        <p:tav tm="0">
                                          <p:val>
                                            <p:strVal val="0-#ppt_w/2"/>
                                          </p:val>
                                        </p:tav>
                                        <p:tav tm="100000">
                                          <p:val>
                                            <p:strVal val="#ppt_x"/>
                                          </p:val>
                                        </p:tav>
                                      </p:tavLst>
                                    </p:anim>
                                    <p:anim calcmode="lin" valueType="num">
                                      <p:cBhvr additive="base">
                                        <p:cTn id="5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5" end="5"/>
                                            </p:txEl>
                                          </p:spTgt>
                                        </p:tgtEl>
                                        <p:attrNameLst>
                                          <p:attrName>style.color</p:attrName>
                                        </p:attrNameLst>
                                      </p:cBhvr>
                                      <p:to>
                                        <a:srgbClr val="000000"/>
                                      </p:to>
                                    </p:animClr>
                                    <p:animClr clrSpc="rgb" dir="cw">
                                      <p:cBhvr>
                                        <p:cTn id="62" dur="500" fill="hold"/>
                                        <p:tgtEl>
                                          <p:spTgt spid="17">
                                            <p:txEl>
                                              <p:pRg st="5" end="5"/>
                                            </p:txEl>
                                          </p:spTgt>
                                        </p:tgtEl>
                                        <p:attrNameLst>
                                          <p:attrName>fillcolor</p:attrName>
                                        </p:attrNameLst>
                                      </p:cBhvr>
                                      <p:to>
                                        <a:srgbClr val="000000"/>
                                      </p:to>
                                    </p:animClr>
                                    <p:set>
                                      <p:cBhvr>
                                        <p:cTn id="63" dur="500" fill="hold"/>
                                        <p:tgtEl>
                                          <p:spTgt spid="17">
                                            <p:txEl>
                                              <p:pRg st="5" end="5"/>
                                            </p:txEl>
                                          </p:spTgt>
                                        </p:tgtEl>
                                        <p:attrNameLst>
                                          <p:attrName>fill.type</p:attrName>
                                        </p:attrNameLst>
                                      </p:cBhvr>
                                      <p:to>
                                        <p:strVal val="solid"/>
                                      </p:to>
                                    </p:set>
                                    <p:set>
                                      <p:cBhvr>
                                        <p:cTn id="64" dur="500" fill="hold"/>
                                        <p:tgtEl>
                                          <p:spTgt spid="17">
                                            <p:txEl>
                                              <p:pRg st="5" end="5"/>
                                            </p:txEl>
                                          </p:spTgt>
                                        </p:tgtEl>
                                        <p:attrNameLst>
                                          <p:attrName>fill.on</p:attrName>
                                        </p:attrNameLst>
                                      </p:cBhvr>
                                      <p:to>
                                        <p:strVal val="true"/>
                                      </p:to>
                                    </p:set>
                                  </p:childTnLst>
                                </p:cTn>
                              </p:par>
                              <p:par>
                                <p:cTn id="65" presetID="2" presetClass="entr" presetSubtype="8"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0-#ppt_w/2"/>
                                          </p:val>
                                        </p:tav>
                                        <p:tav tm="100000">
                                          <p:val>
                                            <p:strVal val="#ppt_x"/>
                                          </p:val>
                                        </p:tav>
                                      </p:tavLst>
                                    </p:anim>
                                    <p:anim calcmode="lin" valueType="num">
                                      <p:cBhvr additive="base">
                                        <p:cTn id="6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mph" presetSubtype="0" fill="hold" nodeType="clickEffect">
                                  <p:stCondLst>
                                    <p:cond delay="0"/>
                                  </p:stCondLst>
                                  <p:childTnLst>
                                    <p:animClr clrSpc="rgb" dir="cw">
                                      <p:cBhvr override="childStyle">
                                        <p:cTn id="72" dur="500" fill="hold"/>
                                        <p:tgtEl>
                                          <p:spTgt spid="17">
                                            <p:txEl>
                                              <p:pRg st="6" end="6"/>
                                            </p:txEl>
                                          </p:spTgt>
                                        </p:tgtEl>
                                        <p:attrNameLst>
                                          <p:attrName>style.color</p:attrName>
                                        </p:attrNameLst>
                                      </p:cBhvr>
                                      <p:to>
                                        <a:srgbClr val="000000"/>
                                      </p:to>
                                    </p:animClr>
                                    <p:animClr clrSpc="rgb" dir="cw">
                                      <p:cBhvr>
                                        <p:cTn id="73" dur="500" fill="hold"/>
                                        <p:tgtEl>
                                          <p:spTgt spid="17">
                                            <p:txEl>
                                              <p:pRg st="6" end="6"/>
                                            </p:txEl>
                                          </p:spTgt>
                                        </p:tgtEl>
                                        <p:attrNameLst>
                                          <p:attrName>fillcolor</p:attrName>
                                        </p:attrNameLst>
                                      </p:cBhvr>
                                      <p:to>
                                        <a:srgbClr val="000000"/>
                                      </p:to>
                                    </p:animClr>
                                    <p:set>
                                      <p:cBhvr>
                                        <p:cTn id="74" dur="500" fill="hold"/>
                                        <p:tgtEl>
                                          <p:spTgt spid="17">
                                            <p:txEl>
                                              <p:pRg st="6" end="6"/>
                                            </p:txEl>
                                          </p:spTgt>
                                        </p:tgtEl>
                                        <p:attrNameLst>
                                          <p:attrName>fill.type</p:attrName>
                                        </p:attrNameLst>
                                      </p:cBhvr>
                                      <p:to>
                                        <p:strVal val="solid"/>
                                      </p:to>
                                    </p:set>
                                    <p:set>
                                      <p:cBhvr>
                                        <p:cTn id="75" dur="500" fill="hold"/>
                                        <p:tgtEl>
                                          <p:spTgt spid="17">
                                            <p:txEl>
                                              <p:pRg st="6" end="6"/>
                                            </p:txEl>
                                          </p:spTgt>
                                        </p:tgtEl>
                                        <p:attrNameLst>
                                          <p:attrName>fill.on</p:attrName>
                                        </p:attrNameLst>
                                      </p:cBhvr>
                                      <p:to>
                                        <p:strVal val="true"/>
                                      </p:to>
                                    </p:set>
                                  </p:childTnLst>
                                </p:cTn>
                              </p:par>
                              <p:par>
                                <p:cTn id="76" presetID="2" presetClass="entr" presetSubtype="8" fill="hold" nodeType="with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additive="base">
                                        <p:cTn id="78" dur="500" fill="hold"/>
                                        <p:tgtEl>
                                          <p:spTgt spid="60"/>
                                        </p:tgtEl>
                                        <p:attrNameLst>
                                          <p:attrName>ppt_x</p:attrName>
                                        </p:attrNameLst>
                                      </p:cBhvr>
                                      <p:tavLst>
                                        <p:tav tm="0">
                                          <p:val>
                                            <p:strVal val="0-#ppt_w/2"/>
                                          </p:val>
                                        </p:tav>
                                        <p:tav tm="100000">
                                          <p:val>
                                            <p:strVal val="#ppt_x"/>
                                          </p:val>
                                        </p:tav>
                                      </p:tavLst>
                                    </p:anim>
                                    <p:anim calcmode="lin" valueType="num">
                                      <p:cBhvr additive="base">
                                        <p:cTn id="7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anose="020E0502030303020204" pitchFamily="34" charset="0"/>
                <a:cs typeface="Arial" pitchFamily="34" charset="0"/>
              </a:rPr>
              <a:t>Too much Text (Don’t)</a:t>
            </a:r>
          </a:p>
          <a:p>
            <a:pPr algn="just">
              <a:lnSpc>
                <a:spcPct val="150000"/>
              </a:lnSpc>
            </a:pPr>
            <a:r>
              <a:rPr lang="en-US" sz="2400" i="1" dirty="0">
                <a:solidFill>
                  <a:schemeClr val="bg1">
                    <a:lumMod val="85000"/>
                  </a:schemeClr>
                </a:solidFill>
                <a:latin typeface="Candara" panose="020E0502030303020204" pitchFamily="34" charset="0"/>
              </a:rPr>
              <a:t>“This page contains too many words for a presentation slide. It is not written in point form, making it difficult both for your audience to read and for you to present each point. In short, your audience will spend too much time trying to read this paragraph instead of listening to you. Eventually it will make your slide wordy and boring. You will lose your audience’s attention before you even reach the end of your………………………”</a:t>
            </a:r>
            <a:endParaRPr lang="en-US" sz="2400" b="1"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9439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Text Tips [1/2]</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Text slides should be brief</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more than eight words per line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more than eight lines per slide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Fewer words will force an explanation rather than reading slide word for word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F55E2B2-AF2D-4DA1-8E2B-EB326755E1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B3FF5F08-D5A9-4B4B-A405-4169785BB4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8" y="307108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474903E9-D83C-45C8-BD9E-9CB96921DD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393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0-#ppt_w/2"/>
                                          </p:val>
                                        </p:tav>
                                        <p:tav tm="100000">
                                          <p:val>
                                            <p:strVal val="#ppt_x"/>
                                          </p:val>
                                        </p:tav>
                                      </p:tavLst>
                                    </p:anim>
                                    <p:anim calcmode="lin" valueType="num">
                                      <p:cBhvr additive="base">
                                        <p:cTn id="3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0-#ppt_w/2"/>
                                          </p:val>
                                        </p:tav>
                                        <p:tav tm="100000">
                                          <p:val>
                                            <p:strVal val="#ppt_x"/>
                                          </p:val>
                                        </p:tav>
                                      </p:tavLst>
                                    </p:anim>
                                    <p:anim calcmode="lin" valueType="num">
                                      <p:cBhvr additive="base">
                                        <p:cTn id="43"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0-#ppt_w/2"/>
                                          </p:val>
                                        </p:tav>
                                        <p:tav tm="100000">
                                          <p:val>
                                            <p:strVal val="#ppt_x"/>
                                          </p:val>
                                        </p:tav>
                                      </p:tavLst>
                                    </p:anim>
                                    <p:anim calcmode="lin" valueType="num">
                                      <p:cBhvr additive="base">
                                        <p:cTn id="54"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936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Text Tips [2/2]</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Titles should be 36-40 point</a:t>
            </a:r>
          </a:p>
          <a:p>
            <a:pPr marL="0" lvl="1" algn="ctr">
              <a:lnSpc>
                <a:spcPct val="150000"/>
              </a:lnSpc>
            </a:pPr>
            <a:r>
              <a:rPr lang="en-US" sz="4000" dirty="0">
                <a:solidFill>
                  <a:schemeClr val="bg1">
                    <a:lumMod val="85000"/>
                  </a:schemeClr>
                </a:solidFill>
                <a:latin typeface="Candara" pitchFamily="34" charset="0"/>
                <a:cs typeface="Arial" pitchFamily="34" charset="0"/>
              </a:rPr>
              <a:t>Title (40 points)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Body text should be around 24 points</a:t>
            </a:r>
          </a:p>
          <a:p>
            <a:pPr marL="0" lvl="1" algn="ctr">
              <a:lnSpc>
                <a:spcPct val="150000"/>
              </a:lnSpc>
            </a:pPr>
            <a:r>
              <a:rPr lang="en-US" sz="2400" dirty="0">
                <a:solidFill>
                  <a:schemeClr val="bg1">
                    <a:lumMod val="85000"/>
                  </a:schemeClr>
                </a:solidFill>
                <a:latin typeface="Candara" pitchFamily="34" charset="0"/>
                <a:cs typeface="Arial" pitchFamily="34" charset="0"/>
              </a:rPr>
              <a:t>Body Text (24 points)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sans serif font such as Arial</a:t>
            </a:r>
          </a:p>
          <a:p>
            <a:pPr lvl="1" indent="-457200" algn="just">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B3FF5F08-D5A9-4B4B-A405-4169785BB4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57649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474903E9-D83C-45C8-BD9E-9CB96921DD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4F1F8E50-FE7C-4A29-A0D9-305CD2A5A639}"/>
              </a:ext>
            </a:extLst>
          </p:cNvPr>
          <p:cNvSpPr txBox="1"/>
          <p:nvPr/>
        </p:nvSpPr>
        <p:spPr>
          <a:xfrm>
            <a:off x="1625438" y="5271655"/>
            <a:ext cx="2438400" cy="923330"/>
          </a:xfrm>
          <a:prstGeom prst="rect">
            <a:avLst/>
          </a:prstGeom>
          <a:noFill/>
          <a:ln>
            <a:solidFill>
              <a:schemeClr val="bg2">
                <a:lumMod val="75000"/>
              </a:schemeClr>
            </a:solidFill>
          </a:ln>
        </p:spPr>
        <p:txBody>
          <a:bodyPr wrap="square" rtlCol="0">
            <a:spAutoFit/>
          </a:bodyPr>
          <a:lstStyle/>
          <a:p>
            <a:pPr marL="68580" algn="ctr">
              <a:lnSpc>
                <a:spcPct val="150000"/>
              </a:lnSpc>
            </a:pPr>
            <a:r>
              <a:rPr lang="en-US" dirty="0">
                <a:latin typeface="Serif font"/>
              </a:rPr>
              <a:t>She sells seashells</a:t>
            </a:r>
          </a:p>
          <a:p>
            <a:pPr marL="68580" algn="ctr">
              <a:lnSpc>
                <a:spcPct val="150000"/>
              </a:lnSpc>
            </a:pPr>
            <a:r>
              <a:rPr lang="en-US" dirty="0">
                <a:latin typeface="Serif font"/>
              </a:rPr>
              <a:t>Serif font</a:t>
            </a:r>
          </a:p>
        </p:txBody>
      </p:sp>
      <p:sp>
        <p:nvSpPr>
          <p:cNvPr id="60" name="TextBox 59">
            <a:extLst>
              <a:ext uri="{FF2B5EF4-FFF2-40B4-BE49-F238E27FC236}">
                <a16:creationId xmlns:a16="http://schemas.microsoft.com/office/drawing/2014/main" id="{4B708120-4BF9-49DF-B340-6AE67E569482}"/>
              </a:ext>
            </a:extLst>
          </p:cNvPr>
          <p:cNvSpPr txBox="1"/>
          <p:nvPr/>
        </p:nvSpPr>
        <p:spPr>
          <a:xfrm>
            <a:off x="4673439" y="5257800"/>
            <a:ext cx="2413161" cy="923330"/>
          </a:xfrm>
          <a:prstGeom prst="rect">
            <a:avLst/>
          </a:prstGeom>
          <a:noFill/>
          <a:ln>
            <a:solidFill>
              <a:schemeClr val="bg2">
                <a:lumMod val="75000"/>
              </a:schemeClr>
            </a:solidFill>
          </a:ln>
        </p:spPr>
        <p:txBody>
          <a:bodyPr wrap="none" rtlCol="0">
            <a:spAutoFit/>
          </a:bodyPr>
          <a:lstStyle/>
          <a:p>
            <a:pPr marL="68580" algn="ctr">
              <a:lnSpc>
                <a:spcPct val="150000"/>
              </a:lnSpc>
            </a:pPr>
            <a:r>
              <a:rPr lang="en-US" dirty="0">
                <a:latin typeface="MS Reference Sans Serif" pitchFamily="34" charset="0"/>
              </a:rPr>
              <a:t>She sells seashells</a:t>
            </a:r>
          </a:p>
          <a:p>
            <a:pPr marL="68580" algn="ctr">
              <a:lnSpc>
                <a:spcPct val="150000"/>
              </a:lnSpc>
            </a:pPr>
            <a:r>
              <a:rPr lang="en-US" dirty="0">
                <a:latin typeface="MS Reference Sans Serif" pitchFamily="34" charset="0"/>
              </a:rPr>
              <a:t>Sans Serif font</a:t>
            </a:r>
          </a:p>
        </p:txBody>
      </p:sp>
    </p:spTree>
    <p:extLst>
      <p:ext uri="{BB962C8B-B14F-4D97-AF65-F5344CB8AC3E}">
        <p14:creationId xmlns:p14="http://schemas.microsoft.com/office/powerpoint/2010/main" val="41100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par>
                                <p:cTn id="14" presetID="19" presetClass="emph" presetSubtype="0" fill="hold" nodeType="withEffect">
                                  <p:stCondLst>
                                    <p:cond delay="0"/>
                                  </p:stCondLst>
                                  <p:childTnLst>
                                    <p:animClr clrSpc="rgb" dir="cw">
                                      <p:cBhvr override="childStyle">
                                        <p:cTn id="15" dur="500" fill="hold"/>
                                        <p:tgtEl>
                                          <p:spTgt spid="17">
                                            <p:txEl>
                                              <p:pRg st="2" end="2"/>
                                            </p:txEl>
                                          </p:spTgt>
                                        </p:tgtEl>
                                        <p:attrNameLst>
                                          <p:attrName>style.color</p:attrName>
                                        </p:attrNameLst>
                                      </p:cBhvr>
                                      <p:to>
                                        <a:srgbClr val="000000"/>
                                      </p:to>
                                    </p:animClr>
                                    <p:animClr clrSpc="rgb" dir="cw">
                                      <p:cBhvr>
                                        <p:cTn id="16" dur="500" fill="hold"/>
                                        <p:tgtEl>
                                          <p:spTgt spid="17">
                                            <p:txEl>
                                              <p:pRg st="2" end="2"/>
                                            </p:txEl>
                                          </p:spTgt>
                                        </p:tgtEl>
                                        <p:attrNameLst>
                                          <p:attrName>fillcolor</p:attrName>
                                        </p:attrNameLst>
                                      </p:cBhvr>
                                      <p:to>
                                        <a:srgbClr val="000000"/>
                                      </p:to>
                                    </p:animClr>
                                    <p:set>
                                      <p:cBhvr>
                                        <p:cTn id="17" dur="500" fill="hold"/>
                                        <p:tgtEl>
                                          <p:spTgt spid="17">
                                            <p:txEl>
                                              <p:pRg st="2" end="2"/>
                                            </p:txEl>
                                          </p:spTgt>
                                        </p:tgtEl>
                                        <p:attrNameLst>
                                          <p:attrName>fill.type</p:attrName>
                                        </p:attrNameLst>
                                      </p:cBhvr>
                                      <p:to>
                                        <p:strVal val="solid"/>
                                      </p:to>
                                    </p:set>
                                    <p:set>
                                      <p:cBhvr>
                                        <p:cTn id="18" dur="500" fill="hold"/>
                                        <p:tgtEl>
                                          <p:spTgt spid="17">
                                            <p:txEl>
                                              <p:pRg st="2" end="2"/>
                                            </p:tx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9" presetClass="emph" presetSubtype="0" fill="hold" nodeType="clickEffect">
                                  <p:stCondLst>
                                    <p:cond delay="0"/>
                                  </p:stCondLst>
                                  <p:childTnLst>
                                    <p:animClr clrSpc="rgb" dir="cw">
                                      <p:cBhvr override="childStyle">
                                        <p:cTn id="22" dur="500" fill="hold"/>
                                        <p:tgtEl>
                                          <p:spTgt spid="17">
                                            <p:txEl>
                                              <p:pRg st="3" end="3"/>
                                            </p:txEl>
                                          </p:spTgt>
                                        </p:tgtEl>
                                        <p:attrNameLst>
                                          <p:attrName>style.color</p:attrName>
                                        </p:attrNameLst>
                                      </p:cBhvr>
                                      <p:to>
                                        <a:srgbClr val="000000"/>
                                      </p:to>
                                    </p:animClr>
                                    <p:animClr clrSpc="rgb" dir="cw">
                                      <p:cBhvr>
                                        <p:cTn id="23" dur="500" fill="hold"/>
                                        <p:tgtEl>
                                          <p:spTgt spid="17">
                                            <p:txEl>
                                              <p:pRg st="3" end="3"/>
                                            </p:txEl>
                                          </p:spTgt>
                                        </p:tgtEl>
                                        <p:attrNameLst>
                                          <p:attrName>fillcolor</p:attrName>
                                        </p:attrNameLst>
                                      </p:cBhvr>
                                      <p:to>
                                        <a:srgbClr val="000000"/>
                                      </p:to>
                                    </p:animClr>
                                    <p:set>
                                      <p:cBhvr>
                                        <p:cTn id="24" dur="500" fill="hold"/>
                                        <p:tgtEl>
                                          <p:spTgt spid="17">
                                            <p:txEl>
                                              <p:pRg st="3" end="3"/>
                                            </p:txEl>
                                          </p:spTgt>
                                        </p:tgtEl>
                                        <p:attrNameLst>
                                          <p:attrName>fill.type</p:attrName>
                                        </p:attrNameLst>
                                      </p:cBhvr>
                                      <p:to>
                                        <p:strVal val="solid"/>
                                      </p:to>
                                    </p:set>
                                    <p:set>
                                      <p:cBhvr>
                                        <p:cTn id="25" dur="500" fill="hold"/>
                                        <p:tgtEl>
                                          <p:spTgt spid="17">
                                            <p:txEl>
                                              <p:pRg st="3" end="3"/>
                                            </p:txEl>
                                          </p:spTgt>
                                        </p:tgtEl>
                                        <p:attrNameLst>
                                          <p:attrName>fill.on</p:attrName>
                                        </p:attrNameLst>
                                      </p:cBhvr>
                                      <p:to>
                                        <p:strVal val="true"/>
                                      </p:to>
                                    </p:set>
                                  </p:childTnLst>
                                </p:cTn>
                              </p:par>
                              <p:par>
                                <p:cTn id="26" presetID="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0-#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5" end="5"/>
                                            </p:txEl>
                                          </p:spTgt>
                                        </p:tgtEl>
                                        <p:attrNameLst>
                                          <p:attrName>style.color</p:attrName>
                                        </p:attrNameLst>
                                      </p:cBhvr>
                                      <p:to>
                                        <a:srgbClr val="000000"/>
                                      </p:to>
                                    </p:animClr>
                                    <p:animClr clrSpc="rgb" dir="cw">
                                      <p:cBhvr>
                                        <p:cTn id="39" dur="500" fill="hold"/>
                                        <p:tgtEl>
                                          <p:spTgt spid="17">
                                            <p:txEl>
                                              <p:pRg st="5" end="5"/>
                                            </p:txEl>
                                          </p:spTgt>
                                        </p:tgtEl>
                                        <p:attrNameLst>
                                          <p:attrName>fillcolor</p:attrName>
                                        </p:attrNameLst>
                                      </p:cBhvr>
                                      <p:to>
                                        <a:srgbClr val="000000"/>
                                      </p:to>
                                    </p:animClr>
                                    <p:set>
                                      <p:cBhvr>
                                        <p:cTn id="40" dur="500" fill="hold"/>
                                        <p:tgtEl>
                                          <p:spTgt spid="17">
                                            <p:txEl>
                                              <p:pRg st="5" end="5"/>
                                            </p:txEl>
                                          </p:spTgt>
                                        </p:tgtEl>
                                        <p:attrNameLst>
                                          <p:attrName>fill.type</p:attrName>
                                        </p:attrNameLst>
                                      </p:cBhvr>
                                      <p:to>
                                        <p:strVal val="solid"/>
                                      </p:to>
                                    </p:set>
                                    <p:set>
                                      <p:cBhvr>
                                        <p:cTn id="41" dur="500" fill="hold"/>
                                        <p:tgtEl>
                                          <p:spTgt spid="17">
                                            <p:txEl>
                                              <p:pRg st="5" end="5"/>
                                            </p:txEl>
                                          </p:spTgt>
                                        </p:tgtEl>
                                        <p:attrNameLst>
                                          <p:attrName>fill.on</p:attrName>
                                        </p:attrNameLst>
                                      </p:cBhvr>
                                      <p:to>
                                        <p:strVal val="true"/>
                                      </p:to>
                                    </p:set>
                                  </p:childTnLst>
                                </p:cTn>
                              </p:par>
                              <p:par>
                                <p:cTn id="42" presetID="2" presetClass="entr" presetSubtype="8"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0-#ppt_w/2"/>
                                          </p:val>
                                        </p:tav>
                                        <p:tav tm="100000">
                                          <p:val>
                                            <p:strVal val="#ppt_x"/>
                                          </p:val>
                                        </p:tav>
                                      </p:tavLst>
                                    </p:anim>
                                    <p:anim calcmode="lin" valueType="num">
                                      <p:cBhvr additive="base">
                                        <p:cTn id="45" dur="500" fill="hold"/>
                                        <p:tgtEl>
                                          <p:spTgt spid="57"/>
                                        </p:tgtEl>
                                        <p:attrNameLst>
                                          <p:attrName>ppt_y</p:attrName>
                                        </p:attrNameLst>
                                      </p:cBhvr>
                                      <p:tavLst>
                                        <p:tav tm="0">
                                          <p:val>
                                            <p:strVal val="#ppt_y"/>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3686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Spellings and Grammar</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spelling and grammar mistakes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Proof-read your slides carefully for:</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Spelling mistakes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The use of repeated words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Grammatical errors you might have made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Do try to have someone else check your presentation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F55E2B2-AF2D-4DA1-8E2B-EB326755E1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B3FF5F08-D5A9-4B4B-A405-4169785BB4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504231"/>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321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0-#ppt_w/2"/>
                                          </p:val>
                                        </p:tav>
                                        <p:tav tm="100000">
                                          <p:val>
                                            <p:strVal val="#ppt_x"/>
                                          </p:val>
                                        </p:tav>
                                      </p:tavLst>
                                    </p:anim>
                                    <p:anim calcmode="lin" valueType="num">
                                      <p:cBhvr additive="base">
                                        <p:cTn id="32" dur="500" fill="hold"/>
                                        <p:tgtEl>
                                          <p:spTgt spid="56"/>
                                        </p:tgtEl>
                                        <p:attrNameLst>
                                          <p:attrName>ppt_y</p:attrName>
                                        </p:attrNameLst>
                                      </p:cBhvr>
                                      <p:tavLst>
                                        <p:tav tm="0">
                                          <p:val>
                                            <p:strVal val="#ppt_y"/>
                                          </p:val>
                                        </p:tav>
                                        <p:tav tm="100000">
                                          <p:val>
                                            <p:strVal val="#ppt_y"/>
                                          </p:val>
                                        </p:tav>
                                      </p:tavLst>
                                    </p:anim>
                                  </p:childTnLst>
                                </p:cTn>
                              </p:par>
                              <p:par>
                                <p:cTn id="33" presetID="19" presetClass="emph" presetSubtype="0" fill="hold" nodeType="withEffect">
                                  <p:stCondLst>
                                    <p:cond delay="0"/>
                                  </p:stCondLst>
                                  <p:childTnLst>
                                    <p:animClr clrSpc="rgb" dir="cw">
                                      <p:cBhvr override="childStyle">
                                        <p:cTn id="34" dur="500" fill="hold"/>
                                        <p:tgtEl>
                                          <p:spTgt spid="17">
                                            <p:txEl>
                                              <p:pRg st="3" end="3"/>
                                            </p:txEl>
                                          </p:spTgt>
                                        </p:tgtEl>
                                        <p:attrNameLst>
                                          <p:attrName>style.color</p:attrName>
                                        </p:attrNameLst>
                                      </p:cBhvr>
                                      <p:to>
                                        <a:srgbClr val="000000"/>
                                      </p:to>
                                    </p:animClr>
                                    <p:animClr clrSpc="rgb" dir="cw">
                                      <p:cBhvr>
                                        <p:cTn id="35" dur="500" fill="hold"/>
                                        <p:tgtEl>
                                          <p:spTgt spid="17">
                                            <p:txEl>
                                              <p:pRg st="3" end="3"/>
                                            </p:txEl>
                                          </p:spTgt>
                                        </p:tgtEl>
                                        <p:attrNameLst>
                                          <p:attrName>fillcolor</p:attrName>
                                        </p:attrNameLst>
                                      </p:cBhvr>
                                      <p:to>
                                        <a:srgbClr val="000000"/>
                                      </p:to>
                                    </p:animClr>
                                    <p:set>
                                      <p:cBhvr>
                                        <p:cTn id="36" dur="500" fill="hold"/>
                                        <p:tgtEl>
                                          <p:spTgt spid="17">
                                            <p:txEl>
                                              <p:pRg st="3" end="3"/>
                                            </p:txEl>
                                          </p:spTgt>
                                        </p:tgtEl>
                                        <p:attrNameLst>
                                          <p:attrName>fill.type</p:attrName>
                                        </p:attrNameLst>
                                      </p:cBhvr>
                                      <p:to>
                                        <p:strVal val="solid"/>
                                      </p:to>
                                    </p:set>
                                    <p:set>
                                      <p:cBhvr>
                                        <p:cTn id="37" dur="500" fill="hold"/>
                                        <p:tgtEl>
                                          <p:spTgt spid="17">
                                            <p:txEl>
                                              <p:pRg st="3" end="3"/>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19" presetClass="emph" presetSubtype="0" fill="hold" nodeType="with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par>
                                <p:cTn id="55" presetID="2" presetClass="entr" presetSubtype="8"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0-#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20857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Font Analysis</a:t>
            </a:r>
          </a:p>
          <a:p>
            <a:pPr marL="285750" indent="-285750">
              <a:lnSpc>
                <a:spcPct val="150000"/>
              </a:lnSpc>
              <a:buFont typeface="Arial" panose="020B0604020202020204" pitchFamily="34" charset="0"/>
              <a:buChar char="•"/>
            </a:pPr>
            <a:r>
              <a:rPr lang="en-US" dirty="0">
                <a:solidFill>
                  <a:schemeClr val="bg1">
                    <a:lumMod val="85000"/>
                  </a:schemeClr>
                </a:solidFill>
              </a:rPr>
              <a:t>Font and Transition</a:t>
            </a:r>
          </a:p>
          <a:p>
            <a:pPr marL="171450" indent="-171450">
              <a:lnSpc>
                <a:spcPct val="150000"/>
              </a:lnSpc>
              <a:buFont typeface="Arial" panose="020B0604020202020204" pitchFamily="34" charset="0"/>
              <a:buChar char="•"/>
            </a:pPr>
            <a:r>
              <a:rPr lang="en-US" sz="900" dirty="0">
                <a:solidFill>
                  <a:schemeClr val="bg1">
                    <a:lumMod val="85000"/>
                  </a:schemeClr>
                </a:solidFill>
              </a:rPr>
              <a:t>If you use small font your audience wont be able to read from the slide</a:t>
            </a:r>
          </a:p>
          <a:p>
            <a:pPr marL="285750" indent="-285750">
              <a:lnSpc>
                <a:spcPct val="150000"/>
              </a:lnSpc>
              <a:buFont typeface="Arial" panose="020B0604020202020204" pitchFamily="34" charset="0"/>
              <a:buChar char="•"/>
            </a:pPr>
            <a:r>
              <a:rPr lang="en-US" b="1" dirty="0">
                <a:solidFill>
                  <a:schemeClr val="bg1">
                    <a:lumMod val="85000"/>
                  </a:schemeClr>
                </a:solidFill>
              </a:rPr>
              <a:t>CAPITALIZE ONLY WHEN NECESSARY. IT IS DIFFICULT TO READ.</a:t>
            </a:r>
          </a:p>
          <a:p>
            <a:pPr marL="285750" indent="-285750">
              <a:lnSpc>
                <a:spcPct val="150000"/>
              </a:lnSpc>
              <a:buFont typeface="Arial" panose="020B0604020202020204" pitchFamily="34" charset="0"/>
              <a:buChar char="•"/>
            </a:pPr>
            <a:r>
              <a:rPr lang="en-US" dirty="0">
                <a:solidFill>
                  <a:schemeClr val="bg1">
                    <a:lumMod val="85000"/>
                  </a:schemeClr>
                </a:solidFill>
              </a:rPr>
              <a:t>Don’t use </a:t>
            </a:r>
            <a:r>
              <a:rPr lang="en-US" sz="3000" dirty="0">
                <a:solidFill>
                  <a:schemeClr val="bg1">
                    <a:lumMod val="85000"/>
                  </a:schemeClr>
                </a:solidFill>
                <a:latin typeface="French Script MT" pitchFamily="66" charset="0"/>
              </a:rPr>
              <a:t>complicated/ distracting </a:t>
            </a:r>
            <a:r>
              <a:rPr lang="en-US" dirty="0">
                <a:solidFill>
                  <a:schemeClr val="bg1">
                    <a:lumMod val="85000"/>
                  </a:schemeClr>
                </a:solidFill>
              </a:rPr>
              <a:t>transitions.</a:t>
            </a:r>
          </a:p>
          <a:p>
            <a:pPr marL="285750" indent="-285750">
              <a:lnSpc>
                <a:spcPct val="150000"/>
              </a:lnSpc>
              <a:buFont typeface="Arial" panose="020B0604020202020204" pitchFamily="34" charset="0"/>
              <a:buChar char="•"/>
            </a:pPr>
            <a:r>
              <a:rPr lang="en-US" b="1" dirty="0">
                <a:solidFill>
                  <a:schemeClr val="bg1">
                    <a:lumMod val="85000"/>
                  </a:schemeClr>
                </a:solidFill>
                <a:latin typeface="Impact" pitchFamily="34" charset="0"/>
              </a:rPr>
              <a:t>Don’t use a complicated font</a:t>
            </a:r>
            <a:r>
              <a:rPr lang="en-US" dirty="0">
                <a:solidFill>
                  <a:schemeClr val="bg1">
                    <a:lumMod val="85000"/>
                  </a:schemeClr>
                </a:solidFill>
              </a:rPr>
              <a:t>. Stick to sans serif fonts (without twiddles) like Arial, veranda and Tahoma.</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8473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225106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Complaint Letter</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Cover Letter</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Good News Letter</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Bad News Letter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744E01A-AFC4-419D-B08E-AAC79AD584A8}"/>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9BF01F91-783F-4ABF-822F-7D940D48BDF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87BE892C-5FD7-4B20-9FBC-F01A9BCD572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7A8A083D-DE26-455E-8232-F714085F18E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13B45BD3-D6D1-48FD-9F19-724C64D7C87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98D3FC57-06C7-4B61-A352-99D2FA15C02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59F8812-35E3-4832-B775-D3B3685CCE9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797DC87-C660-47DA-93F3-7112D38E39F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8680EB44-D13D-4048-B6A1-D9C1C30E224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DDDA8C5B-9897-40DB-A910-714D66905E4C}"/>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E937327E-1FE6-487F-9263-C11749B66E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3C7126-6270-4A9D-85D7-A73E4707223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DACBBC-057A-44DC-8911-90AF5EACFE7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38E129-3FAE-4E8F-A6B3-D27A49A14C3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02A48DC-20C0-499A-87E5-5C077EE917E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8ED0AD-1478-40BC-AE09-16F0F598C73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DCB67BD-3EC1-4243-9A5D-ADAC0E037EF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96EF70-2836-426F-9786-C80F35E511C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9EF6A4DB-0FA9-4366-8F77-80B4068B02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Avoid Excessive Bullet Points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
        <p:nvSpPr>
          <p:cNvPr id="59" name="Content Placeholder 2">
            <a:extLst>
              <a:ext uri="{FF2B5EF4-FFF2-40B4-BE49-F238E27FC236}">
                <a16:creationId xmlns:a16="http://schemas.microsoft.com/office/drawing/2014/main" id="{1063636A-21C9-4498-990D-4ADD4515FC8C}"/>
              </a:ext>
            </a:extLst>
          </p:cNvPr>
          <p:cNvSpPr>
            <a:spLocks noGrp="1"/>
          </p:cNvSpPr>
          <p:nvPr>
            <p:ph idx="1"/>
          </p:nvPr>
        </p:nvSpPr>
        <p:spPr>
          <a:xfrm>
            <a:off x="1268197" y="2513082"/>
            <a:ext cx="2209799" cy="4052320"/>
          </a:xfrm>
        </p:spPr>
        <p:txBody>
          <a:bodyPr>
            <a:normAutofit/>
          </a:bodyPr>
          <a:lstStyle/>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Avoid </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Excessive </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Bullet </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Pointing</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Only</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Bullets</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Points</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Key</a:t>
            </a:r>
          </a:p>
          <a:p>
            <a:pPr marL="342900" indent="-274320" defTabSz="914400">
              <a:lnSpc>
                <a:spcPct val="100000"/>
              </a:lnSpc>
              <a:spcBef>
                <a:spcPct val="20000"/>
              </a:spcBef>
              <a:buClr>
                <a:schemeClr val="accent1"/>
              </a:buClr>
              <a:buSzPct val="76000"/>
              <a:buFont typeface="Wingdings 2" pitchFamily="18" charset="2"/>
              <a:buChar char=""/>
            </a:pPr>
            <a:r>
              <a:rPr lang="en-US" sz="2000" dirty="0">
                <a:latin typeface="Candara" panose="020E0502030303020204" pitchFamily="34" charset="0"/>
              </a:rPr>
              <a:t>Points</a:t>
            </a:r>
          </a:p>
        </p:txBody>
      </p:sp>
      <p:sp>
        <p:nvSpPr>
          <p:cNvPr id="60" name="Content Placeholder 2">
            <a:extLst>
              <a:ext uri="{FF2B5EF4-FFF2-40B4-BE49-F238E27FC236}">
                <a16:creationId xmlns:a16="http://schemas.microsoft.com/office/drawing/2014/main" id="{9CB6A068-1F9E-4EC0-AFF3-2FF3E852A27A}"/>
              </a:ext>
            </a:extLst>
          </p:cNvPr>
          <p:cNvSpPr txBox="1">
            <a:spLocks/>
          </p:cNvSpPr>
          <p:nvPr/>
        </p:nvSpPr>
        <p:spPr>
          <a:xfrm>
            <a:off x="3505200" y="2486892"/>
            <a:ext cx="2500744" cy="4003829"/>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2000" dirty="0">
                <a:solidFill>
                  <a:schemeClr val="tx1"/>
                </a:solidFill>
                <a:latin typeface="Candara" panose="020E0502030303020204" pitchFamily="34" charset="0"/>
              </a:rPr>
              <a:t>Too many</a:t>
            </a:r>
          </a:p>
          <a:p>
            <a:r>
              <a:rPr lang="en-US" sz="2000" dirty="0">
                <a:solidFill>
                  <a:schemeClr val="tx1"/>
                </a:solidFill>
                <a:latin typeface="Candara" panose="020E0502030303020204" pitchFamily="34" charset="0"/>
              </a:rPr>
              <a:t>Bullet Points</a:t>
            </a:r>
          </a:p>
          <a:p>
            <a:r>
              <a:rPr lang="en-US" sz="2000" dirty="0">
                <a:solidFill>
                  <a:schemeClr val="tx1"/>
                </a:solidFill>
                <a:latin typeface="Candara" panose="020E0502030303020204" pitchFamily="34" charset="0"/>
              </a:rPr>
              <a:t>And</a:t>
            </a:r>
          </a:p>
          <a:p>
            <a:r>
              <a:rPr lang="en-US" sz="2000" dirty="0">
                <a:solidFill>
                  <a:schemeClr val="tx1"/>
                </a:solidFill>
                <a:latin typeface="Candara" panose="020E0502030303020204" pitchFamily="34" charset="0"/>
              </a:rPr>
              <a:t>Your Key</a:t>
            </a:r>
          </a:p>
          <a:p>
            <a:r>
              <a:rPr lang="en-US" sz="2000" dirty="0">
                <a:solidFill>
                  <a:schemeClr val="tx1"/>
                </a:solidFill>
                <a:latin typeface="Candara" panose="020E0502030303020204" pitchFamily="34" charset="0"/>
              </a:rPr>
              <a:t>Messages</a:t>
            </a:r>
          </a:p>
          <a:p>
            <a:r>
              <a:rPr lang="en-US" sz="2000" dirty="0">
                <a:solidFill>
                  <a:schemeClr val="tx1"/>
                </a:solidFill>
                <a:latin typeface="Candara" panose="020E0502030303020204" pitchFamily="34" charset="0"/>
              </a:rPr>
              <a:t>Will</a:t>
            </a:r>
          </a:p>
          <a:p>
            <a:r>
              <a:rPr lang="en-US" sz="2000" dirty="0">
                <a:solidFill>
                  <a:schemeClr val="tx1"/>
                </a:solidFill>
                <a:latin typeface="Candara" panose="020E0502030303020204" pitchFamily="34" charset="0"/>
              </a:rPr>
              <a:t>Not</a:t>
            </a:r>
          </a:p>
          <a:p>
            <a:r>
              <a:rPr lang="en-US" sz="2000" dirty="0">
                <a:solidFill>
                  <a:schemeClr val="tx1"/>
                </a:solidFill>
                <a:latin typeface="Candara" panose="020E0502030303020204" pitchFamily="34" charset="0"/>
              </a:rPr>
              <a:t>Stand out</a:t>
            </a:r>
          </a:p>
          <a:p>
            <a:r>
              <a:rPr lang="en-US" sz="2000" dirty="0">
                <a:solidFill>
                  <a:schemeClr val="tx1"/>
                </a:solidFill>
                <a:latin typeface="Candara" panose="020E0502030303020204" pitchFamily="34" charset="0"/>
              </a:rPr>
              <a:t>In fact the</a:t>
            </a:r>
          </a:p>
        </p:txBody>
      </p:sp>
      <p:sp>
        <p:nvSpPr>
          <p:cNvPr id="61" name="Content Placeholder 2">
            <a:extLst>
              <a:ext uri="{FF2B5EF4-FFF2-40B4-BE49-F238E27FC236}">
                <a16:creationId xmlns:a16="http://schemas.microsoft.com/office/drawing/2014/main" id="{2D97E63F-D3FD-4C14-AD3D-E2AAFDAAE33C}"/>
              </a:ext>
            </a:extLst>
          </p:cNvPr>
          <p:cNvSpPr txBox="1">
            <a:spLocks/>
          </p:cNvSpPr>
          <p:nvPr/>
        </p:nvSpPr>
        <p:spPr>
          <a:xfrm>
            <a:off x="6172200" y="2486891"/>
            <a:ext cx="2209800" cy="397612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2000" dirty="0">
                <a:solidFill>
                  <a:schemeClr val="tx1"/>
                </a:solidFill>
                <a:latin typeface="Candara" panose="020E0502030303020204" pitchFamily="34" charset="0"/>
              </a:rPr>
              <a:t>Term</a:t>
            </a:r>
          </a:p>
          <a:p>
            <a:r>
              <a:rPr lang="en-US" sz="2000" dirty="0">
                <a:solidFill>
                  <a:schemeClr val="tx1"/>
                </a:solidFill>
                <a:latin typeface="Candara" panose="020E0502030303020204" pitchFamily="34" charset="0"/>
              </a:rPr>
              <a:t>Bullet Point</a:t>
            </a:r>
          </a:p>
          <a:p>
            <a:r>
              <a:rPr lang="en-US" sz="2000" dirty="0">
                <a:solidFill>
                  <a:schemeClr val="tx1"/>
                </a:solidFill>
                <a:latin typeface="Candara" panose="020E0502030303020204" pitchFamily="34" charset="0"/>
              </a:rPr>
              <a:t>Comes</a:t>
            </a:r>
          </a:p>
          <a:p>
            <a:r>
              <a:rPr lang="en-US" sz="2000" dirty="0">
                <a:solidFill>
                  <a:schemeClr val="tx1"/>
                </a:solidFill>
                <a:latin typeface="Candara" panose="020E0502030303020204" pitchFamily="34" charset="0"/>
              </a:rPr>
              <a:t>From</a:t>
            </a:r>
          </a:p>
          <a:p>
            <a:r>
              <a:rPr lang="en-US" sz="2000" dirty="0">
                <a:solidFill>
                  <a:schemeClr val="tx1"/>
                </a:solidFill>
                <a:latin typeface="Candara" panose="020E0502030303020204" pitchFamily="34" charset="0"/>
              </a:rPr>
              <a:t>People</a:t>
            </a:r>
          </a:p>
          <a:p>
            <a:r>
              <a:rPr lang="en-US" sz="2000" dirty="0">
                <a:solidFill>
                  <a:schemeClr val="tx1"/>
                </a:solidFill>
                <a:latin typeface="Candara" panose="020E0502030303020204" pitchFamily="34" charset="0"/>
              </a:rPr>
              <a:t>Firing</a:t>
            </a:r>
          </a:p>
          <a:p>
            <a:r>
              <a:rPr lang="en-US" sz="2000" dirty="0">
                <a:solidFill>
                  <a:schemeClr val="tx1"/>
                </a:solidFill>
                <a:latin typeface="Candara" panose="020E0502030303020204" pitchFamily="34" charset="0"/>
              </a:rPr>
              <a:t>Guns At</a:t>
            </a:r>
          </a:p>
          <a:p>
            <a:r>
              <a:rPr lang="en-US" sz="2000" dirty="0">
                <a:solidFill>
                  <a:schemeClr val="tx1"/>
                </a:solidFill>
                <a:latin typeface="Candara" panose="020E0502030303020204" pitchFamily="34" charset="0"/>
              </a:rPr>
              <a:t>Annoying</a:t>
            </a:r>
          </a:p>
          <a:p>
            <a:r>
              <a:rPr lang="en-US" sz="2000" dirty="0">
                <a:solidFill>
                  <a:schemeClr val="tx1"/>
                </a:solidFill>
                <a:latin typeface="Candara" panose="020E0502030303020204" pitchFamily="34" charset="0"/>
              </a:rPr>
              <a:t>Presenters</a:t>
            </a:r>
          </a:p>
        </p:txBody>
      </p:sp>
    </p:spTree>
    <p:extLst>
      <p:ext uri="{BB962C8B-B14F-4D97-AF65-F5344CB8AC3E}">
        <p14:creationId xmlns:p14="http://schemas.microsoft.com/office/powerpoint/2010/main" val="12358805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xEl>
                                              <p:pRg st="0" end="0"/>
                                            </p:txEl>
                                          </p:spTgt>
                                        </p:tgtEl>
                                        <p:attrNameLst>
                                          <p:attrName>style.visibility</p:attrName>
                                        </p:attrNameLst>
                                      </p:cBhvr>
                                      <p:to>
                                        <p:strVal val="visible"/>
                                      </p:to>
                                    </p:set>
                                    <p:animEffect transition="in" filter="fade">
                                      <p:cBhvr>
                                        <p:cTn id="21" dur="500"/>
                                        <p:tgtEl>
                                          <p:spTgt spid="5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xEl>
                                              <p:pRg st="1" end="1"/>
                                            </p:txEl>
                                          </p:spTgt>
                                        </p:tgtEl>
                                        <p:attrNameLst>
                                          <p:attrName>style.visibility</p:attrName>
                                        </p:attrNameLst>
                                      </p:cBhvr>
                                      <p:to>
                                        <p:strVal val="visible"/>
                                      </p:to>
                                    </p:set>
                                    <p:animEffect transition="in" filter="fade">
                                      <p:cBhvr>
                                        <p:cTn id="24" dur="500"/>
                                        <p:tgtEl>
                                          <p:spTgt spid="59">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xEl>
                                              <p:pRg st="2" end="2"/>
                                            </p:txEl>
                                          </p:spTgt>
                                        </p:tgtEl>
                                        <p:attrNameLst>
                                          <p:attrName>style.visibility</p:attrName>
                                        </p:attrNameLst>
                                      </p:cBhvr>
                                      <p:to>
                                        <p:strVal val="visible"/>
                                      </p:to>
                                    </p:set>
                                    <p:animEffect transition="in" filter="fade">
                                      <p:cBhvr>
                                        <p:cTn id="27" dur="500"/>
                                        <p:tgtEl>
                                          <p:spTgt spid="59">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xEl>
                                              <p:pRg st="3" end="3"/>
                                            </p:txEl>
                                          </p:spTgt>
                                        </p:tgtEl>
                                        <p:attrNameLst>
                                          <p:attrName>style.visibility</p:attrName>
                                        </p:attrNameLst>
                                      </p:cBhvr>
                                      <p:to>
                                        <p:strVal val="visible"/>
                                      </p:to>
                                    </p:set>
                                    <p:animEffect transition="in" filter="fade">
                                      <p:cBhvr>
                                        <p:cTn id="30" dur="500"/>
                                        <p:tgtEl>
                                          <p:spTgt spid="59">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9">
                                            <p:txEl>
                                              <p:pRg st="4" end="4"/>
                                            </p:txEl>
                                          </p:spTgt>
                                        </p:tgtEl>
                                        <p:attrNameLst>
                                          <p:attrName>style.visibility</p:attrName>
                                        </p:attrNameLst>
                                      </p:cBhvr>
                                      <p:to>
                                        <p:strVal val="visible"/>
                                      </p:to>
                                    </p:set>
                                    <p:animEffect transition="in" filter="fade">
                                      <p:cBhvr>
                                        <p:cTn id="33" dur="500"/>
                                        <p:tgtEl>
                                          <p:spTgt spid="59">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xEl>
                                              <p:pRg st="5" end="5"/>
                                            </p:txEl>
                                          </p:spTgt>
                                        </p:tgtEl>
                                        <p:attrNameLst>
                                          <p:attrName>style.visibility</p:attrName>
                                        </p:attrNameLst>
                                      </p:cBhvr>
                                      <p:to>
                                        <p:strVal val="visible"/>
                                      </p:to>
                                    </p:set>
                                    <p:animEffect transition="in" filter="fade">
                                      <p:cBhvr>
                                        <p:cTn id="36" dur="500"/>
                                        <p:tgtEl>
                                          <p:spTgt spid="59">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xEl>
                                              <p:pRg st="6" end="6"/>
                                            </p:txEl>
                                          </p:spTgt>
                                        </p:tgtEl>
                                        <p:attrNameLst>
                                          <p:attrName>style.visibility</p:attrName>
                                        </p:attrNameLst>
                                      </p:cBhvr>
                                      <p:to>
                                        <p:strVal val="visible"/>
                                      </p:to>
                                    </p:set>
                                    <p:animEffect transition="in" filter="fade">
                                      <p:cBhvr>
                                        <p:cTn id="39" dur="500"/>
                                        <p:tgtEl>
                                          <p:spTgt spid="59">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9">
                                            <p:txEl>
                                              <p:pRg st="7" end="7"/>
                                            </p:txEl>
                                          </p:spTgt>
                                        </p:tgtEl>
                                        <p:attrNameLst>
                                          <p:attrName>style.visibility</p:attrName>
                                        </p:attrNameLst>
                                      </p:cBhvr>
                                      <p:to>
                                        <p:strVal val="visible"/>
                                      </p:to>
                                    </p:set>
                                    <p:animEffect transition="in" filter="fade">
                                      <p:cBhvr>
                                        <p:cTn id="42" dur="500"/>
                                        <p:tgtEl>
                                          <p:spTgt spid="59">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xEl>
                                              <p:pRg st="8" end="8"/>
                                            </p:txEl>
                                          </p:spTgt>
                                        </p:tgtEl>
                                        <p:attrNameLst>
                                          <p:attrName>style.visibility</p:attrName>
                                        </p:attrNameLst>
                                      </p:cBhvr>
                                      <p:to>
                                        <p:strVal val="visible"/>
                                      </p:to>
                                    </p:set>
                                    <p:animEffect transition="in" filter="fade">
                                      <p:cBhvr>
                                        <p:cTn id="45" dur="500"/>
                                        <p:tgtEl>
                                          <p:spTgt spid="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uiExpand="1" build="p"/>
      <p:bldP spid="60"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56966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Background and Colors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Which of the following is most readable?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Why?</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9" name="Table 58">
            <a:extLst>
              <a:ext uri="{FF2B5EF4-FFF2-40B4-BE49-F238E27FC236}">
                <a16:creationId xmlns:a16="http://schemas.microsoft.com/office/drawing/2014/main" id="{1555D2AD-42F0-44A6-90D7-C8B3AE407506}"/>
              </a:ext>
            </a:extLst>
          </p:cNvPr>
          <p:cNvGraphicFramePr>
            <a:graphicFrameLocks noGrp="1"/>
          </p:cNvGraphicFramePr>
          <p:nvPr>
            <p:extLst>
              <p:ext uri="{D42A27DB-BD31-4B8C-83A1-F6EECF244321}">
                <p14:modId xmlns:p14="http://schemas.microsoft.com/office/powerpoint/2010/main" val="3897299687"/>
              </p:ext>
            </p:extLst>
          </p:nvPr>
        </p:nvGraphicFramePr>
        <p:xfrm>
          <a:off x="1450990" y="3514362"/>
          <a:ext cx="6324600" cy="2667000"/>
        </p:xfrm>
        <a:graphic>
          <a:graphicData uri="http://schemas.openxmlformats.org/drawingml/2006/table">
            <a:tbl>
              <a:tblPr firstRow="1" bandRow="1">
                <a:tableStyleId>{5C22544A-7EE6-4342-B048-85BDC9FD1C3A}</a:tableStyleId>
              </a:tblPr>
              <a:tblGrid>
                <a:gridCol w="6324600">
                  <a:extLst>
                    <a:ext uri="{9D8B030D-6E8A-4147-A177-3AD203B41FA5}">
                      <a16:colId xmlns:a16="http://schemas.microsoft.com/office/drawing/2014/main" val="20000"/>
                    </a:ext>
                  </a:extLst>
                </a:gridCol>
              </a:tblGrid>
              <a:tr h="666750">
                <a:tc>
                  <a:txBody>
                    <a:bodyPr/>
                    <a:lstStyle/>
                    <a:p>
                      <a:pPr algn="ctr">
                        <a:lnSpc>
                          <a:spcPct val="150000"/>
                        </a:lnSpc>
                      </a:pPr>
                      <a:r>
                        <a:rPr lang="en-US" sz="2400" dirty="0">
                          <a:latin typeface="Candara" panose="020E0502030303020204" pitchFamily="34" charset="0"/>
                        </a:rPr>
                        <a:t>Dark Background</a:t>
                      </a:r>
                      <a:r>
                        <a:rPr lang="en-US" sz="2400" baseline="0" dirty="0">
                          <a:latin typeface="Candara" panose="020E0502030303020204" pitchFamily="34" charset="0"/>
                        </a:rPr>
                        <a:t> with light text</a:t>
                      </a:r>
                      <a:endParaRPr lang="en-US" sz="24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666750">
                <a:tc>
                  <a:txBody>
                    <a:bodyPr/>
                    <a:lstStyle/>
                    <a:p>
                      <a:pPr algn="ctr">
                        <a:lnSpc>
                          <a:spcPct val="150000"/>
                        </a:lnSpc>
                      </a:pPr>
                      <a:r>
                        <a:rPr lang="en-US" sz="2400" b="1" dirty="0">
                          <a:solidFill>
                            <a:schemeClr val="bg1">
                              <a:lumMod val="95000"/>
                            </a:schemeClr>
                          </a:solidFill>
                          <a:latin typeface="Candara" panose="020E0502030303020204" pitchFamily="34" charset="0"/>
                        </a:rPr>
                        <a:t>Light</a:t>
                      </a:r>
                      <a:r>
                        <a:rPr lang="en-US" sz="2400" b="1" baseline="0" dirty="0">
                          <a:solidFill>
                            <a:schemeClr val="bg1">
                              <a:lumMod val="95000"/>
                            </a:schemeClr>
                          </a:solidFill>
                          <a:latin typeface="Candara" panose="020E0502030303020204" pitchFamily="34" charset="0"/>
                        </a:rPr>
                        <a:t> Background with light text</a:t>
                      </a:r>
                      <a:endParaRPr lang="en-US" sz="2400" b="1" dirty="0">
                        <a:solidFill>
                          <a:schemeClr val="bg1">
                            <a:lumMod val="95000"/>
                          </a:schemeClr>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66750">
                <a:tc>
                  <a:txBody>
                    <a:bodyPr/>
                    <a:lstStyle/>
                    <a:p>
                      <a:pPr algn="ctr">
                        <a:lnSpc>
                          <a:spcPct val="150000"/>
                        </a:lnSpc>
                      </a:pPr>
                      <a:r>
                        <a:rPr lang="en-US" sz="2400" b="1" dirty="0">
                          <a:solidFill>
                            <a:schemeClr val="accent1">
                              <a:lumMod val="75000"/>
                            </a:schemeClr>
                          </a:solidFill>
                          <a:latin typeface="Candara" panose="020E0502030303020204" pitchFamily="34" charset="0"/>
                        </a:rPr>
                        <a:t>Dark Background</a:t>
                      </a:r>
                      <a:r>
                        <a:rPr lang="en-US" sz="2400" b="1" baseline="0" dirty="0">
                          <a:solidFill>
                            <a:schemeClr val="accent1">
                              <a:lumMod val="75000"/>
                            </a:schemeClr>
                          </a:solidFill>
                          <a:latin typeface="Candara" panose="020E0502030303020204" pitchFamily="34" charset="0"/>
                        </a:rPr>
                        <a:t> with Dark text</a:t>
                      </a:r>
                      <a:endParaRPr lang="en-US" sz="2400" b="1" dirty="0">
                        <a:solidFill>
                          <a:schemeClr val="accent1">
                            <a:lumMod val="75000"/>
                          </a:schemeClr>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2"/>
                  </a:ext>
                </a:extLst>
              </a:tr>
              <a:tr h="666750">
                <a:tc>
                  <a:txBody>
                    <a:bodyPr/>
                    <a:lstStyle/>
                    <a:p>
                      <a:pPr algn="ctr">
                        <a:lnSpc>
                          <a:spcPct val="150000"/>
                        </a:lnSpc>
                      </a:pPr>
                      <a:r>
                        <a:rPr lang="en-US" sz="2400" b="1" dirty="0">
                          <a:solidFill>
                            <a:schemeClr val="tx1">
                              <a:lumMod val="85000"/>
                              <a:lumOff val="15000"/>
                            </a:schemeClr>
                          </a:solidFill>
                          <a:latin typeface="Candara" panose="020E0502030303020204" pitchFamily="34" charset="0"/>
                        </a:rPr>
                        <a:t>Light Background with dark 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19566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7394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References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Reference in the same way as you would in a written assignment</a:t>
            </a:r>
          </a:p>
          <a:p>
            <a:pPr marL="457200"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Citation:</a:t>
            </a:r>
            <a:r>
              <a:rPr lang="en-US" sz="2000" dirty="0">
                <a:solidFill>
                  <a:schemeClr val="bg1">
                    <a:lumMod val="85000"/>
                  </a:schemeClr>
                </a:solidFill>
                <a:latin typeface="Candara" pitchFamily="34" charset="0"/>
                <a:cs typeface="Arial" pitchFamily="34" charset="0"/>
              </a:rPr>
              <a:t> </a:t>
            </a:r>
            <a:r>
              <a:rPr lang="en-US" i="1" dirty="0">
                <a:solidFill>
                  <a:schemeClr val="bg1">
                    <a:lumMod val="85000"/>
                  </a:schemeClr>
                </a:solidFill>
                <a:latin typeface="Candara" pitchFamily="34" charset="0"/>
                <a:cs typeface="Arial" pitchFamily="34" charset="0"/>
              </a:rPr>
              <a:t>“Freeloading means individuals, believing that their contributions will not be valued. Contribute less effort to achieving goals when working in a group than if they were working alone. (Kerr, 1983)”</a:t>
            </a:r>
          </a:p>
          <a:p>
            <a:pPr marL="457200"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Direct Quoting:</a:t>
            </a:r>
            <a:r>
              <a:rPr lang="en-US" sz="2000" dirty="0">
                <a:solidFill>
                  <a:schemeClr val="bg1">
                    <a:lumMod val="85000"/>
                  </a:schemeClr>
                </a:solidFill>
                <a:latin typeface="Candara" pitchFamily="34" charset="0"/>
                <a:cs typeface="Arial" pitchFamily="34" charset="0"/>
              </a:rPr>
              <a:t> </a:t>
            </a:r>
            <a:r>
              <a:rPr lang="en-US" i="1" dirty="0">
                <a:solidFill>
                  <a:schemeClr val="bg1">
                    <a:lumMod val="85000"/>
                  </a:schemeClr>
                </a:solidFill>
                <a:latin typeface="Candara" pitchFamily="34" charset="0"/>
                <a:cs typeface="Arial" pitchFamily="34" charset="0"/>
              </a:rPr>
              <a:t>“Most effective speakers are flexible, able to adapt the manner of their speaking to the particular context” (Stott, et al., 2001:3)”</a:t>
            </a:r>
          </a:p>
          <a:p>
            <a:pPr marL="457200"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Diagrams and Images: </a:t>
            </a:r>
            <a:r>
              <a:rPr lang="en-US" i="1" dirty="0">
                <a:solidFill>
                  <a:schemeClr val="bg1">
                    <a:lumMod val="85000"/>
                  </a:schemeClr>
                </a:solidFill>
                <a:latin typeface="Candara" pitchFamily="34" charset="0"/>
                <a:cs typeface="Arial" pitchFamily="34" charset="0"/>
              </a:rPr>
              <a:t>Adair’s (1987), Interlocking; Needs of a Team</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C8ECCBE1-8964-4143-9429-7D4B98371D73}"/>
              </a:ext>
            </a:extLst>
          </p:cNvPr>
          <p:cNvGrpSpPr/>
          <p:nvPr/>
        </p:nvGrpSpPr>
        <p:grpSpPr>
          <a:xfrm>
            <a:off x="3085032" y="5448943"/>
            <a:ext cx="4572000" cy="1059442"/>
            <a:chOff x="3085032" y="5448943"/>
            <a:chExt cx="4572000" cy="1059442"/>
          </a:xfrm>
        </p:grpSpPr>
        <p:sp>
          <p:nvSpPr>
            <p:cNvPr id="56" name="Oval 55">
              <a:extLst>
                <a:ext uri="{FF2B5EF4-FFF2-40B4-BE49-F238E27FC236}">
                  <a16:creationId xmlns:a16="http://schemas.microsoft.com/office/drawing/2014/main" id="{6612736D-CBB6-49D2-B774-9266AD6D9C39}"/>
                </a:ext>
              </a:extLst>
            </p:cNvPr>
            <p:cNvSpPr/>
            <p:nvPr/>
          </p:nvSpPr>
          <p:spPr>
            <a:xfrm>
              <a:off x="6133032" y="5510857"/>
              <a:ext cx="1524000" cy="990600"/>
            </a:xfrm>
            <a:prstGeom prst="ellipse">
              <a:avLst/>
            </a:prstGeom>
            <a:solidFill>
              <a:schemeClr val="bg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12700">
                    <a:solidFill>
                      <a:schemeClr val="tx2">
                        <a:satMod val="155000"/>
                      </a:schemeClr>
                    </a:solidFill>
                    <a:prstDash val="solid"/>
                  </a:ln>
                  <a:solidFill>
                    <a:schemeClr val="bg2">
                      <a:tint val="85000"/>
                      <a:satMod val="155000"/>
                    </a:schemeClr>
                  </a:solidFill>
                  <a:latin typeface="+mj-lt"/>
                </a:rPr>
                <a:t>Building the Task</a:t>
              </a:r>
            </a:p>
          </p:txBody>
        </p:sp>
        <p:sp>
          <p:nvSpPr>
            <p:cNvPr id="57" name="Oval 56">
              <a:extLst>
                <a:ext uri="{FF2B5EF4-FFF2-40B4-BE49-F238E27FC236}">
                  <a16:creationId xmlns:a16="http://schemas.microsoft.com/office/drawing/2014/main" id="{1A0211BF-9F8E-4A53-83EC-CCC42D88417E}"/>
                </a:ext>
              </a:extLst>
            </p:cNvPr>
            <p:cNvSpPr/>
            <p:nvPr/>
          </p:nvSpPr>
          <p:spPr>
            <a:xfrm>
              <a:off x="4609032" y="5450243"/>
              <a:ext cx="1644315" cy="105814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12700">
                    <a:solidFill>
                      <a:schemeClr val="tx2">
                        <a:satMod val="155000"/>
                      </a:schemeClr>
                    </a:solidFill>
                    <a:prstDash val="solid"/>
                  </a:ln>
                  <a:solidFill>
                    <a:schemeClr val="bg2">
                      <a:tint val="85000"/>
                      <a:satMod val="155000"/>
                    </a:schemeClr>
                  </a:solidFill>
                  <a:latin typeface="+mj-lt"/>
                </a:rPr>
                <a:t>Developing the Individual</a:t>
              </a:r>
            </a:p>
          </p:txBody>
        </p:sp>
        <p:sp>
          <p:nvSpPr>
            <p:cNvPr id="58" name="Oval 57">
              <a:extLst>
                <a:ext uri="{FF2B5EF4-FFF2-40B4-BE49-F238E27FC236}">
                  <a16:creationId xmlns:a16="http://schemas.microsoft.com/office/drawing/2014/main" id="{AD9FFBE6-156A-4D4A-BDD8-8DD71A48815D}"/>
                </a:ext>
              </a:extLst>
            </p:cNvPr>
            <p:cNvSpPr/>
            <p:nvPr/>
          </p:nvSpPr>
          <p:spPr>
            <a:xfrm>
              <a:off x="3085032" y="5448943"/>
              <a:ext cx="1604211" cy="1052513"/>
            </a:xfrm>
            <a:prstGeom prst="ellipse">
              <a:avLst/>
            </a:prstGeom>
            <a:solidFill>
              <a:srgbClr val="A7E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12700">
                    <a:solidFill>
                      <a:schemeClr val="tx2">
                        <a:satMod val="155000"/>
                      </a:schemeClr>
                    </a:solidFill>
                    <a:prstDash val="solid"/>
                  </a:ln>
                  <a:solidFill>
                    <a:schemeClr val="bg2">
                      <a:tint val="85000"/>
                      <a:satMod val="155000"/>
                    </a:schemeClr>
                  </a:solidFill>
                  <a:latin typeface="+mj-lt"/>
                </a:rPr>
                <a:t>Building and Maintaining the Team</a:t>
              </a:r>
            </a:p>
          </p:txBody>
        </p:sp>
      </p:grpSp>
      <p:pic>
        <p:nvPicPr>
          <p:cNvPr id="60" name="Picture 2" descr="Image result for blue sketch arrow png">
            <a:extLst>
              <a:ext uri="{FF2B5EF4-FFF2-40B4-BE49-F238E27FC236}">
                <a16:creationId xmlns:a16="http://schemas.microsoft.com/office/drawing/2014/main" id="{FAF9EB3F-9F46-4BC6-B426-202F1F5747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blue sketch arrow png">
            <a:extLst>
              <a:ext uri="{FF2B5EF4-FFF2-40B4-BE49-F238E27FC236}">
                <a16:creationId xmlns:a16="http://schemas.microsoft.com/office/drawing/2014/main" id="{F825C3C5-8CD9-4BF3-A363-3B23B7E504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age result for blue sketch arrow png">
            <a:extLst>
              <a:ext uri="{FF2B5EF4-FFF2-40B4-BE49-F238E27FC236}">
                <a16:creationId xmlns:a16="http://schemas.microsoft.com/office/drawing/2014/main" id="{47E1750E-1351-40FA-96B4-2C96C73003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9223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Image result for blue sketch arrow png">
            <a:extLst>
              <a:ext uri="{FF2B5EF4-FFF2-40B4-BE49-F238E27FC236}">
                <a16:creationId xmlns:a16="http://schemas.microsoft.com/office/drawing/2014/main" id="{F7485B0A-ABF1-4166-A39D-5C89F066BE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799338"/>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5582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0-#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0-#ppt_w/2"/>
                                          </p:val>
                                        </p:tav>
                                        <p:tav tm="100000">
                                          <p:val>
                                            <p:strVal val="#ppt_x"/>
                                          </p:val>
                                        </p:tav>
                                      </p:tavLst>
                                    </p:anim>
                                    <p:anim calcmode="lin" valueType="num">
                                      <p:cBhvr additive="base">
                                        <p:cTn id="32"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0-#ppt_w/2"/>
                                          </p:val>
                                        </p:tav>
                                        <p:tav tm="100000">
                                          <p:val>
                                            <p:strVal val="#ppt_x"/>
                                          </p:val>
                                        </p:tav>
                                      </p:tavLst>
                                    </p:anim>
                                    <p:anim calcmode="lin" valueType="num">
                                      <p:cBhvr additive="base">
                                        <p:cTn id="43"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2" presetClass="entr" presetSubtype="8" fill="hold" nodeType="withEffect">
                                  <p:stCondLst>
                                    <p:cond delay="0"/>
                                  </p:stCondLst>
                                  <p:childTnLst>
                                    <p:set>
                                      <p:cBhvr>
                                        <p:cTn id="55" dur="1" fill="hold">
                                          <p:stCondLst>
                                            <p:cond delay="0"/>
                                          </p:stCondLst>
                                        </p:cTn>
                                        <p:tgtEl>
                                          <p:spTgt spid="63"/>
                                        </p:tgtEl>
                                        <p:attrNameLst>
                                          <p:attrName>style.visibility</p:attrName>
                                        </p:attrNameLst>
                                      </p:cBhvr>
                                      <p:to>
                                        <p:strVal val="visible"/>
                                      </p:to>
                                    </p:set>
                                    <p:anim calcmode="lin" valueType="num">
                                      <p:cBhvr additive="base">
                                        <p:cTn id="56" dur="500" fill="hold"/>
                                        <p:tgtEl>
                                          <p:spTgt spid="63"/>
                                        </p:tgtEl>
                                        <p:attrNameLst>
                                          <p:attrName>ppt_x</p:attrName>
                                        </p:attrNameLst>
                                      </p:cBhvr>
                                      <p:tavLst>
                                        <p:tav tm="0">
                                          <p:val>
                                            <p:strVal val="0-#ppt_w/2"/>
                                          </p:val>
                                        </p:tav>
                                        <p:tav tm="100000">
                                          <p:val>
                                            <p:strVal val="#ppt_x"/>
                                          </p:val>
                                        </p:tav>
                                      </p:tavLst>
                                    </p:anim>
                                    <p:anim calcmode="lin" valueType="num">
                                      <p:cBhvr additive="base">
                                        <p:cTn id="57"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Image result for tips png">
            <a:extLst>
              <a:ext uri="{FF2B5EF4-FFF2-40B4-BE49-F238E27FC236}">
                <a16:creationId xmlns:a16="http://schemas.microsoft.com/office/drawing/2014/main" id="{82231B04-1938-416F-A4C0-252069627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668" y="4495800"/>
            <a:ext cx="2260600" cy="226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Some More Key Tips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 clear about the purpose of your presentation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Rehearse well, maintain eye contact, be comfortable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Follow the tips &amp; tricks of a presentation tool</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 appropriate amount of information in time allocated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Answer the questions confidently at the end of presentation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F55E2B2-AF2D-4DA1-8E2B-EB326755E1C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8134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B3FF5F08-D5A9-4B4B-A405-4169785BB4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11683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6CF75969-C061-4238-BD0C-BFE3E6D5B5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834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blue sketch arrow png">
            <a:extLst>
              <a:ext uri="{FF2B5EF4-FFF2-40B4-BE49-F238E27FC236}">
                <a16:creationId xmlns:a16="http://schemas.microsoft.com/office/drawing/2014/main" id="{2C1517D1-1CE4-43B0-A563-F65FA04AD3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018977"/>
            <a:ext cx="838200" cy="6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800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fade">
                                      <p:cBhvr>
                                        <p:cTn id="13" dur="500"/>
                                        <p:tgtEl>
                                          <p:spTgt spid="21510"/>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0-#ppt_w/2"/>
                                          </p:val>
                                        </p:tav>
                                        <p:tav tm="100000">
                                          <p:val>
                                            <p:strVal val="#ppt_x"/>
                                          </p:val>
                                        </p:tav>
                                      </p:tavLst>
                                    </p:anim>
                                    <p:anim calcmode="lin" valueType="num">
                                      <p:cBhvr additive="base">
                                        <p:cTn id="35"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500" fill="hold"/>
                                        <p:tgtEl>
                                          <p:spTgt spid="58"/>
                                        </p:tgtEl>
                                        <p:attrNameLst>
                                          <p:attrName>ppt_x</p:attrName>
                                        </p:attrNameLst>
                                      </p:cBhvr>
                                      <p:tavLst>
                                        <p:tav tm="0">
                                          <p:val>
                                            <p:strVal val="0-#ppt_w/2"/>
                                          </p:val>
                                        </p:tav>
                                        <p:tav tm="100000">
                                          <p:val>
                                            <p:strVal val="#ppt_x"/>
                                          </p:val>
                                        </p:tav>
                                      </p:tavLst>
                                    </p:anim>
                                    <p:anim calcmode="lin" valueType="num">
                                      <p:cBhvr additive="base">
                                        <p:cTn id="5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5" end="5"/>
                                            </p:txEl>
                                          </p:spTgt>
                                        </p:tgtEl>
                                        <p:attrNameLst>
                                          <p:attrName>style.color</p:attrName>
                                        </p:attrNameLst>
                                      </p:cBhvr>
                                      <p:to>
                                        <a:srgbClr val="000000"/>
                                      </p:to>
                                    </p:animClr>
                                    <p:animClr clrSpc="rgb" dir="cw">
                                      <p:cBhvr>
                                        <p:cTn id="62" dur="500" fill="hold"/>
                                        <p:tgtEl>
                                          <p:spTgt spid="17">
                                            <p:txEl>
                                              <p:pRg st="5" end="5"/>
                                            </p:txEl>
                                          </p:spTgt>
                                        </p:tgtEl>
                                        <p:attrNameLst>
                                          <p:attrName>fillcolor</p:attrName>
                                        </p:attrNameLst>
                                      </p:cBhvr>
                                      <p:to>
                                        <a:srgbClr val="000000"/>
                                      </p:to>
                                    </p:animClr>
                                    <p:set>
                                      <p:cBhvr>
                                        <p:cTn id="63" dur="500" fill="hold"/>
                                        <p:tgtEl>
                                          <p:spTgt spid="17">
                                            <p:txEl>
                                              <p:pRg st="5" end="5"/>
                                            </p:txEl>
                                          </p:spTgt>
                                        </p:tgtEl>
                                        <p:attrNameLst>
                                          <p:attrName>fill.type</p:attrName>
                                        </p:attrNameLst>
                                      </p:cBhvr>
                                      <p:to>
                                        <p:strVal val="solid"/>
                                      </p:to>
                                    </p:set>
                                    <p:set>
                                      <p:cBhvr>
                                        <p:cTn id="64" dur="500" fill="hold"/>
                                        <p:tgtEl>
                                          <p:spTgt spid="17">
                                            <p:txEl>
                                              <p:pRg st="5" end="5"/>
                                            </p:txEl>
                                          </p:spTgt>
                                        </p:tgtEl>
                                        <p:attrNameLst>
                                          <p:attrName>fill.on</p:attrName>
                                        </p:attrNameLst>
                                      </p:cBhvr>
                                      <p:to>
                                        <p:strVal val="true"/>
                                      </p:to>
                                    </p:set>
                                  </p:childTnLst>
                                </p:cTn>
                              </p:par>
                              <p:par>
                                <p:cTn id="65" presetID="2" presetClass="entr" presetSubtype="8"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0-#ppt_w/2"/>
                                          </p:val>
                                        </p:tav>
                                        <p:tav tm="100000">
                                          <p:val>
                                            <p:strVal val="#ppt_x"/>
                                          </p:val>
                                        </p:tav>
                                      </p:tavLst>
                                    </p:anim>
                                    <p:anim calcmode="lin" valueType="num">
                                      <p:cBhvr additive="base">
                                        <p:cTn id="6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384995"/>
          </a:xfrm>
          <a:prstGeom prst="rect">
            <a:avLst/>
          </a:prstGeom>
          <a:noFill/>
        </p:spPr>
        <p:txBody>
          <a:bodyPr wrap="square" rtlCol="0">
            <a:spAutoFit/>
          </a:bodyPr>
          <a:lstStyle/>
          <a:p>
            <a:pPr lvl="1" indent="-457200" algn="just">
              <a:lnSpc>
                <a:spcPct val="150000"/>
              </a:lnSpc>
              <a:buFont typeface="Arial" panose="020B0604020202020204" pitchFamily="34" charset="0"/>
              <a:buChar char="•"/>
            </a:pPr>
            <a:r>
              <a:rPr lang="en-US" dirty="0">
                <a:latin typeface="Candara" pitchFamily="34" charset="0"/>
                <a:cs typeface="Arial" pitchFamily="34" charset="0"/>
                <a:hlinkClick r:id="rId4"/>
              </a:rPr>
              <a:t>http://www.wikihow.com/Create-a-PowerPoint-Presentation</a:t>
            </a:r>
            <a:endParaRPr lang="en-US"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dirty="0">
                <a:latin typeface="Candara" pitchFamily="34" charset="0"/>
                <a:cs typeface="Arial" pitchFamily="34" charset="0"/>
                <a:hlinkClick r:id="rId5"/>
              </a:rPr>
              <a:t>http://office.microsoft.com/en-us/powerpoint-help/tips-for-creating-and-delivering-an-effective-presentation-HA010207864.aspx</a:t>
            </a:r>
            <a:r>
              <a:rPr lang="en-US" sz="2000" dirty="0">
                <a:latin typeface="Candara" pitchFamily="34" charset="0"/>
                <a:cs typeface="Arial" pitchFamily="34" charset="0"/>
              </a:rPr>
              <a:t>	</a:t>
            </a:r>
          </a:p>
        </p:txBody>
      </p:sp>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81298"/>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Basics of Presentation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Three Stages of Presentation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Dos </a:t>
            </a:r>
            <a:r>
              <a:rPr lang="en-US" sz="2400">
                <a:solidFill>
                  <a:schemeClr val="tx1">
                    <a:lumMod val="75000"/>
                    <a:lumOff val="25000"/>
                  </a:schemeClr>
                </a:solidFill>
                <a:latin typeface="Candara" pitchFamily="34" charset="0"/>
                <a:cs typeface="Arial" pitchFamily="34" charset="0"/>
              </a:rPr>
              <a:t>and Don’ts</a:t>
            </a:r>
            <a:endParaRPr lang="en-US" sz="2400" dirty="0">
              <a:solidFill>
                <a:schemeClr val="tx1">
                  <a:lumMod val="75000"/>
                  <a:lumOff val="2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4C0D828-078E-4C5B-BFBD-E31B0F4EB208}"/>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31DFE90F-358E-4A4C-9BFF-6345E597DF0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AD3E332C-F0D7-4BE1-BA03-D4C622180FD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6B1861C0-C52F-442C-AB3B-44A54F24F07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13E3C2E5-BF97-45AD-8D4B-7C052D1BE6A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07903B63-46CA-4BB4-9B82-BE67F4C2832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3AEBF78-CB10-4E42-A16B-F01B9B3CEBC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3DEAD5F-BDFC-45A2-B5EC-1DAC851115D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ABDD17D-16F8-4248-A030-A8322867DE1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E53C954C-BF5D-456E-BC28-9013BE758D50}"/>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67F8DCF4-6034-400F-8E5F-574FF29FDCF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EB6C185-249E-45F4-81E5-40244DA724B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72F479-D0E8-44BA-9A23-EE730E3972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0E530F3-583F-41C2-90A9-BE5185F19B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298855B-7771-4FDE-8E58-DE03859B411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428D706-4CE2-4476-A8A5-A3312CFA76D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BF492C4-2143-42CE-9C29-301552D539D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BBC59A3-5905-417E-ADCE-969A141EE24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E6CC6A0C-3E98-4F19-8378-8400A2BB3A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About Presentation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Means of communication adapted to various speaking situations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Way of communicating your thoughts and ideas to an audience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Examples: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Briefing a team</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Addressing a meeting</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Talking to a group</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Making a speech</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Getting points across in a video conference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427E5441-60D8-4BBE-AD3B-6FB337AC03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405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2877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a:extLst>
              <a:ext uri="{FF2B5EF4-FFF2-40B4-BE49-F238E27FC236}">
                <a16:creationId xmlns:a16="http://schemas.microsoft.com/office/drawing/2014/main" id="{176D6D11-2E97-4643-A392-D1A061EA0F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246" y="3377474"/>
            <a:ext cx="5621202" cy="281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8974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0-#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0-#ppt_w/2"/>
                                          </p:val>
                                        </p:tav>
                                        <p:tav tm="100000">
                                          <p:val>
                                            <p:strVal val="#ppt_x"/>
                                          </p:val>
                                        </p:tav>
                                      </p:tavLst>
                                    </p:anim>
                                    <p:anim calcmode="lin" valueType="num">
                                      <p:cBhvr additive="base">
                                        <p:cTn id="46" dur="500" fill="hold"/>
                                        <p:tgtEl>
                                          <p:spTgt spid="25"/>
                                        </p:tgtEl>
                                        <p:attrNameLst>
                                          <p:attrName>ppt_y</p:attrName>
                                        </p:attrNameLst>
                                      </p:cBhvr>
                                      <p:tavLst>
                                        <p:tav tm="0">
                                          <p:val>
                                            <p:strVal val="#ppt_y"/>
                                          </p:val>
                                        </p:tav>
                                        <p:tav tm="100000">
                                          <p:val>
                                            <p:strVal val="#ppt_y"/>
                                          </p:val>
                                        </p:tav>
                                      </p:tavLst>
                                    </p:anim>
                                  </p:childTnLst>
                                </p:cTn>
                              </p:par>
                              <p:par>
                                <p:cTn id="47" presetID="19" presetClass="emph" presetSubtype="0" fill="hold" nodeType="withEffect">
                                  <p:stCondLst>
                                    <p:cond delay="0"/>
                                  </p:stCondLst>
                                  <p:childTnLst>
                                    <p:animClr clrSpc="rgb" dir="cw">
                                      <p:cBhvr override="childStyle">
                                        <p:cTn id="48" dur="500" fill="hold"/>
                                        <p:tgtEl>
                                          <p:spTgt spid="17">
                                            <p:txEl>
                                              <p:pRg st="4" end="4"/>
                                            </p:txEl>
                                          </p:spTgt>
                                        </p:tgtEl>
                                        <p:attrNameLst>
                                          <p:attrName>style.color</p:attrName>
                                        </p:attrNameLst>
                                      </p:cBhvr>
                                      <p:to>
                                        <a:srgbClr val="000000"/>
                                      </p:to>
                                    </p:animClr>
                                    <p:animClr clrSpc="rgb" dir="cw">
                                      <p:cBhvr>
                                        <p:cTn id="49" dur="500" fill="hold"/>
                                        <p:tgtEl>
                                          <p:spTgt spid="17">
                                            <p:txEl>
                                              <p:pRg st="4" end="4"/>
                                            </p:txEl>
                                          </p:spTgt>
                                        </p:tgtEl>
                                        <p:attrNameLst>
                                          <p:attrName>fillcolor</p:attrName>
                                        </p:attrNameLst>
                                      </p:cBhvr>
                                      <p:to>
                                        <a:srgbClr val="000000"/>
                                      </p:to>
                                    </p:animClr>
                                    <p:set>
                                      <p:cBhvr>
                                        <p:cTn id="50" dur="500" fill="hold"/>
                                        <p:tgtEl>
                                          <p:spTgt spid="17">
                                            <p:txEl>
                                              <p:pRg st="4" end="4"/>
                                            </p:txEl>
                                          </p:spTgt>
                                        </p:tgtEl>
                                        <p:attrNameLst>
                                          <p:attrName>fill.type</p:attrName>
                                        </p:attrNameLst>
                                      </p:cBhvr>
                                      <p:to>
                                        <p:strVal val="solid"/>
                                      </p:to>
                                    </p:set>
                                    <p:set>
                                      <p:cBhvr>
                                        <p:cTn id="51" dur="500" fill="hold"/>
                                        <p:tgtEl>
                                          <p:spTgt spid="17">
                                            <p:txEl>
                                              <p:pRg st="4" end="4"/>
                                            </p:txEl>
                                          </p:spTgt>
                                        </p:tgtEl>
                                        <p:attrNameLst>
                                          <p:attrName>fill.on</p:attrName>
                                        </p:attrNameLst>
                                      </p:cBhvr>
                                      <p:to>
                                        <p:strVal val="true"/>
                                      </p:to>
                                    </p:set>
                                  </p:childTnLst>
                                </p:cTn>
                              </p:par>
                              <p:par>
                                <p:cTn id="52" presetID="19" presetClass="emph" presetSubtype="0" fill="hold" nodeType="withEffect">
                                  <p:stCondLst>
                                    <p:cond delay="0"/>
                                  </p:stCondLst>
                                  <p:childTnLst>
                                    <p:animClr clrSpc="rgb" dir="cw">
                                      <p:cBhvr override="childStyle">
                                        <p:cTn id="53" dur="500" fill="hold"/>
                                        <p:tgtEl>
                                          <p:spTgt spid="17">
                                            <p:txEl>
                                              <p:pRg st="5" end="5"/>
                                            </p:txEl>
                                          </p:spTgt>
                                        </p:tgtEl>
                                        <p:attrNameLst>
                                          <p:attrName>style.color</p:attrName>
                                        </p:attrNameLst>
                                      </p:cBhvr>
                                      <p:to>
                                        <a:srgbClr val="000000"/>
                                      </p:to>
                                    </p:animClr>
                                    <p:animClr clrSpc="rgb" dir="cw">
                                      <p:cBhvr>
                                        <p:cTn id="54" dur="500" fill="hold"/>
                                        <p:tgtEl>
                                          <p:spTgt spid="17">
                                            <p:txEl>
                                              <p:pRg st="5" end="5"/>
                                            </p:txEl>
                                          </p:spTgt>
                                        </p:tgtEl>
                                        <p:attrNameLst>
                                          <p:attrName>fillcolor</p:attrName>
                                        </p:attrNameLst>
                                      </p:cBhvr>
                                      <p:to>
                                        <a:srgbClr val="000000"/>
                                      </p:to>
                                    </p:animClr>
                                    <p:set>
                                      <p:cBhvr>
                                        <p:cTn id="55" dur="500" fill="hold"/>
                                        <p:tgtEl>
                                          <p:spTgt spid="17">
                                            <p:txEl>
                                              <p:pRg st="5" end="5"/>
                                            </p:txEl>
                                          </p:spTgt>
                                        </p:tgtEl>
                                        <p:attrNameLst>
                                          <p:attrName>fill.type</p:attrName>
                                        </p:attrNameLst>
                                      </p:cBhvr>
                                      <p:to>
                                        <p:strVal val="solid"/>
                                      </p:to>
                                    </p:set>
                                    <p:set>
                                      <p:cBhvr>
                                        <p:cTn id="56" dur="500" fill="hold"/>
                                        <p:tgtEl>
                                          <p:spTgt spid="17">
                                            <p:txEl>
                                              <p:pRg st="5" end="5"/>
                                            </p:txEl>
                                          </p:spTgt>
                                        </p:tgtEl>
                                        <p:attrNameLst>
                                          <p:attrName>fill.on</p:attrName>
                                        </p:attrNameLst>
                                      </p:cBhvr>
                                      <p:to>
                                        <p:strVal val="true"/>
                                      </p:to>
                                    </p:set>
                                  </p:childTnLst>
                                </p:cTn>
                              </p:par>
                              <p:par>
                                <p:cTn id="57" presetID="19" presetClass="emph" presetSubtype="0" fill="hold" nodeType="withEffect">
                                  <p:stCondLst>
                                    <p:cond delay="0"/>
                                  </p:stCondLst>
                                  <p:childTnLst>
                                    <p:animClr clrSpc="rgb" dir="cw">
                                      <p:cBhvr override="childStyle">
                                        <p:cTn id="58" dur="500" fill="hold"/>
                                        <p:tgtEl>
                                          <p:spTgt spid="17">
                                            <p:txEl>
                                              <p:pRg st="6" end="6"/>
                                            </p:txEl>
                                          </p:spTgt>
                                        </p:tgtEl>
                                        <p:attrNameLst>
                                          <p:attrName>style.color</p:attrName>
                                        </p:attrNameLst>
                                      </p:cBhvr>
                                      <p:to>
                                        <a:srgbClr val="000000"/>
                                      </p:to>
                                    </p:animClr>
                                    <p:animClr clrSpc="rgb" dir="cw">
                                      <p:cBhvr>
                                        <p:cTn id="59" dur="500" fill="hold"/>
                                        <p:tgtEl>
                                          <p:spTgt spid="17">
                                            <p:txEl>
                                              <p:pRg st="6" end="6"/>
                                            </p:txEl>
                                          </p:spTgt>
                                        </p:tgtEl>
                                        <p:attrNameLst>
                                          <p:attrName>fillcolor</p:attrName>
                                        </p:attrNameLst>
                                      </p:cBhvr>
                                      <p:to>
                                        <a:srgbClr val="000000"/>
                                      </p:to>
                                    </p:animClr>
                                    <p:set>
                                      <p:cBhvr>
                                        <p:cTn id="60" dur="500" fill="hold"/>
                                        <p:tgtEl>
                                          <p:spTgt spid="17">
                                            <p:txEl>
                                              <p:pRg st="6" end="6"/>
                                            </p:txEl>
                                          </p:spTgt>
                                        </p:tgtEl>
                                        <p:attrNameLst>
                                          <p:attrName>fill.type</p:attrName>
                                        </p:attrNameLst>
                                      </p:cBhvr>
                                      <p:to>
                                        <p:strVal val="solid"/>
                                      </p:to>
                                    </p:set>
                                    <p:set>
                                      <p:cBhvr>
                                        <p:cTn id="61" dur="500" fill="hold"/>
                                        <p:tgtEl>
                                          <p:spTgt spid="17">
                                            <p:txEl>
                                              <p:pRg st="6" end="6"/>
                                            </p:txEl>
                                          </p:spTgt>
                                        </p:tgtEl>
                                        <p:attrNameLst>
                                          <p:attrName>fill.on</p:attrName>
                                        </p:attrNameLst>
                                      </p:cBhvr>
                                      <p:to>
                                        <p:strVal val="true"/>
                                      </p:to>
                                    </p:set>
                                  </p:childTnLst>
                                </p:cTn>
                              </p:par>
                              <p:par>
                                <p:cTn id="62" presetID="19" presetClass="emph" presetSubtype="0" fill="hold" nodeType="withEffect">
                                  <p:stCondLst>
                                    <p:cond delay="0"/>
                                  </p:stCondLst>
                                  <p:childTnLst>
                                    <p:animClr clrSpc="rgb" dir="cw">
                                      <p:cBhvr override="childStyle">
                                        <p:cTn id="63" dur="500" fill="hold"/>
                                        <p:tgtEl>
                                          <p:spTgt spid="17">
                                            <p:txEl>
                                              <p:pRg st="7" end="7"/>
                                            </p:txEl>
                                          </p:spTgt>
                                        </p:tgtEl>
                                        <p:attrNameLst>
                                          <p:attrName>style.color</p:attrName>
                                        </p:attrNameLst>
                                      </p:cBhvr>
                                      <p:to>
                                        <a:srgbClr val="000000"/>
                                      </p:to>
                                    </p:animClr>
                                    <p:animClr clrSpc="rgb" dir="cw">
                                      <p:cBhvr>
                                        <p:cTn id="64" dur="500" fill="hold"/>
                                        <p:tgtEl>
                                          <p:spTgt spid="17">
                                            <p:txEl>
                                              <p:pRg st="7" end="7"/>
                                            </p:txEl>
                                          </p:spTgt>
                                        </p:tgtEl>
                                        <p:attrNameLst>
                                          <p:attrName>fillcolor</p:attrName>
                                        </p:attrNameLst>
                                      </p:cBhvr>
                                      <p:to>
                                        <a:srgbClr val="000000"/>
                                      </p:to>
                                    </p:animClr>
                                    <p:set>
                                      <p:cBhvr>
                                        <p:cTn id="65" dur="500" fill="hold"/>
                                        <p:tgtEl>
                                          <p:spTgt spid="17">
                                            <p:txEl>
                                              <p:pRg st="7" end="7"/>
                                            </p:txEl>
                                          </p:spTgt>
                                        </p:tgtEl>
                                        <p:attrNameLst>
                                          <p:attrName>fill.type</p:attrName>
                                        </p:attrNameLst>
                                      </p:cBhvr>
                                      <p:to>
                                        <p:strVal val="solid"/>
                                      </p:to>
                                    </p:set>
                                    <p:set>
                                      <p:cBhvr>
                                        <p:cTn id="66" dur="500" fill="hold"/>
                                        <p:tgtEl>
                                          <p:spTgt spid="17">
                                            <p:txEl>
                                              <p:pRg st="7" end="7"/>
                                            </p:txEl>
                                          </p:spTgt>
                                        </p:tgtEl>
                                        <p:attrNameLst>
                                          <p:attrName>fill.on</p:attrName>
                                        </p:attrNameLst>
                                      </p:cBhvr>
                                      <p:to>
                                        <p:strVal val="true"/>
                                      </p:to>
                                    </p:set>
                                  </p:childTnLst>
                                </p:cTn>
                              </p:par>
                              <p:par>
                                <p:cTn id="67" presetID="19" presetClass="emph" presetSubtype="0" fill="hold" nodeType="withEffect">
                                  <p:stCondLst>
                                    <p:cond delay="0"/>
                                  </p:stCondLst>
                                  <p:childTnLst>
                                    <p:animClr clrSpc="rgb" dir="cw">
                                      <p:cBhvr override="childStyle">
                                        <p:cTn id="68" dur="500" fill="hold"/>
                                        <p:tgtEl>
                                          <p:spTgt spid="17">
                                            <p:txEl>
                                              <p:pRg st="8" end="8"/>
                                            </p:txEl>
                                          </p:spTgt>
                                        </p:tgtEl>
                                        <p:attrNameLst>
                                          <p:attrName>style.color</p:attrName>
                                        </p:attrNameLst>
                                      </p:cBhvr>
                                      <p:to>
                                        <a:srgbClr val="000000"/>
                                      </p:to>
                                    </p:animClr>
                                    <p:animClr clrSpc="rgb" dir="cw">
                                      <p:cBhvr>
                                        <p:cTn id="69" dur="500" fill="hold"/>
                                        <p:tgtEl>
                                          <p:spTgt spid="17">
                                            <p:txEl>
                                              <p:pRg st="8" end="8"/>
                                            </p:txEl>
                                          </p:spTgt>
                                        </p:tgtEl>
                                        <p:attrNameLst>
                                          <p:attrName>fillcolor</p:attrName>
                                        </p:attrNameLst>
                                      </p:cBhvr>
                                      <p:to>
                                        <a:srgbClr val="000000"/>
                                      </p:to>
                                    </p:animClr>
                                    <p:set>
                                      <p:cBhvr>
                                        <p:cTn id="70" dur="500" fill="hold"/>
                                        <p:tgtEl>
                                          <p:spTgt spid="17">
                                            <p:txEl>
                                              <p:pRg st="8" end="8"/>
                                            </p:txEl>
                                          </p:spTgt>
                                        </p:tgtEl>
                                        <p:attrNameLst>
                                          <p:attrName>fill.type</p:attrName>
                                        </p:attrNameLst>
                                      </p:cBhvr>
                                      <p:to>
                                        <p:strVal val="solid"/>
                                      </p:to>
                                    </p:set>
                                    <p:set>
                                      <p:cBhvr>
                                        <p:cTn id="71" dur="500" fill="hold"/>
                                        <p:tgtEl>
                                          <p:spTgt spid="17">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Purpose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A3F849FA-1B72-4730-A410-BB06BE949C02}"/>
              </a:ext>
            </a:extLst>
          </p:cNvPr>
          <p:cNvGraphicFramePr/>
          <p:nvPr>
            <p:extLst>
              <p:ext uri="{D42A27DB-BD31-4B8C-83A1-F6EECF244321}">
                <p14:modId xmlns:p14="http://schemas.microsoft.com/office/powerpoint/2010/main" val="2159709707"/>
              </p:ext>
            </p:extLst>
          </p:nvPr>
        </p:nvGraphicFramePr>
        <p:xfrm>
          <a:off x="2015009" y="2056020"/>
          <a:ext cx="4880023" cy="44718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629039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49353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Key Elements [1/2]</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Context</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Place</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Familiarity</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Audience</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Equipment</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Presenter</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Knowledge</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Experience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Audience</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Knowledge</a:t>
            </a:r>
          </a:p>
          <a:p>
            <a:pPr lvl="2" indent="-457200" algn="just">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Experience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427E5441-60D8-4BBE-AD3B-6FB337AC03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779" y="49425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83448"/>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Related image">
            <a:extLst>
              <a:ext uri="{FF2B5EF4-FFF2-40B4-BE49-F238E27FC236}">
                <a16:creationId xmlns:a16="http://schemas.microsoft.com/office/drawing/2014/main" id="{62E906A4-E6F4-45E1-ACED-310237A08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312" y="1658701"/>
            <a:ext cx="2899426" cy="312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895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19" presetClass="emph" presetSubtype="0" fill="hold" nodeType="withEffect">
                                  <p:stCondLst>
                                    <p:cond delay="0"/>
                                  </p:stCondLst>
                                  <p:childTnLst>
                                    <p:animClr clrSpc="rgb" dir="cw">
                                      <p:cBhvr override="childStyle">
                                        <p:cTn id="26" dur="500" fill="hold"/>
                                        <p:tgtEl>
                                          <p:spTgt spid="17">
                                            <p:txEl>
                                              <p:pRg st="2" end="2"/>
                                            </p:txEl>
                                          </p:spTgt>
                                        </p:tgtEl>
                                        <p:attrNameLst>
                                          <p:attrName>style.color</p:attrName>
                                        </p:attrNameLst>
                                      </p:cBhvr>
                                      <p:to>
                                        <a:srgbClr val="000000"/>
                                      </p:to>
                                    </p:animClr>
                                    <p:animClr clrSpc="rgb" dir="cw">
                                      <p:cBhvr>
                                        <p:cTn id="27" dur="500" fill="hold"/>
                                        <p:tgtEl>
                                          <p:spTgt spid="17">
                                            <p:txEl>
                                              <p:pRg st="2" end="2"/>
                                            </p:txEl>
                                          </p:spTgt>
                                        </p:tgtEl>
                                        <p:attrNameLst>
                                          <p:attrName>fillcolor</p:attrName>
                                        </p:attrNameLst>
                                      </p:cBhvr>
                                      <p:to>
                                        <a:srgbClr val="000000"/>
                                      </p:to>
                                    </p:animClr>
                                    <p:set>
                                      <p:cBhvr>
                                        <p:cTn id="28" dur="500" fill="hold"/>
                                        <p:tgtEl>
                                          <p:spTgt spid="17">
                                            <p:txEl>
                                              <p:pRg st="2" end="2"/>
                                            </p:txEl>
                                          </p:spTgt>
                                        </p:tgtEl>
                                        <p:attrNameLst>
                                          <p:attrName>fill.type</p:attrName>
                                        </p:attrNameLst>
                                      </p:cBhvr>
                                      <p:to>
                                        <p:strVal val="solid"/>
                                      </p:to>
                                    </p:set>
                                    <p:set>
                                      <p:cBhvr>
                                        <p:cTn id="29" dur="500" fill="hold"/>
                                        <p:tgtEl>
                                          <p:spTgt spid="17">
                                            <p:txEl>
                                              <p:pRg st="2" end="2"/>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par>
                                <p:cTn id="35" presetID="19" presetClass="emph" presetSubtype="0" fill="hold" nodeType="withEffect">
                                  <p:stCondLst>
                                    <p:cond delay="0"/>
                                  </p:stCondLst>
                                  <p:childTnLst>
                                    <p:animClr clrSpc="rgb" dir="cw">
                                      <p:cBhvr override="childStyle">
                                        <p:cTn id="36" dur="500" fill="hold"/>
                                        <p:tgtEl>
                                          <p:spTgt spid="17">
                                            <p:txEl>
                                              <p:pRg st="4" end="4"/>
                                            </p:txEl>
                                          </p:spTgt>
                                        </p:tgtEl>
                                        <p:attrNameLst>
                                          <p:attrName>style.color</p:attrName>
                                        </p:attrNameLst>
                                      </p:cBhvr>
                                      <p:to>
                                        <a:srgbClr val="000000"/>
                                      </p:to>
                                    </p:animClr>
                                    <p:animClr clrSpc="rgb" dir="cw">
                                      <p:cBhvr>
                                        <p:cTn id="37" dur="500" fill="hold"/>
                                        <p:tgtEl>
                                          <p:spTgt spid="17">
                                            <p:txEl>
                                              <p:pRg st="4" end="4"/>
                                            </p:txEl>
                                          </p:spTgt>
                                        </p:tgtEl>
                                        <p:attrNameLst>
                                          <p:attrName>fillcolor</p:attrName>
                                        </p:attrNameLst>
                                      </p:cBhvr>
                                      <p:to>
                                        <a:srgbClr val="000000"/>
                                      </p:to>
                                    </p:animClr>
                                    <p:set>
                                      <p:cBhvr>
                                        <p:cTn id="38" dur="500" fill="hold"/>
                                        <p:tgtEl>
                                          <p:spTgt spid="17">
                                            <p:txEl>
                                              <p:pRg st="4" end="4"/>
                                            </p:txEl>
                                          </p:spTgt>
                                        </p:tgtEl>
                                        <p:attrNameLst>
                                          <p:attrName>fill.type</p:attrName>
                                        </p:attrNameLst>
                                      </p:cBhvr>
                                      <p:to>
                                        <p:strVal val="solid"/>
                                      </p:to>
                                    </p:set>
                                    <p:set>
                                      <p:cBhvr>
                                        <p:cTn id="39" dur="500" fill="hold"/>
                                        <p:tgtEl>
                                          <p:spTgt spid="17">
                                            <p:txEl>
                                              <p:pRg st="4" end="4"/>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5" end="5"/>
                                            </p:txEl>
                                          </p:spTgt>
                                        </p:tgtEl>
                                        <p:attrNameLst>
                                          <p:attrName>style.color</p:attrName>
                                        </p:attrNameLst>
                                      </p:cBhvr>
                                      <p:to>
                                        <a:srgbClr val="000000"/>
                                      </p:to>
                                    </p:animClr>
                                    <p:animClr clrSpc="rgb" dir="cw">
                                      <p:cBhvr>
                                        <p:cTn id="42" dur="500" fill="hold"/>
                                        <p:tgtEl>
                                          <p:spTgt spid="17">
                                            <p:txEl>
                                              <p:pRg st="5" end="5"/>
                                            </p:txEl>
                                          </p:spTgt>
                                        </p:tgtEl>
                                        <p:attrNameLst>
                                          <p:attrName>fillcolor</p:attrName>
                                        </p:attrNameLst>
                                      </p:cBhvr>
                                      <p:to>
                                        <a:srgbClr val="000000"/>
                                      </p:to>
                                    </p:animClr>
                                    <p:set>
                                      <p:cBhvr>
                                        <p:cTn id="43" dur="500" fill="hold"/>
                                        <p:tgtEl>
                                          <p:spTgt spid="17">
                                            <p:txEl>
                                              <p:pRg st="5" end="5"/>
                                            </p:txEl>
                                          </p:spTgt>
                                        </p:tgtEl>
                                        <p:attrNameLst>
                                          <p:attrName>fill.type</p:attrName>
                                        </p:attrNameLst>
                                      </p:cBhvr>
                                      <p:to>
                                        <p:strVal val="solid"/>
                                      </p:to>
                                    </p:set>
                                    <p:set>
                                      <p:cBhvr>
                                        <p:cTn id="44" dur="500" fill="hold"/>
                                        <p:tgtEl>
                                          <p:spTgt spid="17">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17">
                                            <p:txEl>
                                              <p:pRg st="6" end="6"/>
                                            </p:txEl>
                                          </p:spTgt>
                                        </p:tgtEl>
                                        <p:attrNameLst>
                                          <p:attrName>style.color</p:attrName>
                                        </p:attrNameLst>
                                      </p:cBhvr>
                                      <p:to>
                                        <a:srgbClr val="000000"/>
                                      </p:to>
                                    </p:animClr>
                                    <p:animClr clrSpc="rgb" dir="cw">
                                      <p:cBhvr>
                                        <p:cTn id="49" dur="500" fill="hold"/>
                                        <p:tgtEl>
                                          <p:spTgt spid="17">
                                            <p:txEl>
                                              <p:pRg st="6" end="6"/>
                                            </p:txEl>
                                          </p:spTgt>
                                        </p:tgtEl>
                                        <p:attrNameLst>
                                          <p:attrName>fillcolor</p:attrName>
                                        </p:attrNameLst>
                                      </p:cBhvr>
                                      <p:to>
                                        <a:srgbClr val="000000"/>
                                      </p:to>
                                    </p:animClr>
                                    <p:set>
                                      <p:cBhvr>
                                        <p:cTn id="50" dur="500" fill="hold"/>
                                        <p:tgtEl>
                                          <p:spTgt spid="17">
                                            <p:txEl>
                                              <p:pRg st="6" end="6"/>
                                            </p:txEl>
                                          </p:spTgt>
                                        </p:tgtEl>
                                        <p:attrNameLst>
                                          <p:attrName>fill.type</p:attrName>
                                        </p:attrNameLst>
                                      </p:cBhvr>
                                      <p:to>
                                        <p:strVal val="solid"/>
                                      </p:to>
                                    </p:set>
                                    <p:set>
                                      <p:cBhvr>
                                        <p:cTn id="51" dur="500" fill="hold"/>
                                        <p:tgtEl>
                                          <p:spTgt spid="17">
                                            <p:txEl>
                                              <p:pRg st="6" end="6"/>
                                            </p:txEl>
                                          </p:spTgt>
                                        </p:tgtEl>
                                        <p:attrNameLst>
                                          <p:attrName>fill.on</p:attrName>
                                        </p:attrNameLst>
                                      </p:cBhvr>
                                      <p:to>
                                        <p:strVal val="true"/>
                                      </p:to>
                                    </p:set>
                                  </p:childTnLst>
                                </p:cTn>
                              </p:par>
                              <p:par>
                                <p:cTn id="52" presetID="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0-#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par>
                                <p:cTn id="56" presetID="19" presetClass="emph" presetSubtype="0" fill="hold" nodeType="withEffect">
                                  <p:stCondLst>
                                    <p:cond delay="0"/>
                                  </p:stCondLst>
                                  <p:childTnLst>
                                    <p:animClr clrSpc="rgb" dir="cw">
                                      <p:cBhvr override="childStyle">
                                        <p:cTn id="57" dur="500" fill="hold"/>
                                        <p:tgtEl>
                                          <p:spTgt spid="17">
                                            <p:txEl>
                                              <p:pRg st="7" end="7"/>
                                            </p:txEl>
                                          </p:spTgt>
                                        </p:tgtEl>
                                        <p:attrNameLst>
                                          <p:attrName>style.color</p:attrName>
                                        </p:attrNameLst>
                                      </p:cBhvr>
                                      <p:to>
                                        <a:srgbClr val="000000"/>
                                      </p:to>
                                    </p:animClr>
                                    <p:animClr clrSpc="rgb" dir="cw">
                                      <p:cBhvr>
                                        <p:cTn id="58" dur="500" fill="hold"/>
                                        <p:tgtEl>
                                          <p:spTgt spid="17">
                                            <p:txEl>
                                              <p:pRg st="7" end="7"/>
                                            </p:txEl>
                                          </p:spTgt>
                                        </p:tgtEl>
                                        <p:attrNameLst>
                                          <p:attrName>fillcolor</p:attrName>
                                        </p:attrNameLst>
                                      </p:cBhvr>
                                      <p:to>
                                        <a:srgbClr val="000000"/>
                                      </p:to>
                                    </p:animClr>
                                    <p:set>
                                      <p:cBhvr>
                                        <p:cTn id="59" dur="500" fill="hold"/>
                                        <p:tgtEl>
                                          <p:spTgt spid="17">
                                            <p:txEl>
                                              <p:pRg st="7" end="7"/>
                                            </p:txEl>
                                          </p:spTgt>
                                        </p:tgtEl>
                                        <p:attrNameLst>
                                          <p:attrName>fill.type</p:attrName>
                                        </p:attrNameLst>
                                      </p:cBhvr>
                                      <p:to>
                                        <p:strVal val="solid"/>
                                      </p:to>
                                    </p:set>
                                    <p:set>
                                      <p:cBhvr>
                                        <p:cTn id="60" dur="500" fill="hold"/>
                                        <p:tgtEl>
                                          <p:spTgt spid="17">
                                            <p:txEl>
                                              <p:pRg st="7" end="7"/>
                                            </p:txEl>
                                          </p:spTgt>
                                        </p:tgtEl>
                                        <p:attrNameLst>
                                          <p:attrName>fill.on</p:attrName>
                                        </p:attrNameLst>
                                      </p:cBhvr>
                                      <p:to>
                                        <p:strVal val="true"/>
                                      </p:to>
                                    </p:set>
                                  </p:childTnLst>
                                </p:cTn>
                              </p:par>
                              <p:par>
                                <p:cTn id="61" presetID="19" presetClass="emph" presetSubtype="0" fill="hold" nodeType="withEffect">
                                  <p:stCondLst>
                                    <p:cond delay="0"/>
                                  </p:stCondLst>
                                  <p:childTnLst>
                                    <p:animClr clrSpc="rgb" dir="cw">
                                      <p:cBhvr override="childStyle">
                                        <p:cTn id="62" dur="500" fill="hold"/>
                                        <p:tgtEl>
                                          <p:spTgt spid="17">
                                            <p:txEl>
                                              <p:pRg st="8" end="8"/>
                                            </p:txEl>
                                          </p:spTgt>
                                        </p:tgtEl>
                                        <p:attrNameLst>
                                          <p:attrName>style.color</p:attrName>
                                        </p:attrNameLst>
                                      </p:cBhvr>
                                      <p:to>
                                        <a:srgbClr val="000000"/>
                                      </p:to>
                                    </p:animClr>
                                    <p:animClr clrSpc="rgb" dir="cw">
                                      <p:cBhvr>
                                        <p:cTn id="63" dur="500" fill="hold"/>
                                        <p:tgtEl>
                                          <p:spTgt spid="17">
                                            <p:txEl>
                                              <p:pRg st="8" end="8"/>
                                            </p:txEl>
                                          </p:spTgt>
                                        </p:tgtEl>
                                        <p:attrNameLst>
                                          <p:attrName>fillcolor</p:attrName>
                                        </p:attrNameLst>
                                      </p:cBhvr>
                                      <p:to>
                                        <a:srgbClr val="000000"/>
                                      </p:to>
                                    </p:animClr>
                                    <p:set>
                                      <p:cBhvr>
                                        <p:cTn id="64" dur="500" fill="hold"/>
                                        <p:tgtEl>
                                          <p:spTgt spid="17">
                                            <p:txEl>
                                              <p:pRg st="8" end="8"/>
                                            </p:txEl>
                                          </p:spTgt>
                                        </p:tgtEl>
                                        <p:attrNameLst>
                                          <p:attrName>fill.type</p:attrName>
                                        </p:attrNameLst>
                                      </p:cBhvr>
                                      <p:to>
                                        <p:strVal val="solid"/>
                                      </p:to>
                                    </p:set>
                                    <p:set>
                                      <p:cBhvr>
                                        <p:cTn id="65" dur="500" fill="hold"/>
                                        <p:tgtEl>
                                          <p:spTgt spid="17">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9" end="9"/>
                                            </p:txEl>
                                          </p:spTgt>
                                        </p:tgtEl>
                                        <p:attrNameLst>
                                          <p:attrName>style.color</p:attrName>
                                        </p:attrNameLst>
                                      </p:cBhvr>
                                      <p:to>
                                        <a:srgbClr val="000000"/>
                                      </p:to>
                                    </p:animClr>
                                    <p:animClr clrSpc="rgb" dir="cw">
                                      <p:cBhvr>
                                        <p:cTn id="70" dur="500" fill="hold"/>
                                        <p:tgtEl>
                                          <p:spTgt spid="17">
                                            <p:txEl>
                                              <p:pRg st="9" end="9"/>
                                            </p:txEl>
                                          </p:spTgt>
                                        </p:tgtEl>
                                        <p:attrNameLst>
                                          <p:attrName>fillcolor</p:attrName>
                                        </p:attrNameLst>
                                      </p:cBhvr>
                                      <p:to>
                                        <a:srgbClr val="000000"/>
                                      </p:to>
                                    </p:animClr>
                                    <p:set>
                                      <p:cBhvr>
                                        <p:cTn id="71" dur="500" fill="hold"/>
                                        <p:tgtEl>
                                          <p:spTgt spid="17">
                                            <p:txEl>
                                              <p:pRg st="9" end="9"/>
                                            </p:txEl>
                                          </p:spTgt>
                                        </p:tgtEl>
                                        <p:attrNameLst>
                                          <p:attrName>fill.type</p:attrName>
                                        </p:attrNameLst>
                                      </p:cBhvr>
                                      <p:to>
                                        <p:strVal val="solid"/>
                                      </p:to>
                                    </p:set>
                                    <p:set>
                                      <p:cBhvr>
                                        <p:cTn id="72" dur="500" fill="hold"/>
                                        <p:tgtEl>
                                          <p:spTgt spid="17">
                                            <p:txEl>
                                              <p:pRg st="9" end="9"/>
                                            </p:txEl>
                                          </p:spTgt>
                                        </p:tgtEl>
                                        <p:attrNameLst>
                                          <p:attrName>fill.on</p:attrName>
                                        </p:attrNameLst>
                                      </p:cBhvr>
                                      <p:to>
                                        <p:strVal val="true"/>
                                      </p:to>
                                    </p:set>
                                  </p:childTnLst>
                                </p:cTn>
                              </p:par>
                              <p:par>
                                <p:cTn id="73" presetID="19" presetClass="emph" presetSubtype="0" fill="hold" nodeType="withEffect">
                                  <p:stCondLst>
                                    <p:cond delay="0"/>
                                  </p:stCondLst>
                                  <p:childTnLst>
                                    <p:animClr clrSpc="rgb" dir="cw">
                                      <p:cBhvr override="childStyle">
                                        <p:cTn id="74" dur="500" fill="hold"/>
                                        <p:tgtEl>
                                          <p:spTgt spid="17">
                                            <p:txEl>
                                              <p:pRg st="10" end="10"/>
                                            </p:txEl>
                                          </p:spTgt>
                                        </p:tgtEl>
                                        <p:attrNameLst>
                                          <p:attrName>style.color</p:attrName>
                                        </p:attrNameLst>
                                      </p:cBhvr>
                                      <p:to>
                                        <a:srgbClr val="000000"/>
                                      </p:to>
                                    </p:animClr>
                                    <p:animClr clrSpc="rgb" dir="cw">
                                      <p:cBhvr>
                                        <p:cTn id="75" dur="500" fill="hold"/>
                                        <p:tgtEl>
                                          <p:spTgt spid="17">
                                            <p:txEl>
                                              <p:pRg st="10" end="10"/>
                                            </p:txEl>
                                          </p:spTgt>
                                        </p:tgtEl>
                                        <p:attrNameLst>
                                          <p:attrName>fillcolor</p:attrName>
                                        </p:attrNameLst>
                                      </p:cBhvr>
                                      <p:to>
                                        <a:srgbClr val="000000"/>
                                      </p:to>
                                    </p:animClr>
                                    <p:set>
                                      <p:cBhvr>
                                        <p:cTn id="76" dur="500" fill="hold"/>
                                        <p:tgtEl>
                                          <p:spTgt spid="17">
                                            <p:txEl>
                                              <p:pRg st="10" end="10"/>
                                            </p:txEl>
                                          </p:spTgt>
                                        </p:tgtEl>
                                        <p:attrNameLst>
                                          <p:attrName>fill.type</p:attrName>
                                        </p:attrNameLst>
                                      </p:cBhvr>
                                      <p:to>
                                        <p:strVal val="solid"/>
                                      </p:to>
                                    </p:set>
                                    <p:set>
                                      <p:cBhvr>
                                        <p:cTn id="77" dur="500" fill="hold"/>
                                        <p:tgtEl>
                                          <p:spTgt spid="17">
                                            <p:txEl>
                                              <p:pRg st="10" end="10"/>
                                            </p:txEl>
                                          </p:spTgt>
                                        </p:tgtEl>
                                        <p:attrNameLst>
                                          <p:attrName>fill.on</p:attrName>
                                        </p:attrNameLst>
                                      </p:cBhvr>
                                      <p:to>
                                        <p:strVal val="true"/>
                                      </p:to>
                                    </p:set>
                                  </p:childTnLst>
                                </p:cTn>
                              </p:par>
                              <p:par>
                                <p:cTn id="78" presetID="19" presetClass="emph" presetSubtype="0" fill="hold" nodeType="withEffect">
                                  <p:stCondLst>
                                    <p:cond delay="0"/>
                                  </p:stCondLst>
                                  <p:childTnLst>
                                    <p:animClr clrSpc="rgb" dir="cw">
                                      <p:cBhvr override="childStyle">
                                        <p:cTn id="79" dur="500" fill="hold"/>
                                        <p:tgtEl>
                                          <p:spTgt spid="17">
                                            <p:txEl>
                                              <p:pRg st="11" end="11"/>
                                            </p:txEl>
                                          </p:spTgt>
                                        </p:tgtEl>
                                        <p:attrNameLst>
                                          <p:attrName>style.color</p:attrName>
                                        </p:attrNameLst>
                                      </p:cBhvr>
                                      <p:to>
                                        <a:srgbClr val="000000"/>
                                      </p:to>
                                    </p:animClr>
                                    <p:animClr clrSpc="rgb" dir="cw">
                                      <p:cBhvr>
                                        <p:cTn id="80" dur="500" fill="hold"/>
                                        <p:tgtEl>
                                          <p:spTgt spid="17">
                                            <p:txEl>
                                              <p:pRg st="11" end="11"/>
                                            </p:txEl>
                                          </p:spTgt>
                                        </p:tgtEl>
                                        <p:attrNameLst>
                                          <p:attrName>fillcolor</p:attrName>
                                        </p:attrNameLst>
                                      </p:cBhvr>
                                      <p:to>
                                        <a:srgbClr val="000000"/>
                                      </p:to>
                                    </p:animClr>
                                    <p:set>
                                      <p:cBhvr>
                                        <p:cTn id="81" dur="500" fill="hold"/>
                                        <p:tgtEl>
                                          <p:spTgt spid="17">
                                            <p:txEl>
                                              <p:pRg st="11" end="11"/>
                                            </p:txEl>
                                          </p:spTgt>
                                        </p:tgtEl>
                                        <p:attrNameLst>
                                          <p:attrName>fill.type</p:attrName>
                                        </p:attrNameLst>
                                      </p:cBhvr>
                                      <p:to>
                                        <p:strVal val="solid"/>
                                      </p:to>
                                    </p:set>
                                    <p:set>
                                      <p:cBhvr>
                                        <p:cTn id="82" dur="500" fill="hold"/>
                                        <p:tgtEl>
                                          <p:spTgt spid="17">
                                            <p:txEl>
                                              <p:pRg st="11" end="11"/>
                                            </p:txEl>
                                          </p:spTgt>
                                        </p:tgtEl>
                                        <p:attrNameLst>
                                          <p:attrName>fill.on</p:attrName>
                                        </p:attrNameLst>
                                      </p:cBhvr>
                                      <p:to>
                                        <p:strVal val="true"/>
                                      </p:to>
                                    </p:set>
                                  </p:childTnLst>
                                </p:cTn>
                              </p:par>
                              <p:par>
                                <p:cTn id="83" presetID="2" presetClass="entr" presetSubtype="8"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55DA26D2-7CF2-497D-9E0C-469E5E212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12" y="1658701"/>
            <a:ext cx="2899426" cy="3122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2" y="1680150"/>
            <a:ext cx="7080148"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Key Elements [2/2]</a:t>
            </a:r>
          </a:p>
          <a:p>
            <a:pPr marL="457200"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Reaction</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Audience feedback</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Audience approval</a:t>
            </a:r>
          </a:p>
          <a:p>
            <a:pPr marL="457200"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Delivery Method</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Video conference sessions/Skype</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Direct/face to face interaction with audience</a:t>
            </a:r>
          </a:p>
          <a:p>
            <a:pPr marL="457200"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Impediments/barriers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427E5441-60D8-4BBE-AD3B-6FB337AC039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79" y="49425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79" y="356070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3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par>
                                <p:cTn id="14" presetID="19" presetClass="emph" presetSubtype="0" fill="hold" nodeType="withEffect">
                                  <p:stCondLst>
                                    <p:cond delay="0"/>
                                  </p:stCondLst>
                                  <p:childTnLst>
                                    <p:animClr clrSpc="rgb" dir="cw">
                                      <p:cBhvr override="childStyle">
                                        <p:cTn id="15" dur="500" fill="hold"/>
                                        <p:tgtEl>
                                          <p:spTgt spid="17">
                                            <p:txEl>
                                              <p:pRg st="2" end="2"/>
                                            </p:txEl>
                                          </p:spTgt>
                                        </p:tgtEl>
                                        <p:attrNameLst>
                                          <p:attrName>style.color</p:attrName>
                                        </p:attrNameLst>
                                      </p:cBhvr>
                                      <p:to>
                                        <a:srgbClr val="000000"/>
                                      </p:to>
                                    </p:animClr>
                                    <p:animClr clrSpc="rgb" dir="cw">
                                      <p:cBhvr>
                                        <p:cTn id="16" dur="500" fill="hold"/>
                                        <p:tgtEl>
                                          <p:spTgt spid="17">
                                            <p:txEl>
                                              <p:pRg st="2" end="2"/>
                                            </p:txEl>
                                          </p:spTgt>
                                        </p:tgtEl>
                                        <p:attrNameLst>
                                          <p:attrName>fillcolor</p:attrName>
                                        </p:attrNameLst>
                                      </p:cBhvr>
                                      <p:to>
                                        <a:srgbClr val="000000"/>
                                      </p:to>
                                    </p:animClr>
                                    <p:set>
                                      <p:cBhvr>
                                        <p:cTn id="17" dur="500" fill="hold"/>
                                        <p:tgtEl>
                                          <p:spTgt spid="17">
                                            <p:txEl>
                                              <p:pRg st="2" end="2"/>
                                            </p:txEl>
                                          </p:spTgt>
                                        </p:tgtEl>
                                        <p:attrNameLst>
                                          <p:attrName>fill.type</p:attrName>
                                        </p:attrNameLst>
                                      </p:cBhvr>
                                      <p:to>
                                        <p:strVal val="solid"/>
                                      </p:to>
                                    </p:set>
                                    <p:set>
                                      <p:cBhvr>
                                        <p:cTn id="18" dur="500" fill="hold"/>
                                        <p:tgtEl>
                                          <p:spTgt spid="17">
                                            <p:txEl>
                                              <p:pRg st="2" end="2"/>
                                            </p:txEl>
                                          </p:spTgt>
                                        </p:tgtEl>
                                        <p:attrNameLst>
                                          <p:attrName>fill.on</p:attrName>
                                        </p:attrNameLst>
                                      </p:cBhvr>
                                      <p:to>
                                        <p:strVal val="true"/>
                                      </p:to>
                                    </p:set>
                                  </p:childTnLst>
                                </p:cTn>
                              </p:par>
                              <p:par>
                                <p:cTn id="19" presetID="19" presetClass="emph" presetSubtype="0" fill="hold" nodeType="with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par>
                                <p:cTn id="31" presetID="2" presetClass="entr" presetSubtype="8"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0-#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par>
                                <p:cTn id="35" presetID="19" presetClass="emph" presetSubtype="0" fill="hold" nodeType="withEffect">
                                  <p:stCondLst>
                                    <p:cond delay="0"/>
                                  </p:stCondLst>
                                  <p:childTnLst>
                                    <p:animClr clrSpc="rgb" dir="cw">
                                      <p:cBhvr override="childStyle">
                                        <p:cTn id="36" dur="500" fill="hold"/>
                                        <p:tgtEl>
                                          <p:spTgt spid="17">
                                            <p:txEl>
                                              <p:pRg st="6" end="6"/>
                                            </p:txEl>
                                          </p:spTgt>
                                        </p:tgtEl>
                                        <p:attrNameLst>
                                          <p:attrName>style.color</p:attrName>
                                        </p:attrNameLst>
                                      </p:cBhvr>
                                      <p:to>
                                        <a:srgbClr val="000000"/>
                                      </p:to>
                                    </p:animClr>
                                    <p:animClr clrSpc="rgb" dir="cw">
                                      <p:cBhvr>
                                        <p:cTn id="37" dur="500" fill="hold"/>
                                        <p:tgtEl>
                                          <p:spTgt spid="17">
                                            <p:txEl>
                                              <p:pRg st="6" end="6"/>
                                            </p:txEl>
                                          </p:spTgt>
                                        </p:tgtEl>
                                        <p:attrNameLst>
                                          <p:attrName>fillcolor</p:attrName>
                                        </p:attrNameLst>
                                      </p:cBhvr>
                                      <p:to>
                                        <a:srgbClr val="000000"/>
                                      </p:to>
                                    </p:animClr>
                                    <p:set>
                                      <p:cBhvr>
                                        <p:cTn id="38" dur="500" fill="hold"/>
                                        <p:tgtEl>
                                          <p:spTgt spid="17">
                                            <p:txEl>
                                              <p:pRg st="6" end="6"/>
                                            </p:txEl>
                                          </p:spTgt>
                                        </p:tgtEl>
                                        <p:attrNameLst>
                                          <p:attrName>fill.type</p:attrName>
                                        </p:attrNameLst>
                                      </p:cBhvr>
                                      <p:to>
                                        <p:strVal val="solid"/>
                                      </p:to>
                                    </p:set>
                                    <p:set>
                                      <p:cBhvr>
                                        <p:cTn id="39" dur="500" fill="hold"/>
                                        <p:tgtEl>
                                          <p:spTgt spid="17">
                                            <p:txEl>
                                              <p:pRg st="6" end="6"/>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5" end="5"/>
                                            </p:txEl>
                                          </p:spTgt>
                                        </p:tgtEl>
                                        <p:attrNameLst>
                                          <p:attrName>style.color</p:attrName>
                                        </p:attrNameLst>
                                      </p:cBhvr>
                                      <p:to>
                                        <a:srgbClr val="000000"/>
                                      </p:to>
                                    </p:animClr>
                                    <p:animClr clrSpc="rgb" dir="cw">
                                      <p:cBhvr>
                                        <p:cTn id="42" dur="500" fill="hold"/>
                                        <p:tgtEl>
                                          <p:spTgt spid="17">
                                            <p:txEl>
                                              <p:pRg st="5" end="5"/>
                                            </p:txEl>
                                          </p:spTgt>
                                        </p:tgtEl>
                                        <p:attrNameLst>
                                          <p:attrName>fillcolor</p:attrName>
                                        </p:attrNameLst>
                                      </p:cBhvr>
                                      <p:to>
                                        <a:srgbClr val="000000"/>
                                      </p:to>
                                    </p:animClr>
                                    <p:set>
                                      <p:cBhvr>
                                        <p:cTn id="43" dur="500" fill="hold"/>
                                        <p:tgtEl>
                                          <p:spTgt spid="17">
                                            <p:txEl>
                                              <p:pRg st="5" end="5"/>
                                            </p:txEl>
                                          </p:spTgt>
                                        </p:tgtEl>
                                        <p:attrNameLst>
                                          <p:attrName>fill.type</p:attrName>
                                        </p:attrNameLst>
                                      </p:cBhvr>
                                      <p:to>
                                        <p:strVal val="solid"/>
                                      </p:to>
                                    </p:set>
                                    <p:set>
                                      <p:cBhvr>
                                        <p:cTn id="44" dur="500" fill="hold"/>
                                        <p:tgtEl>
                                          <p:spTgt spid="17">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17">
                                            <p:txEl>
                                              <p:pRg st="7" end="7"/>
                                            </p:txEl>
                                          </p:spTgt>
                                        </p:tgtEl>
                                        <p:attrNameLst>
                                          <p:attrName>style.color</p:attrName>
                                        </p:attrNameLst>
                                      </p:cBhvr>
                                      <p:to>
                                        <a:srgbClr val="000000"/>
                                      </p:to>
                                    </p:animClr>
                                    <p:animClr clrSpc="rgb" dir="cw">
                                      <p:cBhvr>
                                        <p:cTn id="49" dur="500" fill="hold"/>
                                        <p:tgtEl>
                                          <p:spTgt spid="17">
                                            <p:txEl>
                                              <p:pRg st="7" end="7"/>
                                            </p:txEl>
                                          </p:spTgt>
                                        </p:tgtEl>
                                        <p:attrNameLst>
                                          <p:attrName>fillcolor</p:attrName>
                                        </p:attrNameLst>
                                      </p:cBhvr>
                                      <p:to>
                                        <a:srgbClr val="000000"/>
                                      </p:to>
                                    </p:animClr>
                                    <p:set>
                                      <p:cBhvr>
                                        <p:cTn id="50" dur="500" fill="hold"/>
                                        <p:tgtEl>
                                          <p:spTgt spid="17">
                                            <p:txEl>
                                              <p:pRg st="7" end="7"/>
                                            </p:txEl>
                                          </p:spTgt>
                                        </p:tgtEl>
                                        <p:attrNameLst>
                                          <p:attrName>fill.type</p:attrName>
                                        </p:attrNameLst>
                                      </p:cBhvr>
                                      <p:to>
                                        <p:strVal val="solid"/>
                                      </p:to>
                                    </p:set>
                                    <p:set>
                                      <p:cBhvr>
                                        <p:cTn id="51" dur="500" fill="hold"/>
                                        <p:tgtEl>
                                          <p:spTgt spid="17">
                                            <p:txEl>
                                              <p:pRg st="7" end="7"/>
                                            </p:txEl>
                                          </p:spTgt>
                                        </p:tgtEl>
                                        <p:attrNameLst>
                                          <p:attrName>fill.on</p:attrName>
                                        </p:attrNameLst>
                                      </p:cBhvr>
                                      <p:to>
                                        <p:strVal val="true"/>
                                      </p:to>
                                    </p:set>
                                  </p:childTnLst>
                                </p:cTn>
                              </p:par>
                              <p:par>
                                <p:cTn id="52" presetID="2" presetClass="entr" presetSubtype="8"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6" name="Content Placeholder 4">
            <a:extLst>
              <a:ext uri="{FF2B5EF4-FFF2-40B4-BE49-F238E27FC236}">
                <a16:creationId xmlns:a16="http://schemas.microsoft.com/office/drawing/2014/main" id="{9898C3F6-E9B5-4FA9-9999-ABF988492783}"/>
              </a:ext>
            </a:extLst>
          </p:cNvPr>
          <p:cNvGraphicFramePr>
            <a:graphicFrameLocks noGrp="1"/>
          </p:cNvGraphicFramePr>
          <p:nvPr>
            <p:ph idx="1"/>
            <p:extLst>
              <p:ext uri="{D42A27DB-BD31-4B8C-83A1-F6EECF244321}">
                <p14:modId xmlns:p14="http://schemas.microsoft.com/office/powerpoint/2010/main" val="4230024007"/>
              </p:ext>
            </p:extLst>
          </p:nvPr>
        </p:nvGraphicFramePr>
        <p:xfrm>
          <a:off x="1597053" y="2498352"/>
          <a:ext cx="5870547" cy="28167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0213082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18576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1 – Creation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Tends to be overlooked by many but is crucial</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Selecting a topic</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Setting clear objectives &amp; specific goals</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Conducting research</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Audience analysis</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Creating an outline</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Using a presentation tool (e.g., MS PowerPoint, Prezi, etc.)</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Inserting content</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Using appropriate media</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Prepare additional material</a:t>
            </a:r>
          </a:p>
          <a:p>
            <a:pPr lvl="2" indent="-457200" algn="just">
              <a:buFont typeface="+mj-lt"/>
              <a:buAutoNum type="arabicPeriod"/>
            </a:pPr>
            <a:r>
              <a:rPr lang="en-US" sz="2000" dirty="0">
                <a:solidFill>
                  <a:schemeClr val="bg1">
                    <a:lumMod val="85000"/>
                  </a:schemeClr>
                </a:solidFill>
                <a:latin typeface="Candara" pitchFamily="34" charset="0"/>
                <a:cs typeface="Arial" pitchFamily="34" charset="0"/>
              </a:rPr>
              <a:t>Confirmation process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Related image">
            <a:extLst>
              <a:ext uri="{FF2B5EF4-FFF2-40B4-BE49-F238E27FC236}">
                <a16:creationId xmlns:a16="http://schemas.microsoft.com/office/drawing/2014/main" id="{2AB17DCB-973C-4115-B226-2FA9A6B33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356436">
            <a:off x="6846722" y="2238674"/>
            <a:ext cx="2053792" cy="175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1930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6" end="6"/>
                                            </p:txEl>
                                          </p:spTgt>
                                        </p:tgtEl>
                                        <p:attrNameLst>
                                          <p:attrName>style.color</p:attrName>
                                        </p:attrNameLst>
                                      </p:cBhvr>
                                      <p:to>
                                        <a:srgbClr val="000000"/>
                                      </p:to>
                                    </p:animClr>
                                    <p:animClr clrSpc="rgb" dir="cw">
                                      <p:cBhvr>
                                        <p:cTn id="40" dur="500" fill="hold"/>
                                        <p:tgtEl>
                                          <p:spTgt spid="17">
                                            <p:txEl>
                                              <p:pRg st="6" end="6"/>
                                            </p:txEl>
                                          </p:spTgt>
                                        </p:tgtEl>
                                        <p:attrNameLst>
                                          <p:attrName>fillcolor</p:attrName>
                                        </p:attrNameLst>
                                      </p:cBhvr>
                                      <p:to>
                                        <a:srgbClr val="000000"/>
                                      </p:to>
                                    </p:animClr>
                                    <p:set>
                                      <p:cBhvr>
                                        <p:cTn id="41" dur="500" fill="hold"/>
                                        <p:tgtEl>
                                          <p:spTgt spid="17">
                                            <p:txEl>
                                              <p:pRg st="6" end="6"/>
                                            </p:txEl>
                                          </p:spTgt>
                                        </p:tgtEl>
                                        <p:attrNameLst>
                                          <p:attrName>fill.type</p:attrName>
                                        </p:attrNameLst>
                                      </p:cBhvr>
                                      <p:to>
                                        <p:strVal val="solid"/>
                                      </p:to>
                                    </p:set>
                                    <p:set>
                                      <p:cBhvr>
                                        <p:cTn id="42" dur="500" fill="hold"/>
                                        <p:tgtEl>
                                          <p:spTgt spid="17">
                                            <p:txEl>
                                              <p:pRg st="6" end="6"/>
                                            </p:txEl>
                                          </p:spTgt>
                                        </p:tgtEl>
                                        <p:attrNameLst>
                                          <p:attrName>fill.on</p:attrName>
                                        </p:attrNameLst>
                                      </p:cBhvr>
                                      <p:to>
                                        <p:strVal val="true"/>
                                      </p:to>
                                    </p:set>
                                  </p:childTnLst>
                                </p:cTn>
                              </p:par>
                              <p:par>
                                <p:cTn id="43" presetID="19" presetClass="emph" presetSubtype="0" fill="hold" nodeType="withEffect">
                                  <p:stCondLst>
                                    <p:cond delay="0"/>
                                  </p:stCondLst>
                                  <p:childTnLst>
                                    <p:animClr clrSpc="rgb" dir="cw">
                                      <p:cBhvr override="childStyle">
                                        <p:cTn id="44" dur="500" fill="hold"/>
                                        <p:tgtEl>
                                          <p:spTgt spid="17">
                                            <p:txEl>
                                              <p:pRg st="8" end="8"/>
                                            </p:txEl>
                                          </p:spTgt>
                                        </p:tgtEl>
                                        <p:attrNameLst>
                                          <p:attrName>style.color</p:attrName>
                                        </p:attrNameLst>
                                      </p:cBhvr>
                                      <p:to>
                                        <a:srgbClr val="000000"/>
                                      </p:to>
                                    </p:animClr>
                                    <p:animClr clrSpc="rgb" dir="cw">
                                      <p:cBhvr>
                                        <p:cTn id="45" dur="500" fill="hold"/>
                                        <p:tgtEl>
                                          <p:spTgt spid="17">
                                            <p:txEl>
                                              <p:pRg st="8" end="8"/>
                                            </p:txEl>
                                          </p:spTgt>
                                        </p:tgtEl>
                                        <p:attrNameLst>
                                          <p:attrName>fillcolor</p:attrName>
                                        </p:attrNameLst>
                                      </p:cBhvr>
                                      <p:to>
                                        <a:srgbClr val="000000"/>
                                      </p:to>
                                    </p:animClr>
                                    <p:set>
                                      <p:cBhvr>
                                        <p:cTn id="46" dur="500" fill="hold"/>
                                        <p:tgtEl>
                                          <p:spTgt spid="17">
                                            <p:txEl>
                                              <p:pRg st="8" end="8"/>
                                            </p:txEl>
                                          </p:spTgt>
                                        </p:tgtEl>
                                        <p:attrNameLst>
                                          <p:attrName>fill.type</p:attrName>
                                        </p:attrNameLst>
                                      </p:cBhvr>
                                      <p:to>
                                        <p:strVal val="solid"/>
                                      </p:to>
                                    </p:set>
                                    <p:set>
                                      <p:cBhvr>
                                        <p:cTn id="47" dur="500" fill="hold"/>
                                        <p:tgtEl>
                                          <p:spTgt spid="17">
                                            <p:txEl>
                                              <p:pRg st="8" end="8"/>
                                            </p:txEl>
                                          </p:spTgt>
                                        </p:tgtEl>
                                        <p:attrNameLst>
                                          <p:attrName>fill.on</p:attrName>
                                        </p:attrNameLst>
                                      </p:cBhvr>
                                      <p:to>
                                        <p:strVal val="true"/>
                                      </p:to>
                                    </p:set>
                                  </p:childTnLst>
                                </p:cTn>
                              </p:par>
                              <p:par>
                                <p:cTn id="48" presetID="19" presetClass="emph" presetSubtype="0" fill="hold" nodeType="withEffect">
                                  <p:stCondLst>
                                    <p:cond delay="0"/>
                                  </p:stCondLst>
                                  <p:childTnLst>
                                    <p:animClr clrSpc="rgb" dir="cw">
                                      <p:cBhvr override="childStyle">
                                        <p:cTn id="49" dur="500" fill="hold"/>
                                        <p:tgtEl>
                                          <p:spTgt spid="17">
                                            <p:txEl>
                                              <p:pRg st="7" end="7"/>
                                            </p:txEl>
                                          </p:spTgt>
                                        </p:tgtEl>
                                        <p:attrNameLst>
                                          <p:attrName>style.color</p:attrName>
                                        </p:attrNameLst>
                                      </p:cBhvr>
                                      <p:to>
                                        <a:srgbClr val="000000"/>
                                      </p:to>
                                    </p:animClr>
                                    <p:animClr clrSpc="rgb" dir="cw">
                                      <p:cBhvr>
                                        <p:cTn id="50" dur="500" fill="hold"/>
                                        <p:tgtEl>
                                          <p:spTgt spid="17">
                                            <p:txEl>
                                              <p:pRg st="7" end="7"/>
                                            </p:txEl>
                                          </p:spTgt>
                                        </p:tgtEl>
                                        <p:attrNameLst>
                                          <p:attrName>fillcolor</p:attrName>
                                        </p:attrNameLst>
                                      </p:cBhvr>
                                      <p:to>
                                        <a:srgbClr val="000000"/>
                                      </p:to>
                                    </p:animClr>
                                    <p:set>
                                      <p:cBhvr>
                                        <p:cTn id="51" dur="500" fill="hold"/>
                                        <p:tgtEl>
                                          <p:spTgt spid="17">
                                            <p:txEl>
                                              <p:pRg st="7" end="7"/>
                                            </p:txEl>
                                          </p:spTgt>
                                        </p:tgtEl>
                                        <p:attrNameLst>
                                          <p:attrName>fill.type</p:attrName>
                                        </p:attrNameLst>
                                      </p:cBhvr>
                                      <p:to>
                                        <p:strVal val="solid"/>
                                      </p:to>
                                    </p:set>
                                    <p:set>
                                      <p:cBhvr>
                                        <p:cTn id="52" dur="500" fill="hold"/>
                                        <p:tgtEl>
                                          <p:spTgt spid="17">
                                            <p:txEl>
                                              <p:pRg st="7" end="7"/>
                                            </p:txEl>
                                          </p:spTgt>
                                        </p:tgtEl>
                                        <p:attrNameLst>
                                          <p:attrName>fill.on</p:attrName>
                                        </p:attrNameLst>
                                      </p:cBhvr>
                                      <p:to>
                                        <p:strVal val="true"/>
                                      </p:to>
                                    </p:set>
                                  </p:childTnLst>
                                </p:cTn>
                              </p:par>
                              <p:par>
                                <p:cTn id="53" presetID="19" presetClass="emph" presetSubtype="0" fill="hold" nodeType="withEffect">
                                  <p:stCondLst>
                                    <p:cond delay="0"/>
                                  </p:stCondLst>
                                  <p:childTnLst>
                                    <p:animClr clrSpc="rgb" dir="cw">
                                      <p:cBhvr override="childStyle">
                                        <p:cTn id="54" dur="500" fill="hold"/>
                                        <p:tgtEl>
                                          <p:spTgt spid="17">
                                            <p:txEl>
                                              <p:pRg st="9" end="9"/>
                                            </p:txEl>
                                          </p:spTgt>
                                        </p:tgtEl>
                                        <p:attrNameLst>
                                          <p:attrName>style.color</p:attrName>
                                        </p:attrNameLst>
                                      </p:cBhvr>
                                      <p:to>
                                        <a:srgbClr val="000000"/>
                                      </p:to>
                                    </p:animClr>
                                    <p:animClr clrSpc="rgb" dir="cw">
                                      <p:cBhvr>
                                        <p:cTn id="55" dur="500" fill="hold"/>
                                        <p:tgtEl>
                                          <p:spTgt spid="17">
                                            <p:txEl>
                                              <p:pRg st="9" end="9"/>
                                            </p:txEl>
                                          </p:spTgt>
                                        </p:tgtEl>
                                        <p:attrNameLst>
                                          <p:attrName>fillcolor</p:attrName>
                                        </p:attrNameLst>
                                      </p:cBhvr>
                                      <p:to>
                                        <a:srgbClr val="000000"/>
                                      </p:to>
                                    </p:animClr>
                                    <p:set>
                                      <p:cBhvr>
                                        <p:cTn id="56" dur="500" fill="hold"/>
                                        <p:tgtEl>
                                          <p:spTgt spid="17">
                                            <p:txEl>
                                              <p:pRg st="9" end="9"/>
                                            </p:txEl>
                                          </p:spTgt>
                                        </p:tgtEl>
                                        <p:attrNameLst>
                                          <p:attrName>fill.type</p:attrName>
                                        </p:attrNameLst>
                                      </p:cBhvr>
                                      <p:to>
                                        <p:strVal val="solid"/>
                                      </p:to>
                                    </p:set>
                                    <p:set>
                                      <p:cBhvr>
                                        <p:cTn id="57" dur="500" fill="hold"/>
                                        <p:tgtEl>
                                          <p:spTgt spid="17">
                                            <p:txEl>
                                              <p:pRg st="9" end="9"/>
                                            </p:txEl>
                                          </p:spTgt>
                                        </p:tgtEl>
                                        <p:attrNameLst>
                                          <p:attrName>fill.on</p:attrName>
                                        </p:attrNameLst>
                                      </p:cBhvr>
                                      <p:to>
                                        <p:strVal val="true"/>
                                      </p:to>
                                    </p:set>
                                  </p:childTnLst>
                                </p:cTn>
                              </p:par>
                              <p:par>
                                <p:cTn id="58" presetID="19" presetClass="emph" presetSubtype="0" fill="hold" nodeType="withEffect">
                                  <p:stCondLst>
                                    <p:cond delay="0"/>
                                  </p:stCondLst>
                                  <p:childTnLst>
                                    <p:animClr clrSpc="rgb" dir="cw">
                                      <p:cBhvr override="childStyle">
                                        <p:cTn id="59" dur="500" fill="hold"/>
                                        <p:tgtEl>
                                          <p:spTgt spid="17">
                                            <p:txEl>
                                              <p:pRg st="10" end="10"/>
                                            </p:txEl>
                                          </p:spTgt>
                                        </p:tgtEl>
                                        <p:attrNameLst>
                                          <p:attrName>style.color</p:attrName>
                                        </p:attrNameLst>
                                      </p:cBhvr>
                                      <p:to>
                                        <a:srgbClr val="000000"/>
                                      </p:to>
                                    </p:animClr>
                                    <p:animClr clrSpc="rgb" dir="cw">
                                      <p:cBhvr>
                                        <p:cTn id="60" dur="500" fill="hold"/>
                                        <p:tgtEl>
                                          <p:spTgt spid="17">
                                            <p:txEl>
                                              <p:pRg st="10" end="10"/>
                                            </p:txEl>
                                          </p:spTgt>
                                        </p:tgtEl>
                                        <p:attrNameLst>
                                          <p:attrName>fillcolor</p:attrName>
                                        </p:attrNameLst>
                                      </p:cBhvr>
                                      <p:to>
                                        <a:srgbClr val="000000"/>
                                      </p:to>
                                    </p:animClr>
                                    <p:set>
                                      <p:cBhvr>
                                        <p:cTn id="61" dur="500" fill="hold"/>
                                        <p:tgtEl>
                                          <p:spTgt spid="17">
                                            <p:txEl>
                                              <p:pRg st="10" end="10"/>
                                            </p:txEl>
                                          </p:spTgt>
                                        </p:tgtEl>
                                        <p:attrNameLst>
                                          <p:attrName>fill.type</p:attrName>
                                        </p:attrNameLst>
                                      </p:cBhvr>
                                      <p:to>
                                        <p:strVal val="solid"/>
                                      </p:to>
                                    </p:set>
                                    <p:set>
                                      <p:cBhvr>
                                        <p:cTn id="62" dur="500" fill="hold"/>
                                        <p:tgtEl>
                                          <p:spTgt spid="17">
                                            <p:txEl>
                                              <p:pRg st="10" end="10"/>
                                            </p:txEl>
                                          </p:spTgt>
                                        </p:tgtEl>
                                        <p:attrNameLst>
                                          <p:attrName>fill.on</p:attrName>
                                        </p:attrNameLst>
                                      </p:cBhvr>
                                      <p:to>
                                        <p:strVal val="true"/>
                                      </p:to>
                                    </p:set>
                                  </p:childTnLst>
                                </p:cTn>
                              </p:par>
                              <p:par>
                                <p:cTn id="63" presetID="19" presetClass="emph" presetSubtype="0" fill="hold" nodeType="withEffect">
                                  <p:stCondLst>
                                    <p:cond delay="0"/>
                                  </p:stCondLst>
                                  <p:childTnLst>
                                    <p:animClr clrSpc="rgb" dir="cw">
                                      <p:cBhvr override="childStyle">
                                        <p:cTn id="64" dur="500" fill="hold"/>
                                        <p:tgtEl>
                                          <p:spTgt spid="17">
                                            <p:txEl>
                                              <p:pRg st="11" end="11"/>
                                            </p:txEl>
                                          </p:spTgt>
                                        </p:tgtEl>
                                        <p:attrNameLst>
                                          <p:attrName>style.color</p:attrName>
                                        </p:attrNameLst>
                                      </p:cBhvr>
                                      <p:to>
                                        <a:srgbClr val="000000"/>
                                      </p:to>
                                    </p:animClr>
                                    <p:animClr clrSpc="rgb" dir="cw">
                                      <p:cBhvr>
                                        <p:cTn id="65" dur="500" fill="hold"/>
                                        <p:tgtEl>
                                          <p:spTgt spid="17">
                                            <p:txEl>
                                              <p:pRg st="11" end="11"/>
                                            </p:txEl>
                                          </p:spTgt>
                                        </p:tgtEl>
                                        <p:attrNameLst>
                                          <p:attrName>fillcolor</p:attrName>
                                        </p:attrNameLst>
                                      </p:cBhvr>
                                      <p:to>
                                        <a:srgbClr val="000000"/>
                                      </p:to>
                                    </p:animClr>
                                    <p:set>
                                      <p:cBhvr>
                                        <p:cTn id="66" dur="500" fill="hold"/>
                                        <p:tgtEl>
                                          <p:spTgt spid="17">
                                            <p:txEl>
                                              <p:pRg st="11" end="11"/>
                                            </p:txEl>
                                          </p:spTgt>
                                        </p:tgtEl>
                                        <p:attrNameLst>
                                          <p:attrName>fill.type</p:attrName>
                                        </p:attrNameLst>
                                      </p:cBhvr>
                                      <p:to>
                                        <p:strVal val="solid"/>
                                      </p:to>
                                    </p:set>
                                    <p:set>
                                      <p:cBhvr>
                                        <p:cTn id="67" dur="500" fill="hold"/>
                                        <p:tgtEl>
                                          <p:spTgt spid="17">
                                            <p:txEl>
                                              <p:pRg st="11" end="11"/>
                                            </p:txEl>
                                          </p:spTgt>
                                        </p:tgtEl>
                                        <p:attrNameLst>
                                          <p:attrName>fill.on</p:attrName>
                                        </p:attrNameLst>
                                      </p:cBhvr>
                                      <p:to>
                                        <p:strVal val="true"/>
                                      </p:to>
                                    </p:set>
                                  </p:childTnLst>
                                </p:cTn>
                              </p:par>
                              <p:par>
                                <p:cTn id="68" presetID="2" presetClass="entr" presetSubtype="8"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0-#ppt_w/2"/>
                                          </p:val>
                                        </p:tav>
                                        <p:tav tm="100000">
                                          <p:val>
                                            <p:strVal val="#ppt_x"/>
                                          </p:val>
                                        </p:tav>
                                      </p:tavLst>
                                    </p:anim>
                                    <p:anim calcmode="lin" valueType="num">
                                      <p:cBhvr additive="base">
                                        <p:cTn id="71" dur="500" fill="hold"/>
                                        <p:tgtEl>
                                          <p:spTgt spid="19"/>
                                        </p:tgtEl>
                                        <p:attrNameLst>
                                          <p:attrName>ppt_y</p:attrName>
                                        </p:attrNameLst>
                                      </p:cBhvr>
                                      <p:tavLst>
                                        <p:tav tm="0">
                                          <p:val>
                                            <p:strVal val="#ppt_y"/>
                                          </p:val>
                                        </p:tav>
                                        <p:tav tm="100000">
                                          <p:val>
                                            <p:strVal val="#ppt_y"/>
                                          </p:val>
                                        </p:tav>
                                      </p:tavLst>
                                    </p:anim>
                                  </p:childTnLst>
                                </p:cTn>
                              </p:par>
                              <p:par>
                                <p:cTn id="72" presetID="10"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Presentation Skills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49299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Three Stage Process: Stage 2 – Preparation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Rehearsals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Sleep</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Dress for the occasion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Arrive early</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blue sketch arrow png">
            <a:extLst>
              <a:ext uri="{FF2B5EF4-FFF2-40B4-BE49-F238E27FC236}">
                <a16:creationId xmlns:a16="http://schemas.microsoft.com/office/drawing/2014/main" id="{D8A2833D-A2AF-4B70-A9E3-20B7669659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79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blue sketch arrow png">
            <a:extLst>
              <a:ext uri="{FF2B5EF4-FFF2-40B4-BE49-F238E27FC236}">
                <a16:creationId xmlns:a16="http://schemas.microsoft.com/office/drawing/2014/main" id="{4F449A61-94C6-466D-A135-889FB5AEC3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8" y="307108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blue sketch arrow png">
            <a:extLst>
              <a:ext uri="{FF2B5EF4-FFF2-40B4-BE49-F238E27FC236}">
                <a16:creationId xmlns:a16="http://schemas.microsoft.com/office/drawing/2014/main" id="{D74793E5-E029-4131-9774-0F25CB30C5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8" y="356679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preparation png">
            <a:extLst>
              <a:ext uri="{FF2B5EF4-FFF2-40B4-BE49-F238E27FC236}">
                <a16:creationId xmlns:a16="http://schemas.microsoft.com/office/drawing/2014/main" id="{AFB608BA-481C-4651-A5FF-D89E4F36D4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00649">
            <a:off x="4816557" y="3345593"/>
            <a:ext cx="2753266" cy="275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816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0-#ppt_w/2"/>
                                          </p:val>
                                        </p:tav>
                                        <p:tav tm="100000">
                                          <p:val>
                                            <p:strVal val="#ppt_x"/>
                                          </p:val>
                                        </p:tav>
                                      </p:tavLst>
                                    </p:anim>
                                    <p:anim calcmode="lin" valueType="num">
                                      <p:cBhvr additive="base">
                                        <p:cTn id="35"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500" fill="hold"/>
                                        <p:tgtEl>
                                          <p:spTgt spid="58"/>
                                        </p:tgtEl>
                                        <p:attrNameLst>
                                          <p:attrName>ppt_x</p:attrName>
                                        </p:attrNameLst>
                                      </p:cBhvr>
                                      <p:tavLst>
                                        <p:tav tm="0">
                                          <p:val>
                                            <p:strVal val="0-#ppt_w/2"/>
                                          </p:val>
                                        </p:tav>
                                        <p:tav tm="100000">
                                          <p:val>
                                            <p:strVal val="#ppt_x"/>
                                          </p:val>
                                        </p:tav>
                                      </p:tavLst>
                                    </p:anim>
                                    <p:anim calcmode="lin" valueType="num">
                                      <p:cBhvr additive="base">
                                        <p:cTn id="57"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7921</TotalTime>
  <Words>1008</Words>
  <Application>Microsoft Office PowerPoint</Application>
  <PresentationFormat>On-screen Show (4:3)</PresentationFormat>
  <Paragraphs>224</Paragraphs>
  <Slides>25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Arial</vt:lpstr>
      <vt:lpstr>Calibri</vt:lpstr>
      <vt:lpstr>Calibri Light</vt:lpstr>
      <vt:lpstr>Candara</vt:lpstr>
      <vt:lpstr>Courier New</vt:lpstr>
      <vt:lpstr>Franklin Gothic Book</vt:lpstr>
      <vt:lpstr>French Script MT</vt:lpstr>
      <vt:lpstr>Impact</vt:lpstr>
      <vt:lpstr>MS Reference Sans Serif</vt:lpstr>
      <vt:lpstr>Serif font</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701</cp:revision>
  <dcterms:created xsi:type="dcterms:W3CDTF">2015-07-28T10:20:14Z</dcterms:created>
  <dcterms:modified xsi:type="dcterms:W3CDTF">2017-10-26T07:20:07Z</dcterms:modified>
</cp:coreProperties>
</file>