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13" r:id="rId2"/>
    <p:sldId id="329" r:id="rId3"/>
    <p:sldId id="347" r:id="rId4"/>
    <p:sldId id="346"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toBuffers" id="{5897CF2D-0CDF-4B82-AB8E-5F722248CA38}">
          <p14:sldIdLst>
            <p14:sldId id="313"/>
            <p14:sldId id="329"/>
            <p14:sldId id="347"/>
            <p14:sldId id="346"/>
            <p14:sldId id="330"/>
            <p14:sldId id="331"/>
            <p14:sldId id="332"/>
            <p14:sldId id="333"/>
            <p14:sldId id="334"/>
            <p14:sldId id="335"/>
            <p14:sldId id="336"/>
            <p14:sldId id="337"/>
            <p14:sldId id="338"/>
            <p14:sldId id="339"/>
            <p14:sldId id="340"/>
            <p14:sldId id="341"/>
            <p14:sldId id="342"/>
            <p14:sldId id="343"/>
            <p14:sldId id="344"/>
            <p14:sldId id="345"/>
          </p14:sldIdLst>
        </p14:section>
      </p14:sectionLst>
    </p:ex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ad Shahid Bhatti" initials="M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019" autoAdjust="0"/>
  </p:normalViewPr>
  <p:slideViewPr>
    <p:cSldViewPr snapToGrid="0">
      <p:cViewPr>
        <p:scale>
          <a:sx n="60" d="100"/>
          <a:sy n="60" d="100"/>
        </p:scale>
        <p:origin x="-1550" y="-52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BAC90C-4EBB-4776-80E0-F69738EF3565}" type="datetimeFigureOut">
              <a:rPr lang="en-US" smtClean="0"/>
              <a:t>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EB3F6-C2FC-4428-B847-2E20F59B00FE}" type="slidenum">
              <a:rPr lang="en-US" smtClean="0"/>
              <a:t>‹#›</a:t>
            </a:fld>
            <a:endParaRPr lang="en-US"/>
          </a:p>
        </p:txBody>
      </p:sp>
    </p:spTree>
    <p:extLst>
      <p:ext uri="{BB962C8B-B14F-4D97-AF65-F5344CB8AC3E}">
        <p14:creationId xmlns:p14="http://schemas.microsoft.com/office/powerpoint/2010/main" val="1445488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1618" name="Rectangle 2"/>
          <p:cNvSpPr>
            <a:spLocks noGrp="1" noChangeArrowheads="1"/>
          </p:cNvSpPr>
          <p:nvPr>
            <p:ph type="ctrTitle"/>
          </p:nvPr>
        </p:nvSpPr>
        <p:spPr>
          <a:xfrm>
            <a:off x="914400" y="2286000"/>
            <a:ext cx="7010400" cy="1143000"/>
          </a:xfrm>
        </p:spPr>
        <p:txBody>
          <a:bodyPr/>
          <a:lstStyle>
            <a:lvl1pPr algn="r">
              <a:defRPr/>
            </a:lvl1pPr>
          </a:lstStyle>
          <a:p>
            <a:pPr lvl="0"/>
            <a:r>
              <a:rPr lang="en-US" noProof="0"/>
              <a:t>Click to edit Master title style</a:t>
            </a:r>
          </a:p>
        </p:txBody>
      </p:sp>
      <p:sp>
        <p:nvSpPr>
          <p:cNvPr id="111619" name="Rectangle 3"/>
          <p:cNvSpPr>
            <a:spLocks noGrp="1" noChangeArrowheads="1"/>
          </p:cNvSpPr>
          <p:nvPr>
            <p:ph type="subTitle" idx="1"/>
          </p:nvPr>
        </p:nvSpPr>
        <p:spPr>
          <a:xfrm>
            <a:off x="1828800" y="3886200"/>
            <a:ext cx="6096000" cy="1752600"/>
          </a:xfrm>
        </p:spPr>
        <p:txBody>
          <a:bodyPr/>
          <a:lstStyle>
            <a:lvl1pPr marL="0" indent="0" algn="r">
              <a:buFontTx/>
              <a:buNone/>
              <a:defRPr/>
            </a:lvl1pPr>
          </a:lstStyle>
          <a:p>
            <a:pPr lvl="0"/>
            <a:r>
              <a:rPr lang="en-US" noProof="0"/>
              <a:t>Click to edit Master subtitle style</a:t>
            </a:r>
          </a:p>
        </p:txBody>
      </p:sp>
      <p:sp>
        <p:nvSpPr>
          <p:cNvPr id="9" name="Rectangle 4"/>
          <p:cNvSpPr>
            <a:spLocks noGrp="1" noChangeArrowheads="1"/>
          </p:cNvSpPr>
          <p:nvPr>
            <p:ph type="dt" sz="half" idx="10"/>
          </p:nvPr>
        </p:nvSpPr>
        <p:spPr bwMode="auto">
          <a:xfrm>
            <a:off x="914400" y="6248400"/>
            <a:ext cx="2540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a:solidFill>
                  <a:schemeClr val="tx1"/>
                </a:solidFill>
                <a:latin typeface="Times New Roman" charset="0"/>
                <a:ea typeface="+mn-ea"/>
                <a:cs typeface="+mn-cs"/>
              </a:defRPr>
            </a:lvl1pPr>
          </a:lstStyle>
          <a:p>
            <a:pPr>
              <a:defRPr/>
            </a:pPr>
            <a:endParaRPr lang="en-US"/>
          </a:p>
        </p:txBody>
      </p:sp>
      <p:sp>
        <p:nvSpPr>
          <p:cNvPr id="10" name="Rectangle 5"/>
          <p:cNvSpPr>
            <a:spLocks noGrp="1" noChangeArrowheads="1"/>
          </p:cNvSpPr>
          <p:nvPr>
            <p:ph type="ftr" sz="quarter" idx="11"/>
          </p:nvPr>
        </p:nvSpPr>
        <p:spPr bwMode="auto">
          <a:xfrm>
            <a:off x="4165600" y="6248400"/>
            <a:ext cx="38608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solidFill>
                  <a:schemeClr val="tx1"/>
                </a:solidFill>
                <a:latin typeface="Times New Roman" charset="0"/>
                <a:ea typeface="+mn-ea"/>
                <a:cs typeface="+mn-cs"/>
              </a:defRPr>
            </a:lvl1pPr>
          </a:lstStyle>
          <a:p>
            <a:pPr>
              <a:defRPr/>
            </a:pPr>
            <a:endParaRPr lang="en-US" dirty="0"/>
          </a:p>
        </p:txBody>
      </p:sp>
      <p:sp>
        <p:nvSpPr>
          <p:cNvPr id="11" name="Rectangle 6"/>
          <p:cNvSpPr>
            <a:spLocks noGrp="1" noChangeArrowheads="1"/>
          </p:cNvSpPr>
          <p:nvPr>
            <p:ph type="sldNum" sz="quarter" idx="12"/>
          </p:nvPr>
        </p:nvSpPr>
        <p:spPr>
          <a:xfrm>
            <a:off x="8737600" y="6248400"/>
            <a:ext cx="2540000" cy="457200"/>
          </a:xfrm>
        </p:spPr>
        <p:txBody>
          <a:bodyPr/>
          <a:lstStyle>
            <a:lvl1pPr>
              <a:defRPr/>
            </a:lvl1pPr>
          </a:lstStyle>
          <a:p>
            <a:pPr>
              <a:defRPr/>
            </a:pPr>
            <a:fld id="{6E0F4670-803E-43BB-88DF-5661A6189500}" type="slidenum">
              <a:rPr lang="en-US"/>
              <a:pPr>
                <a:defRPr/>
              </a:pPr>
              <a:t>‹#›</a:t>
            </a:fld>
            <a:endParaRPr lang="en-US"/>
          </a:p>
        </p:txBody>
      </p:sp>
      <p:pic>
        <p:nvPicPr>
          <p:cNvPr id="12" name="Picture 11">
            <a:extLst>
              <a:ext uri="{FF2B5EF4-FFF2-40B4-BE49-F238E27FC236}">
                <a16:creationId xmlns="" xmlns:a16="http://schemas.microsoft.com/office/drawing/2014/main" id="{B0FB9137-E245-45DC-BFC4-8252C3287DD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1700" y="4149784"/>
            <a:ext cx="1485900" cy="1483971"/>
          </a:xfrm>
          <a:prstGeom prst="rect">
            <a:avLst/>
          </a:prstGeom>
        </p:spPr>
      </p:pic>
    </p:spTree>
    <p:extLst>
      <p:ext uri="{BB962C8B-B14F-4D97-AF65-F5344CB8AC3E}">
        <p14:creationId xmlns:p14="http://schemas.microsoft.com/office/powerpoint/2010/main" val="1099058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DF21F3F8-9CA6-4527-BA94-2AD9EBB2EDC7}" type="slidenum">
              <a:rPr lang="en-US"/>
              <a:pPr>
                <a:defRPr/>
              </a:pPr>
              <a:t>‹#›</a:t>
            </a:fld>
            <a:endParaRPr lang="en-US"/>
          </a:p>
        </p:txBody>
      </p:sp>
    </p:spTree>
    <p:extLst>
      <p:ext uri="{BB962C8B-B14F-4D97-AF65-F5344CB8AC3E}">
        <p14:creationId xmlns:p14="http://schemas.microsoft.com/office/powerpoint/2010/main" val="4014575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0"/>
            <a:ext cx="2590800" cy="6553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0"/>
            <a:ext cx="7569200" cy="6553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4073B5F2-26B1-48C1-8DE9-14E11CD897A0}" type="slidenum">
              <a:rPr lang="en-US"/>
              <a:pPr>
                <a:defRPr/>
              </a:pPr>
              <a:t>‹#›</a:t>
            </a:fld>
            <a:endParaRPr lang="en-US"/>
          </a:p>
        </p:txBody>
      </p:sp>
    </p:spTree>
    <p:extLst>
      <p:ext uri="{BB962C8B-B14F-4D97-AF65-F5344CB8AC3E}">
        <p14:creationId xmlns:p14="http://schemas.microsoft.com/office/powerpoint/2010/main" val="1216861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17600" y="419100"/>
            <a:ext cx="10363200" cy="1104900"/>
          </a:xfrm>
        </p:spPr>
        <p:txBody>
          <a:bodyPr/>
          <a:lstStyle/>
          <a:p>
            <a:r>
              <a:rPr lang="en-US"/>
              <a:t>Click to edit Master title style</a:t>
            </a:r>
          </a:p>
        </p:txBody>
      </p:sp>
      <p:sp>
        <p:nvSpPr>
          <p:cNvPr id="3" name="Text Placeholder 2"/>
          <p:cNvSpPr>
            <a:spLocks noGrp="1"/>
          </p:cNvSpPr>
          <p:nvPr>
            <p:ph type="body" sz="half" idx="1"/>
          </p:nvPr>
        </p:nvSpPr>
        <p:spPr>
          <a:xfrm>
            <a:off x="1117600" y="1981200"/>
            <a:ext cx="5080000" cy="407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400800" y="1981200"/>
            <a:ext cx="5080000" cy="4076700"/>
          </a:xfrm>
        </p:spPr>
        <p:txBody>
          <a:bodyPr/>
          <a:lstStyle/>
          <a:p>
            <a:endParaRPr lang="en-US"/>
          </a:p>
        </p:txBody>
      </p:sp>
    </p:spTree>
    <p:extLst>
      <p:ext uri="{BB962C8B-B14F-4D97-AF65-F5344CB8AC3E}">
        <p14:creationId xmlns:p14="http://schemas.microsoft.com/office/powerpoint/2010/main" val="2985236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800"/>
            </a:lvl1pPr>
            <a:lvl2pPr>
              <a:defRPr sz="2800"/>
            </a:lvl2pPr>
            <a:lvl3pPr>
              <a:defRPr sz="2800"/>
            </a:lvl3pPr>
            <a:lvl4pPr>
              <a:defRPr sz="2800"/>
            </a:lvl4pPr>
            <a:lvl5pPr>
              <a:defRPr sz="2800"/>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Date Placeholder 1028"/>
          <p:cNvSpPr>
            <a:spLocks noGrp="1" noChangeArrowheads="1"/>
          </p:cNvSpPr>
          <p:nvPr>
            <p:ph type="dt" sz="half" idx="10"/>
          </p:nvPr>
        </p:nvSpPr>
        <p:spPr>
          <a:xfrm>
            <a:off x="914400" y="6267450"/>
            <a:ext cx="2540000" cy="457200"/>
          </a:xfrm>
          <a:prstGeom prst="rect">
            <a:avLst/>
          </a:prstGeom>
        </p:spPr>
        <p:txBody>
          <a:bodyPr/>
          <a:lstStyle>
            <a:lvl1pPr>
              <a:defRPr/>
            </a:lvl1pPr>
          </a:lstStyle>
          <a:p>
            <a:endParaRPr lang="en-US" altLang="en-US"/>
          </a:p>
        </p:txBody>
      </p:sp>
      <p:sp>
        <p:nvSpPr>
          <p:cNvPr id="5" name="Footer Placeholder 1029"/>
          <p:cNvSpPr>
            <a:spLocks noGrp="1" noChangeArrowheads="1"/>
          </p:cNvSpPr>
          <p:nvPr>
            <p:ph type="ftr" sz="quarter" idx="11"/>
          </p:nvPr>
        </p:nvSpPr>
        <p:spPr>
          <a:xfrm>
            <a:off x="4165600" y="6267450"/>
            <a:ext cx="3860800" cy="457200"/>
          </a:xfrm>
          <a:prstGeom prst="rect">
            <a:avLst/>
          </a:prstGeom>
        </p:spPr>
        <p:txBody>
          <a:bodyPr/>
          <a:lstStyle>
            <a:lvl1pPr>
              <a:defRPr/>
            </a:lvl1pPr>
          </a:lstStyle>
          <a:p>
            <a:endParaRPr lang="en-US" altLang="en-US"/>
          </a:p>
        </p:txBody>
      </p:sp>
      <p:sp>
        <p:nvSpPr>
          <p:cNvPr id="6" name="Slide Number Placeholder 704"/>
          <p:cNvSpPr>
            <a:spLocks noGrp="1" noChangeArrowheads="1"/>
          </p:cNvSpPr>
          <p:nvPr>
            <p:ph type="sldNum" sz="quarter" idx="12"/>
          </p:nvPr>
        </p:nvSpPr>
        <p:spPr/>
        <p:txBody>
          <a:bodyPr/>
          <a:lstStyle>
            <a:lvl1pPr>
              <a:defRPr/>
            </a:lvl1pPr>
          </a:lstStyle>
          <a:p>
            <a:fld id="{A3BE7C5D-5725-491F-8EBE-EF1BCC7986F9}" type="slidenum">
              <a:rPr lang="en-US" altLang="en-US"/>
              <a:pPr/>
              <a:t>‹#›</a:t>
            </a:fld>
            <a:endParaRPr lang="en-US" altLang="en-US"/>
          </a:p>
        </p:txBody>
      </p:sp>
      <p:sp>
        <p:nvSpPr>
          <p:cNvPr id="7" name="Slide Number Placeholder 492"/>
          <p:cNvSpPr>
            <a:spLocks noGrp="1" noChangeArrowheads="1"/>
          </p:cNvSpPr>
          <p:nvPr>
            <p:ph type="sldNum" sz="quarter" idx="13"/>
          </p:nvPr>
        </p:nvSpPr>
        <p:spPr/>
        <p:txBody>
          <a:bodyPr/>
          <a:lstStyle>
            <a:lvl1pPr>
              <a:defRPr/>
            </a:lvl1pPr>
          </a:lstStyle>
          <a:p>
            <a:fld id="{205C0818-8B76-44F5-B513-5EC719230484}" type="slidenum">
              <a:rPr lang="en-US" altLang="en-US"/>
              <a:pPr/>
              <a:t>‹#›</a:t>
            </a:fld>
            <a:endParaRPr lang="en-US" altLang="en-US"/>
          </a:p>
        </p:txBody>
      </p:sp>
    </p:spTree>
    <p:extLst>
      <p:ext uri="{BB962C8B-B14F-4D97-AF65-F5344CB8AC3E}">
        <p14:creationId xmlns:p14="http://schemas.microsoft.com/office/powerpoint/2010/main" val="1470325119"/>
      </p:ext>
    </p:extLst>
  </p:cSld>
  <p:clrMapOvr>
    <a:masterClrMapping/>
  </p:clrMapOvr>
  <p:transition spd="slow" advClick="0" advTm="7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350AAFB8-5791-4396-BD6E-1E3E331645F6}" type="slidenum">
              <a:rPr lang="en-US"/>
              <a:pPr>
                <a:defRPr/>
              </a:pPr>
              <a:t>‹#›</a:t>
            </a:fld>
            <a:endParaRPr lang="en-US"/>
          </a:p>
        </p:txBody>
      </p:sp>
    </p:spTree>
    <p:extLst>
      <p:ext uri="{BB962C8B-B14F-4D97-AF65-F5344CB8AC3E}">
        <p14:creationId xmlns:p14="http://schemas.microsoft.com/office/powerpoint/2010/main" val="3613589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A2E91D76-BC05-471C-A6FA-9058E99E07B0}" type="slidenum">
              <a:rPr lang="en-US"/>
              <a:pPr>
                <a:defRPr/>
              </a:pPr>
              <a:t>‹#›</a:t>
            </a:fld>
            <a:endParaRPr lang="en-US"/>
          </a:p>
        </p:txBody>
      </p:sp>
    </p:spTree>
    <p:extLst>
      <p:ext uri="{BB962C8B-B14F-4D97-AF65-F5344CB8AC3E}">
        <p14:creationId xmlns:p14="http://schemas.microsoft.com/office/powerpoint/2010/main" val="3358175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447800"/>
            <a:ext cx="508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08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pPr>
              <a:defRPr/>
            </a:pPr>
            <a:fld id="{73E8B2AC-C7C6-4B70-A55D-DFDA5B35AE04}" type="slidenum">
              <a:rPr lang="en-US"/>
              <a:pPr>
                <a:defRPr/>
              </a:pPr>
              <a:t>‹#›</a:t>
            </a:fld>
            <a:endParaRPr lang="en-US"/>
          </a:p>
        </p:txBody>
      </p:sp>
    </p:spTree>
    <p:extLst>
      <p:ext uri="{BB962C8B-B14F-4D97-AF65-F5344CB8AC3E}">
        <p14:creationId xmlns:p14="http://schemas.microsoft.com/office/powerpoint/2010/main" val="2390039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0"/>
          </p:nvPr>
        </p:nvSpPr>
        <p:spPr>
          <a:ln/>
        </p:spPr>
        <p:txBody>
          <a:bodyPr/>
          <a:lstStyle>
            <a:lvl1pPr>
              <a:defRPr/>
            </a:lvl1pPr>
          </a:lstStyle>
          <a:p>
            <a:pPr>
              <a:defRPr/>
            </a:pPr>
            <a:fld id="{AA0E9862-54E7-49CE-AFEB-9ABAC086D0D4}" type="slidenum">
              <a:rPr lang="en-US"/>
              <a:pPr>
                <a:defRPr/>
              </a:pPr>
              <a:t>‹#›</a:t>
            </a:fld>
            <a:endParaRPr lang="en-US"/>
          </a:p>
        </p:txBody>
      </p:sp>
    </p:spTree>
    <p:extLst>
      <p:ext uri="{BB962C8B-B14F-4D97-AF65-F5344CB8AC3E}">
        <p14:creationId xmlns:p14="http://schemas.microsoft.com/office/powerpoint/2010/main" val="305266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fld id="{85CCAB0C-7EDF-4EBA-A786-58EA8E2E0C42}" type="slidenum">
              <a:rPr lang="en-US"/>
              <a:pPr>
                <a:defRPr/>
              </a:pPr>
              <a:t>‹#›</a:t>
            </a:fld>
            <a:endParaRPr lang="en-US"/>
          </a:p>
        </p:txBody>
      </p:sp>
    </p:spTree>
    <p:extLst>
      <p:ext uri="{BB962C8B-B14F-4D97-AF65-F5344CB8AC3E}">
        <p14:creationId xmlns:p14="http://schemas.microsoft.com/office/powerpoint/2010/main" val="1517795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E5A1F1C-C0FC-40D7-AF63-3D50C102F6BA}" type="slidenum">
              <a:rPr lang="en-US"/>
              <a:pPr>
                <a:defRPr/>
              </a:pPr>
              <a:t>‹#›</a:t>
            </a:fld>
            <a:endParaRPr lang="en-US"/>
          </a:p>
        </p:txBody>
      </p:sp>
    </p:spTree>
    <p:extLst>
      <p:ext uri="{BB962C8B-B14F-4D97-AF65-F5344CB8AC3E}">
        <p14:creationId xmlns:p14="http://schemas.microsoft.com/office/powerpoint/2010/main" val="1887955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473E3E5D-B3A2-4FF7-8B33-BB9F4B76D22D}" type="slidenum">
              <a:rPr lang="en-US"/>
              <a:pPr>
                <a:defRPr/>
              </a:pPr>
              <a:t>‹#›</a:t>
            </a:fld>
            <a:endParaRPr lang="en-US"/>
          </a:p>
        </p:txBody>
      </p:sp>
    </p:spTree>
    <p:extLst>
      <p:ext uri="{BB962C8B-B14F-4D97-AF65-F5344CB8AC3E}">
        <p14:creationId xmlns:p14="http://schemas.microsoft.com/office/powerpoint/2010/main" val="195490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B5E98D8C-A39E-42C8-B7BD-D78029951C81}" type="slidenum">
              <a:rPr lang="en-US"/>
              <a:pPr>
                <a:defRPr/>
              </a:pPr>
              <a:t>‹#›</a:t>
            </a:fld>
            <a:endParaRPr lang="en-US"/>
          </a:p>
        </p:txBody>
      </p:sp>
    </p:spTree>
    <p:extLst>
      <p:ext uri="{BB962C8B-B14F-4D97-AF65-F5344CB8AC3E}">
        <p14:creationId xmlns:p14="http://schemas.microsoft.com/office/powerpoint/2010/main" val="57482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27200" y="0"/>
            <a:ext cx="9550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914400" y="1447800"/>
            <a:ext cx="10363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596" name="Rectangle 4"/>
          <p:cNvSpPr>
            <a:spLocks noGrp="1" noChangeArrowheads="1"/>
          </p:cNvSpPr>
          <p:nvPr>
            <p:ph type="sldNum" sz="quarter" idx="4"/>
          </p:nvPr>
        </p:nvSpPr>
        <p:spPr bwMode="auto">
          <a:xfrm>
            <a:off x="96520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solidFill>
                  <a:schemeClr val="tx1"/>
                </a:solidFill>
                <a:latin typeface="Times New Roman" charset="0"/>
                <a:ea typeface="+mn-ea"/>
                <a:cs typeface="+mn-cs"/>
              </a:defRPr>
            </a:lvl1pPr>
          </a:lstStyle>
          <a:p>
            <a:pPr>
              <a:defRPr/>
            </a:pPr>
            <a:fld id="{6B8BC2F6-4B5A-4324-8EF1-0D6833C7E1A9}" type="slidenum">
              <a:rPr lang="en-US"/>
              <a:pPr>
                <a:defRPr/>
              </a:pPr>
              <a:t>‹#›</a:t>
            </a:fld>
            <a:endParaRPr lang="en-US"/>
          </a:p>
        </p:txBody>
      </p:sp>
      <p:pic>
        <p:nvPicPr>
          <p:cNvPr id="3" name="Picture 2">
            <a:extLst>
              <a:ext uri="{FF2B5EF4-FFF2-40B4-BE49-F238E27FC236}">
                <a16:creationId xmlns="" xmlns:a16="http://schemas.microsoft.com/office/drawing/2014/main" id="{7F68D74E-ECC8-4121-8732-900251117FD6}"/>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81000" y="77684"/>
            <a:ext cx="1143000" cy="1141516"/>
          </a:xfrm>
          <a:prstGeom prst="rect">
            <a:avLst/>
          </a:prstGeom>
        </p:spPr>
      </p:pic>
    </p:spTree>
    <p:extLst>
      <p:ext uri="{BB962C8B-B14F-4D97-AF65-F5344CB8AC3E}">
        <p14:creationId xmlns:p14="http://schemas.microsoft.com/office/powerpoint/2010/main" val="3755307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3600">
          <a:solidFill>
            <a:srgbClr val="0000FF"/>
          </a:solidFill>
          <a:latin typeface="+mj-lt"/>
          <a:ea typeface="+mj-ea"/>
          <a:cs typeface="Osaka"/>
        </a:defRPr>
      </a:lvl1pPr>
      <a:lvl2pPr algn="l" rtl="0" eaLnBrk="0" fontAlgn="base" hangingPunct="0">
        <a:spcBef>
          <a:spcPct val="0"/>
        </a:spcBef>
        <a:spcAft>
          <a:spcPct val="0"/>
        </a:spcAft>
        <a:defRPr sz="3600">
          <a:solidFill>
            <a:srgbClr val="0000FF"/>
          </a:solidFill>
          <a:latin typeface="Tahoma" charset="0"/>
          <a:ea typeface="Osaka" charset="-128"/>
          <a:cs typeface="Osaka"/>
        </a:defRPr>
      </a:lvl2pPr>
      <a:lvl3pPr algn="l" rtl="0" eaLnBrk="0" fontAlgn="base" hangingPunct="0">
        <a:spcBef>
          <a:spcPct val="0"/>
        </a:spcBef>
        <a:spcAft>
          <a:spcPct val="0"/>
        </a:spcAft>
        <a:defRPr sz="3600">
          <a:solidFill>
            <a:srgbClr val="0000FF"/>
          </a:solidFill>
          <a:latin typeface="Tahoma" charset="0"/>
          <a:ea typeface="Osaka" charset="-128"/>
          <a:cs typeface="Osaka"/>
        </a:defRPr>
      </a:lvl3pPr>
      <a:lvl4pPr algn="l" rtl="0" eaLnBrk="0" fontAlgn="base" hangingPunct="0">
        <a:spcBef>
          <a:spcPct val="0"/>
        </a:spcBef>
        <a:spcAft>
          <a:spcPct val="0"/>
        </a:spcAft>
        <a:defRPr sz="3600">
          <a:solidFill>
            <a:srgbClr val="0000FF"/>
          </a:solidFill>
          <a:latin typeface="Tahoma" charset="0"/>
          <a:ea typeface="Osaka" charset="-128"/>
          <a:cs typeface="Osaka"/>
        </a:defRPr>
      </a:lvl4pPr>
      <a:lvl5pPr algn="l" rtl="0" eaLnBrk="0" fontAlgn="base" hangingPunct="0">
        <a:spcBef>
          <a:spcPct val="0"/>
        </a:spcBef>
        <a:spcAft>
          <a:spcPct val="0"/>
        </a:spcAft>
        <a:defRPr sz="3600">
          <a:solidFill>
            <a:srgbClr val="0000FF"/>
          </a:solidFill>
          <a:latin typeface="Tahoma" charset="0"/>
          <a:ea typeface="Osaka" charset="-128"/>
          <a:cs typeface="Osaka"/>
        </a:defRPr>
      </a:lvl5pPr>
      <a:lvl6pPr marL="457200" algn="l" rtl="0" fontAlgn="base">
        <a:spcBef>
          <a:spcPct val="0"/>
        </a:spcBef>
        <a:spcAft>
          <a:spcPct val="0"/>
        </a:spcAft>
        <a:defRPr sz="3600">
          <a:solidFill>
            <a:srgbClr val="0000FF"/>
          </a:solidFill>
          <a:latin typeface="Tahoma" charset="0"/>
          <a:ea typeface="Osaka" charset="-128"/>
        </a:defRPr>
      </a:lvl6pPr>
      <a:lvl7pPr marL="914400" algn="l" rtl="0" fontAlgn="base">
        <a:spcBef>
          <a:spcPct val="0"/>
        </a:spcBef>
        <a:spcAft>
          <a:spcPct val="0"/>
        </a:spcAft>
        <a:defRPr sz="3600">
          <a:solidFill>
            <a:srgbClr val="0000FF"/>
          </a:solidFill>
          <a:latin typeface="Tahoma" charset="0"/>
          <a:ea typeface="Osaka" charset="-128"/>
        </a:defRPr>
      </a:lvl7pPr>
      <a:lvl8pPr marL="1371600" algn="l" rtl="0" fontAlgn="base">
        <a:spcBef>
          <a:spcPct val="0"/>
        </a:spcBef>
        <a:spcAft>
          <a:spcPct val="0"/>
        </a:spcAft>
        <a:defRPr sz="3600">
          <a:solidFill>
            <a:srgbClr val="0000FF"/>
          </a:solidFill>
          <a:latin typeface="Tahoma" charset="0"/>
          <a:ea typeface="Osaka" charset="-128"/>
        </a:defRPr>
      </a:lvl8pPr>
      <a:lvl9pPr marL="1828800" algn="l" rtl="0" fontAlgn="base">
        <a:spcBef>
          <a:spcPct val="0"/>
        </a:spcBef>
        <a:spcAft>
          <a:spcPct val="0"/>
        </a:spcAft>
        <a:defRPr sz="3600">
          <a:solidFill>
            <a:srgbClr val="0000FF"/>
          </a:solidFill>
          <a:latin typeface="Tahoma" charset="0"/>
          <a:ea typeface="Osaka"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Osaka"/>
        </a:defRPr>
      </a:lvl1pPr>
      <a:lvl2pPr marL="742950" indent="-285750" algn="l" rtl="0" eaLnBrk="0" fontAlgn="base" hangingPunct="0">
        <a:spcBef>
          <a:spcPct val="20000"/>
        </a:spcBef>
        <a:spcAft>
          <a:spcPct val="0"/>
        </a:spcAft>
        <a:buChar char="–"/>
        <a:defRPr sz="2800">
          <a:solidFill>
            <a:schemeClr val="tx1"/>
          </a:solidFill>
          <a:latin typeface="+mn-lt"/>
          <a:ea typeface="+mn-ea"/>
          <a:cs typeface="Osaka"/>
        </a:defRPr>
      </a:lvl2pPr>
      <a:lvl3pPr marL="1143000" indent="-228600" algn="l" rtl="0" eaLnBrk="0" fontAlgn="base" hangingPunct="0">
        <a:spcBef>
          <a:spcPct val="20000"/>
        </a:spcBef>
        <a:spcAft>
          <a:spcPct val="0"/>
        </a:spcAft>
        <a:buChar char="•"/>
        <a:defRPr sz="2400">
          <a:solidFill>
            <a:schemeClr val="tx1"/>
          </a:solidFill>
          <a:latin typeface="+mn-lt"/>
          <a:ea typeface="+mn-ea"/>
          <a:cs typeface="Osaka"/>
        </a:defRPr>
      </a:lvl3pPr>
      <a:lvl4pPr marL="1600200" indent="-228600" algn="l" rtl="0" eaLnBrk="0" fontAlgn="base" hangingPunct="0">
        <a:spcBef>
          <a:spcPct val="20000"/>
        </a:spcBef>
        <a:spcAft>
          <a:spcPct val="0"/>
        </a:spcAft>
        <a:buChar char="–"/>
        <a:defRPr sz="2000">
          <a:solidFill>
            <a:schemeClr val="tx1"/>
          </a:solidFill>
          <a:latin typeface="+mn-lt"/>
          <a:ea typeface="+mn-ea"/>
          <a:cs typeface="Osaka"/>
        </a:defRPr>
      </a:lvl4pPr>
      <a:lvl5pPr marL="2057400" indent="-228600" algn="l" rtl="0" eaLnBrk="0" fontAlgn="base" hangingPunct="0">
        <a:spcBef>
          <a:spcPct val="20000"/>
        </a:spcBef>
        <a:spcAft>
          <a:spcPct val="0"/>
        </a:spcAft>
        <a:buChar char="»"/>
        <a:defRPr sz="2000">
          <a:solidFill>
            <a:schemeClr val="tx1"/>
          </a:solidFill>
          <a:latin typeface="+mn-lt"/>
          <a:ea typeface="+mn-ea"/>
          <a:cs typeface="Osak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6788" y="2500330"/>
            <a:ext cx="8229600" cy="1143000"/>
          </a:xfrm>
        </p:spPr>
        <p:txBody>
          <a:bodyPr/>
          <a:lstStyle/>
          <a:p>
            <a:r>
              <a:rPr lang="en-US" dirty="0"/>
              <a:t>Proto Buffers</a:t>
            </a:r>
          </a:p>
        </p:txBody>
      </p:sp>
    </p:spTree>
    <p:extLst>
      <p:ext uri="{BB962C8B-B14F-4D97-AF65-F5344CB8AC3E}">
        <p14:creationId xmlns:p14="http://schemas.microsoft.com/office/powerpoint/2010/main" val="3725209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FD35DE-E9D0-4B5B-BA4A-39EBFD57F19A}"/>
              </a:ext>
            </a:extLst>
          </p:cNvPr>
          <p:cNvSpPr>
            <a:spLocks noGrp="1"/>
          </p:cNvSpPr>
          <p:nvPr>
            <p:ph type="title"/>
          </p:nvPr>
        </p:nvSpPr>
        <p:spPr/>
        <p:txBody>
          <a:bodyPr/>
          <a:lstStyle/>
          <a:p>
            <a:r>
              <a:rPr lang="en-US" dirty="0"/>
              <a:t>File Format Representation </a:t>
            </a:r>
          </a:p>
        </p:txBody>
      </p:sp>
      <p:sp>
        <p:nvSpPr>
          <p:cNvPr id="3" name="Content Placeholder 2">
            <a:extLst>
              <a:ext uri="{FF2B5EF4-FFF2-40B4-BE49-F238E27FC236}">
                <a16:creationId xmlns="" xmlns:a16="http://schemas.microsoft.com/office/drawing/2014/main" id="{6464C4FF-6535-4912-A364-9EFC5C4EB5FE}"/>
              </a:ext>
            </a:extLst>
          </p:cNvPr>
          <p:cNvSpPr>
            <a:spLocks noGrp="1"/>
          </p:cNvSpPr>
          <p:nvPr>
            <p:ph idx="1"/>
          </p:nvPr>
        </p:nvSpPr>
        <p:spPr>
          <a:xfrm>
            <a:off x="986970" y="1447800"/>
            <a:ext cx="10363200" cy="1600200"/>
          </a:xfrm>
        </p:spPr>
        <p:txBody>
          <a:bodyPr/>
          <a:lstStyle/>
          <a:p>
            <a:pPr marL="0" indent="0">
              <a:buNone/>
            </a:pPr>
            <a:r>
              <a:rPr lang="en-US" dirty="0"/>
              <a:t>XML</a:t>
            </a:r>
          </a:p>
          <a:p>
            <a:pPr marL="0" indent="0">
              <a:buNone/>
            </a:pPr>
            <a:r>
              <a:rPr lang="en-US" sz="2400" dirty="0"/>
              <a:t>69 Bytes</a:t>
            </a:r>
          </a:p>
        </p:txBody>
      </p:sp>
      <p:sp>
        <p:nvSpPr>
          <p:cNvPr id="4" name="Slide Number Placeholder 3">
            <a:extLst>
              <a:ext uri="{FF2B5EF4-FFF2-40B4-BE49-F238E27FC236}">
                <a16:creationId xmlns="" xmlns:a16="http://schemas.microsoft.com/office/drawing/2014/main" id="{E9046967-F0AA-472D-BE7C-13877F927746}"/>
              </a:ext>
            </a:extLst>
          </p:cNvPr>
          <p:cNvSpPr>
            <a:spLocks noGrp="1"/>
          </p:cNvSpPr>
          <p:nvPr>
            <p:ph type="sldNum" sz="quarter" idx="10"/>
          </p:nvPr>
        </p:nvSpPr>
        <p:spPr/>
        <p:txBody>
          <a:bodyPr/>
          <a:lstStyle/>
          <a:p>
            <a:pPr>
              <a:defRPr/>
            </a:pPr>
            <a:fld id="{350AAFB8-5791-4396-BD6E-1E3E331645F6}" type="slidenum">
              <a:rPr lang="en-US" smtClean="0"/>
              <a:pPr>
                <a:defRPr/>
              </a:pPr>
              <a:t>10</a:t>
            </a:fld>
            <a:endParaRPr lang="en-US"/>
          </a:p>
        </p:txBody>
      </p:sp>
      <p:sp>
        <p:nvSpPr>
          <p:cNvPr id="5" name="Content Placeholder 2">
            <a:extLst>
              <a:ext uri="{FF2B5EF4-FFF2-40B4-BE49-F238E27FC236}">
                <a16:creationId xmlns="" xmlns:a16="http://schemas.microsoft.com/office/drawing/2014/main" id="{C975EC53-413E-4374-8F84-FD83D4B65BAD}"/>
              </a:ext>
            </a:extLst>
          </p:cNvPr>
          <p:cNvSpPr txBox="1">
            <a:spLocks/>
          </p:cNvSpPr>
          <p:nvPr/>
        </p:nvSpPr>
        <p:spPr bwMode="auto">
          <a:xfrm>
            <a:off x="2866571" y="1465943"/>
            <a:ext cx="8411029"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Osaka"/>
              </a:defRPr>
            </a:lvl1pPr>
            <a:lvl2pPr marL="742950" indent="-285750" algn="l" rtl="0" eaLnBrk="0" fontAlgn="base" hangingPunct="0">
              <a:spcBef>
                <a:spcPct val="20000"/>
              </a:spcBef>
              <a:spcAft>
                <a:spcPct val="0"/>
              </a:spcAft>
              <a:buChar char="–"/>
              <a:defRPr sz="2800">
                <a:solidFill>
                  <a:schemeClr val="tx1"/>
                </a:solidFill>
                <a:latin typeface="+mn-lt"/>
                <a:ea typeface="+mn-ea"/>
                <a:cs typeface="Osaka"/>
              </a:defRPr>
            </a:lvl2pPr>
            <a:lvl3pPr marL="1143000" indent="-228600" algn="l" rtl="0" eaLnBrk="0" fontAlgn="base" hangingPunct="0">
              <a:spcBef>
                <a:spcPct val="20000"/>
              </a:spcBef>
              <a:spcAft>
                <a:spcPct val="0"/>
              </a:spcAft>
              <a:buChar char="•"/>
              <a:defRPr sz="2400">
                <a:solidFill>
                  <a:schemeClr val="tx1"/>
                </a:solidFill>
                <a:latin typeface="+mn-lt"/>
                <a:ea typeface="+mn-ea"/>
                <a:cs typeface="Osaka"/>
              </a:defRPr>
            </a:lvl3pPr>
            <a:lvl4pPr marL="1600200" indent="-228600" algn="l" rtl="0" eaLnBrk="0" fontAlgn="base" hangingPunct="0">
              <a:spcBef>
                <a:spcPct val="20000"/>
              </a:spcBef>
              <a:spcAft>
                <a:spcPct val="0"/>
              </a:spcAft>
              <a:buChar char="–"/>
              <a:defRPr sz="2000">
                <a:solidFill>
                  <a:schemeClr val="tx1"/>
                </a:solidFill>
                <a:latin typeface="+mn-lt"/>
                <a:ea typeface="+mn-ea"/>
                <a:cs typeface="Osaka"/>
              </a:defRPr>
            </a:lvl4pPr>
            <a:lvl5pPr marL="2057400" indent="-228600" algn="l" rtl="0" eaLnBrk="0" fontAlgn="base" hangingPunct="0">
              <a:spcBef>
                <a:spcPct val="20000"/>
              </a:spcBef>
              <a:spcAft>
                <a:spcPct val="0"/>
              </a:spcAft>
              <a:buChar char="»"/>
              <a:defRPr sz="2000">
                <a:solidFill>
                  <a:schemeClr val="tx1"/>
                </a:solidFill>
                <a:latin typeface="+mn-lt"/>
                <a:ea typeface="+mn-ea"/>
                <a:cs typeface="Osak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sz="2400" kern="0" dirty="0"/>
              <a:t>&lt;person&gt;</a:t>
            </a:r>
          </a:p>
          <a:p>
            <a:pPr marL="0" indent="0">
              <a:buNone/>
            </a:pPr>
            <a:r>
              <a:rPr lang="en-US" sz="2400" kern="0" dirty="0"/>
              <a:t>&lt;name&gt; John Dee &lt;/name&gt;</a:t>
            </a:r>
          </a:p>
          <a:p>
            <a:pPr marL="0" indent="0">
              <a:buNone/>
            </a:pPr>
            <a:r>
              <a:rPr lang="en-US" sz="2400" kern="0" dirty="0"/>
              <a:t>&lt;email&gt;jdoe@example.com&lt;/email&gt;</a:t>
            </a:r>
          </a:p>
          <a:p>
            <a:pPr marL="0" indent="0">
              <a:buNone/>
            </a:pPr>
            <a:r>
              <a:rPr lang="en-US" sz="2400" kern="0" dirty="0"/>
              <a:t>&lt;/person&gt;</a:t>
            </a:r>
          </a:p>
        </p:txBody>
      </p:sp>
      <p:sp>
        <p:nvSpPr>
          <p:cNvPr id="6" name="Content Placeholder 2">
            <a:extLst>
              <a:ext uri="{FF2B5EF4-FFF2-40B4-BE49-F238E27FC236}">
                <a16:creationId xmlns="" xmlns:a16="http://schemas.microsoft.com/office/drawing/2014/main" id="{A511553F-5769-469D-8125-1CD8582CF7F3}"/>
              </a:ext>
            </a:extLst>
          </p:cNvPr>
          <p:cNvSpPr txBox="1">
            <a:spLocks/>
          </p:cNvSpPr>
          <p:nvPr/>
        </p:nvSpPr>
        <p:spPr bwMode="auto">
          <a:xfrm>
            <a:off x="1023257" y="3211285"/>
            <a:ext cx="10363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Osaka"/>
              </a:defRPr>
            </a:lvl1pPr>
            <a:lvl2pPr marL="742950" indent="-285750" algn="l" rtl="0" eaLnBrk="0" fontAlgn="base" hangingPunct="0">
              <a:spcBef>
                <a:spcPct val="20000"/>
              </a:spcBef>
              <a:spcAft>
                <a:spcPct val="0"/>
              </a:spcAft>
              <a:buChar char="–"/>
              <a:defRPr sz="2800">
                <a:solidFill>
                  <a:schemeClr val="tx1"/>
                </a:solidFill>
                <a:latin typeface="+mn-lt"/>
                <a:ea typeface="+mn-ea"/>
                <a:cs typeface="Osaka"/>
              </a:defRPr>
            </a:lvl2pPr>
            <a:lvl3pPr marL="1143000" indent="-228600" algn="l" rtl="0" eaLnBrk="0" fontAlgn="base" hangingPunct="0">
              <a:spcBef>
                <a:spcPct val="20000"/>
              </a:spcBef>
              <a:spcAft>
                <a:spcPct val="0"/>
              </a:spcAft>
              <a:buChar char="•"/>
              <a:defRPr sz="2400">
                <a:solidFill>
                  <a:schemeClr val="tx1"/>
                </a:solidFill>
                <a:latin typeface="+mn-lt"/>
                <a:ea typeface="+mn-ea"/>
                <a:cs typeface="Osaka"/>
              </a:defRPr>
            </a:lvl3pPr>
            <a:lvl4pPr marL="1600200" indent="-228600" algn="l" rtl="0" eaLnBrk="0" fontAlgn="base" hangingPunct="0">
              <a:spcBef>
                <a:spcPct val="20000"/>
              </a:spcBef>
              <a:spcAft>
                <a:spcPct val="0"/>
              </a:spcAft>
              <a:buChar char="–"/>
              <a:defRPr sz="2000">
                <a:solidFill>
                  <a:schemeClr val="tx1"/>
                </a:solidFill>
                <a:latin typeface="+mn-lt"/>
                <a:ea typeface="+mn-ea"/>
                <a:cs typeface="Osaka"/>
              </a:defRPr>
            </a:lvl4pPr>
            <a:lvl5pPr marL="2057400" indent="-228600" algn="l" rtl="0" eaLnBrk="0" fontAlgn="base" hangingPunct="0">
              <a:spcBef>
                <a:spcPct val="20000"/>
              </a:spcBef>
              <a:spcAft>
                <a:spcPct val="0"/>
              </a:spcAft>
              <a:buChar char="»"/>
              <a:defRPr sz="2000">
                <a:solidFill>
                  <a:schemeClr val="tx1"/>
                </a:solidFill>
                <a:latin typeface="+mn-lt"/>
                <a:ea typeface="+mn-ea"/>
                <a:cs typeface="Osak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kern="0" dirty="0"/>
              <a:t>JSON</a:t>
            </a:r>
          </a:p>
          <a:p>
            <a:pPr marL="0" indent="0">
              <a:buNone/>
            </a:pPr>
            <a:r>
              <a:rPr lang="en-US" dirty="0"/>
              <a:t>47 Bytes</a:t>
            </a:r>
          </a:p>
        </p:txBody>
      </p:sp>
      <p:sp>
        <p:nvSpPr>
          <p:cNvPr id="7" name="Content Placeholder 2">
            <a:extLst>
              <a:ext uri="{FF2B5EF4-FFF2-40B4-BE49-F238E27FC236}">
                <a16:creationId xmlns="" xmlns:a16="http://schemas.microsoft.com/office/drawing/2014/main" id="{D59D7093-D443-4CCE-8DEA-7B86B56605F4}"/>
              </a:ext>
            </a:extLst>
          </p:cNvPr>
          <p:cNvSpPr txBox="1">
            <a:spLocks/>
          </p:cNvSpPr>
          <p:nvPr/>
        </p:nvSpPr>
        <p:spPr bwMode="auto">
          <a:xfrm>
            <a:off x="2975428" y="3229428"/>
            <a:ext cx="8411029"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Osaka"/>
              </a:defRPr>
            </a:lvl1pPr>
            <a:lvl2pPr marL="742950" indent="-285750" algn="l" rtl="0" eaLnBrk="0" fontAlgn="base" hangingPunct="0">
              <a:spcBef>
                <a:spcPct val="20000"/>
              </a:spcBef>
              <a:spcAft>
                <a:spcPct val="0"/>
              </a:spcAft>
              <a:buChar char="–"/>
              <a:defRPr sz="2800">
                <a:solidFill>
                  <a:schemeClr val="tx1"/>
                </a:solidFill>
                <a:latin typeface="+mn-lt"/>
                <a:ea typeface="+mn-ea"/>
                <a:cs typeface="Osaka"/>
              </a:defRPr>
            </a:lvl2pPr>
            <a:lvl3pPr marL="1143000" indent="-228600" algn="l" rtl="0" eaLnBrk="0" fontAlgn="base" hangingPunct="0">
              <a:spcBef>
                <a:spcPct val="20000"/>
              </a:spcBef>
              <a:spcAft>
                <a:spcPct val="0"/>
              </a:spcAft>
              <a:buChar char="•"/>
              <a:defRPr sz="2400">
                <a:solidFill>
                  <a:schemeClr val="tx1"/>
                </a:solidFill>
                <a:latin typeface="+mn-lt"/>
                <a:ea typeface="+mn-ea"/>
                <a:cs typeface="Osaka"/>
              </a:defRPr>
            </a:lvl3pPr>
            <a:lvl4pPr marL="1600200" indent="-228600" algn="l" rtl="0" eaLnBrk="0" fontAlgn="base" hangingPunct="0">
              <a:spcBef>
                <a:spcPct val="20000"/>
              </a:spcBef>
              <a:spcAft>
                <a:spcPct val="0"/>
              </a:spcAft>
              <a:buChar char="–"/>
              <a:defRPr sz="2000">
                <a:solidFill>
                  <a:schemeClr val="tx1"/>
                </a:solidFill>
                <a:latin typeface="+mn-lt"/>
                <a:ea typeface="+mn-ea"/>
                <a:cs typeface="Osaka"/>
              </a:defRPr>
            </a:lvl4pPr>
            <a:lvl5pPr marL="2057400" indent="-228600" algn="l" rtl="0" eaLnBrk="0" fontAlgn="base" hangingPunct="0">
              <a:spcBef>
                <a:spcPct val="20000"/>
              </a:spcBef>
              <a:spcAft>
                <a:spcPct val="0"/>
              </a:spcAft>
              <a:buChar char="»"/>
              <a:defRPr sz="2000">
                <a:solidFill>
                  <a:schemeClr val="tx1"/>
                </a:solidFill>
                <a:latin typeface="+mn-lt"/>
                <a:ea typeface="+mn-ea"/>
                <a:cs typeface="Osak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sz="2400" kern="0" dirty="0"/>
              <a:t>person{</a:t>
            </a:r>
          </a:p>
          <a:p>
            <a:pPr marL="0" indent="0">
              <a:buNone/>
            </a:pPr>
            <a:r>
              <a:rPr lang="en-US" sz="2400" kern="0" dirty="0"/>
              <a:t>Name=“John Dee”</a:t>
            </a:r>
          </a:p>
          <a:p>
            <a:pPr marL="0" indent="0">
              <a:buNone/>
            </a:pPr>
            <a:r>
              <a:rPr lang="en-US" sz="2400" kern="0" dirty="0" err="1"/>
              <a:t>Email:”jdoe@example.com</a:t>
            </a:r>
            <a:r>
              <a:rPr lang="en-US" sz="2400" kern="0" dirty="0"/>
              <a:t>”</a:t>
            </a:r>
          </a:p>
          <a:p>
            <a:pPr marL="0" indent="0">
              <a:buNone/>
            </a:pPr>
            <a:r>
              <a:rPr lang="en-US" sz="2400" kern="0" dirty="0"/>
              <a:t>}</a:t>
            </a:r>
          </a:p>
        </p:txBody>
      </p:sp>
      <p:sp>
        <p:nvSpPr>
          <p:cNvPr id="8" name="Content Placeholder 2">
            <a:extLst>
              <a:ext uri="{FF2B5EF4-FFF2-40B4-BE49-F238E27FC236}">
                <a16:creationId xmlns="" xmlns:a16="http://schemas.microsoft.com/office/drawing/2014/main" id="{CAAB38DB-40FE-48D3-81CF-2568940F2E3C}"/>
              </a:ext>
            </a:extLst>
          </p:cNvPr>
          <p:cNvSpPr txBox="1">
            <a:spLocks/>
          </p:cNvSpPr>
          <p:nvPr/>
        </p:nvSpPr>
        <p:spPr bwMode="auto">
          <a:xfrm>
            <a:off x="1030514" y="5076376"/>
            <a:ext cx="10363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Osaka"/>
              </a:defRPr>
            </a:lvl1pPr>
            <a:lvl2pPr marL="742950" indent="-285750" algn="l" rtl="0" eaLnBrk="0" fontAlgn="base" hangingPunct="0">
              <a:spcBef>
                <a:spcPct val="20000"/>
              </a:spcBef>
              <a:spcAft>
                <a:spcPct val="0"/>
              </a:spcAft>
              <a:buChar char="–"/>
              <a:defRPr sz="2800">
                <a:solidFill>
                  <a:schemeClr val="tx1"/>
                </a:solidFill>
                <a:latin typeface="+mn-lt"/>
                <a:ea typeface="+mn-ea"/>
                <a:cs typeface="Osaka"/>
              </a:defRPr>
            </a:lvl2pPr>
            <a:lvl3pPr marL="1143000" indent="-228600" algn="l" rtl="0" eaLnBrk="0" fontAlgn="base" hangingPunct="0">
              <a:spcBef>
                <a:spcPct val="20000"/>
              </a:spcBef>
              <a:spcAft>
                <a:spcPct val="0"/>
              </a:spcAft>
              <a:buChar char="•"/>
              <a:defRPr sz="2400">
                <a:solidFill>
                  <a:schemeClr val="tx1"/>
                </a:solidFill>
                <a:latin typeface="+mn-lt"/>
                <a:ea typeface="+mn-ea"/>
                <a:cs typeface="Osaka"/>
              </a:defRPr>
            </a:lvl3pPr>
            <a:lvl4pPr marL="1600200" indent="-228600" algn="l" rtl="0" eaLnBrk="0" fontAlgn="base" hangingPunct="0">
              <a:spcBef>
                <a:spcPct val="20000"/>
              </a:spcBef>
              <a:spcAft>
                <a:spcPct val="0"/>
              </a:spcAft>
              <a:buChar char="–"/>
              <a:defRPr sz="2000">
                <a:solidFill>
                  <a:schemeClr val="tx1"/>
                </a:solidFill>
                <a:latin typeface="+mn-lt"/>
                <a:ea typeface="+mn-ea"/>
                <a:cs typeface="Osaka"/>
              </a:defRPr>
            </a:lvl4pPr>
            <a:lvl5pPr marL="2057400" indent="-228600" algn="l" rtl="0" eaLnBrk="0" fontAlgn="base" hangingPunct="0">
              <a:spcBef>
                <a:spcPct val="20000"/>
              </a:spcBef>
              <a:spcAft>
                <a:spcPct val="0"/>
              </a:spcAft>
              <a:buChar char="»"/>
              <a:defRPr sz="2000">
                <a:solidFill>
                  <a:schemeClr val="tx1"/>
                </a:solidFill>
                <a:latin typeface="+mn-lt"/>
                <a:ea typeface="+mn-ea"/>
                <a:cs typeface="Osak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kern="0" dirty="0"/>
              <a:t>PB</a:t>
            </a:r>
          </a:p>
          <a:p>
            <a:pPr marL="0" indent="0">
              <a:buNone/>
            </a:pPr>
            <a:r>
              <a:rPr lang="en-US" dirty="0"/>
              <a:t>28 Bytes</a:t>
            </a:r>
          </a:p>
        </p:txBody>
      </p:sp>
      <p:sp>
        <p:nvSpPr>
          <p:cNvPr id="9" name="Content Placeholder 2">
            <a:extLst>
              <a:ext uri="{FF2B5EF4-FFF2-40B4-BE49-F238E27FC236}">
                <a16:creationId xmlns="" xmlns:a16="http://schemas.microsoft.com/office/drawing/2014/main" id="{E47484A4-67E7-46B9-9531-D628FAC7A90E}"/>
              </a:ext>
            </a:extLst>
          </p:cNvPr>
          <p:cNvSpPr txBox="1">
            <a:spLocks/>
          </p:cNvSpPr>
          <p:nvPr/>
        </p:nvSpPr>
        <p:spPr bwMode="auto">
          <a:xfrm>
            <a:off x="2982685" y="5094519"/>
            <a:ext cx="8411029"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Osaka"/>
              </a:defRPr>
            </a:lvl1pPr>
            <a:lvl2pPr marL="742950" indent="-285750" algn="l" rtl="0" eaLnBrk="0" fontAlgn="base" hangingPunct="0">
              <a:spcBef>
                <a:spcPct val="20000"/>
              </a:spcBef>
              <a:spcAft>
                <a:spcPct val="0"/>
              </a:spcAft>
              <a:buChar char="–"/>
              <a:defRPr sz="2800">
                <a:solidFill>
                  <a:schemeClr val="tx1"/>
                </a:solidFill>
                <a:latin typeface="+mn-lt"/>
                <a:ea typeface="+mn-ea"/>
                <a:cs typeface="Osaka"/>
              </a:defRPr>
            </a:lvl2pPr>
            <a:lvl3pPr marL="1143000" indent="-228600" algn="l" rtl="0" eaLnBrk="0" fontAlgn="base" hangingPunct="0">
              <a:spcBef>
                <a:spcPct val="20000"/>
              </a:spcBef>
              <a:spcAft>
                <a:spcPct val="0"/>
              </a:spcAft>
              <a:buChar char="•"/>
              <a:defRPr sz="2400">
                <a:solidFill>
                  <a:schemeClr val="tx1"/>
                </a:solidFill>
                <a:latin typeface="+mn-lt"/>
                <a:ea typeface="+mn-ea"/>
                <a:cs typeface="Osaka"/>
              </a:defRPr>
            </a:lvl3pPr>
            <a:lvl4pPr marL="1600200" indent="-228600" algn="l" rtl="0" eaLnBrk="0" fontAlgn="base" hangingPunct="0">
              <a:spcBef>
                <a:spcPct val="20000"/>
              </a:spcBef>
              <a:spcAft>
                <a:spcPct val="0"/>
              </a:spcAft>
              <a:buChar char="–"/>
              <a:defRPr sz="2000">
                <a:solidFill>
                  <a:schemeClr val="tx1"/>
                </a:solidFill>
                <a:latin typeface="+mn-lt"/>
                <a:ea typeface="+mn-ea"/>
                <a:cs typeface="Osaka"/>
              </a:defRPr>
            </a:lvl4pPr>
            <a:lvl5pPr marL="2057400" indent="-228600" algn="l" rtl="0" eaLnBrk="0" fontAlgn="base" hangingPunct="0">
              <a:spcBef>
                <a:spcPct val="20000"/>
              </a:spcBef>
              <a:spcAft>
                <a:spcPct val="0"/>
              </a:spcAft>
              <a:buChar char="»"/>
              <a:defRPr sz="2000">
                <a:solidFill>
                  <a:schemeClr val="tx1"/>
                </a:solidFill>
                <a:latin typeface="+mn-lt"/>
                <a:ea typeface="+mn-ea"/>
                <a:cs typeface="Osak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sz="2400" kern="0" dirty="0"/>
              <a:t>Binary data 0s and 1s uses base 128 variants</a:t>
            </a:r>
          </a:p>
        </p:txBody>
      </p:sp>
    </p:spTree>
    <p:extLst>
      <p:ext uri="{BB962C8B-B14F-4D97-AF65-F5344CB8AC3E}">
        <p14:creationId xmlns:p14="http://schemas.microsoft.com/office/powerpoint/2010/main" val="1252283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7BABA0-3D2B-4C14-BDC5-327FFC560963}"/>
              </a:ext>
            </a:extLst>
          </p:cNvPr>
          <p:cNvSpPr>
            <a:spLocks noGrp="1"/>
          </p:cNvSpPr>
          <p:nvPr>
            <p:ph type="title"/>
          </p:nvPr>
        </p:nvSpPr>
        <p:spPr>
          <a:xfrm>
            <a:off x="1727200" y="304800"/>
            <a:ext cx="9550400" cy="838200"/>
          </a:xfrm>
        </p:spPr>
        <p:txBody>
          <a:bodyPr/>
          <a:lstStyle/>
          <a:p>
            <a:r>
              <a:rPr lang="en-US" dirty="0"/>
              <a:t>Sample .proto File</a:t>
            </a:r>
          </a:p>
        </p:txBody>
      </p:sp>
      <p:sp>
        <p:nvSpPr>
          <p:cNvPr id="3" name="Content Placeholder 2">
            <a:extLst>
              <a:ext uri="{FF2B5EF4-FFF2-40B4-BE49-F238E27FC236}">
                <a16:creationId xmlns="" xmlns:a16="http://schemas.microsoft.com/office/drawing/2014/main" id="{3C0B850D-7BE2-4ABB-9B15-0B8990AB7F54}"/>
              </a:ext>
            </a:extLst>
          </p:cNvPr>
          <p:cNvSpPr>
            <a:spLocks noGrp="1"/>
          </p:cNvSpPr>
          <p:nvPr>
            <p:ph idx="1"/>
          </p:nvPr>
        </p:nvSpPr>
        <p:spPr/>
        <p:txBody>
          <a:bodyPr/>
          <a:lstStyle/>
          <a:p>
            <a:pPr marL="0" indent="0">
              <a:buNone/>
            </a:pPr>
            <a:r>
              <a:rPr lang="en-US" sz="1800" b="1" dirty="0">
                <a:latin typeface="Courier New" panose="02070309020205020404" pitchFamily="49" charset="0"/>
                <a:cs typeface="Courier New" panose="02070309020205020404" pitchFamily="49" charset="0"/>
              </a:rPr>
              <a:t>message person{</a:t>
            </a:r>
          </a:p>
          <a:p>
            <a:pPr marL="0" indent="0">
              <a:buNone/>
            </a:pPr>
            <a:r>
              <a:rPr lang="en-US" sz="1800" b="1" dirty="0">
                <a:latin typeface="Courier New" panose="02070309020205020404" pitchFamily="49" charset="0"/>
                <a:cs typeface="Courier New" panose="02070309020205020404" pitchFamily="49" charset="0"/>
              </a:rPr>
              <a:t>	require string name = 1;</a:t>
            </a:r>
          </a:p>
          <a:p>
            <a:pPr marL="0" indent="0">
              <a:buNone/>
            </a:pPr>
            <a:r>
              <a:rPr lang="en-US" sz="1800" b="1" dirty="0">
                <a:latin typeface="Courier New" panose="02070309020205020404" pitchFamily="49" charset="0"/>
                <a:cs typeface="Courier New" panose="02070309020205020404" pitchFamily="49" charset="0"/>
              </a:rPr>
              <a:t>	required int32 id = 2;</a:t>
            </a:r>
          </a:p>
          <a:p>
            <a:pPr marL="0" indent="0">
              <a:buNone/>
            </a:pPr>
            <a:r>
              <a:rPr lang="en-US" sz="1800" b="1" dirty="0">
                <a:latin typeface="Courier New" panose="02070309020205020404" pitchFamily="49" charset="0"/>
                <a:cs typeface="Courier New" panose="02070309020205020404" pitchFamily="49" charset="0"/>
              </a:rPr>
              <a:t>	optional string email= 3;</a:t>
            </a:r>
          </a:p>
          <a:p>
            <a:pPr marL="0" indent="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enum</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PhoneType</a:t>
            </a: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		MOBILE=0;</a:t>
            </a:r>
          </a:p>
          <a:p>
            <a:pPr marL="0" indent="0">
              <a:buNone/>
            </a:pPr>
            <a:r>
              <a:rPr lang="en-US" sz="1800" b="1" dirty="0">
                <a:latin typeface="Courier New" panose="02070309020205020404" pitchFamily="49" charset="0"/>
                <a:cs typeface="Courier New" panose="02070309020205020404" pitchFamily="49" charset="0"/>
              </a:rPr>
              <a:t>		Home=1;</a:t>
            </a:r>
          </a:p>
          <a:p>
            <a:pPr marL="0" indent="0">
              <a:buNone/>
            </a:pPr>
            <a:r>
              <a:rPr lang="en-US" sz="1800" b="1" dirty="0">
                <a:latin typeface="Courier New" panose="02070309020205020404" pitchFamily="49" charset="0"/>
                <a:cs typeface="Courier New" panose="02070309020205020404" pitchFamily="49" charset="0"/>
              </a:rPr>
              <a:t>		Work=2;</a:t>
            </a:r>
          </a:p>
          <a:p>
            <a:pPr marL="0" indent="0">
              <a:buNone/>
            </a:pPr>
            <a:r>
              <a:rPr lang="en-US" sz="1800" b="1" dirty="0">
                <a:latin typeface="Courier New" panose="02070309020205020404" pitchFamily="49" charset="0"/>
                <a:cs typeface="Courier New" panose="02070309020205020404" pitchFamily="49" charset="0"/>
              </a:rPr>
              <a:t>	}</a:t>
            </a:r>
          </a:p>
          <a:p>
            <a:pPr marL="0" indent="0">
              <a:buNone/>
            </a:pPr>
            <a:r>
              <a:rPr lang="en-US" sz="1800" b="1" dirty="0">
                <a:latin typeface="Courier New" panose="02070309020205020404" pitchFamily="49" charset="0"/>
                <a:cs typeface="Courier New" panose="02070309020205020404" pitchFamily="49" charset="0"/>
              </a:rPr>
              <a:t>message </a:t>
            </a:r>
            <a:r>
              <a:rPr lang="en-US" sz="1800" b="1" dirty="0" err="1">
                <a:latin typeface="Courier New" panose="02070309020205020404" pitchFamily="49" charset="0"/>
                <a:cs typeface="Courier New" panose="02070309020205020404" pitchFamily="49" charset="0"/>
              </a:rPr>
              <a:t>PhoneNumber</a:t>
            </a: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	required string number =1;</a:t>
            </a:r>
          </a:p>
          <a:p>
            <a:pPr marL="0" indent="0">
              <a:buNone/>
            </a:pPr>
            <a:r>
              <a:rPr lang="en-US" sz="1800" b="1" dirty="0">
                <a:latin typeface="Courier New" panose="02070309020205020404" pitchFamily="49" charset="0"/>
                <a:cs typeface="Courier New" panose="02070309020205020404" pitchFamily="49" charset="0"/>
              </a:rPr>
              <a:t>	optional </a:t>
            </a:r>
            <a:r>
              <a:rPr lang="en-US" sz="1800" b="1" dirty="0" err="1">
                <a:latin typeface="Courier New" panose="02070309020205020404" pitchFamily="49" charset="0"/>
                <a:cs typeface="Courier New" panose="02070309020205020404" pitchFamily="49" charset="0"/>
              </a:rPr>
              <a:t>PhoneType</a:t>
            </a:r>
            <a:r>
              <a:rPr lang="en-US" sz="1800" b="1" dirty="0">
                <a:latin typeface="Courier New" panose="02070309020205020404" pitchFamily="49" charset="0"/>
                <a:cs typeface="Courier New" panose="02070309020205020404" pitchFamily="49" charset="0"/>
              </a:rPr>
              <a:t> type = 2[Default = HOME]</a:t>
            </a:r>
          </a:p>
          <a:p>
            <a:pPr marL="0" indent="0">
              <a:buNone/>
            </a:pP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repeated </a:t>
            </a:r>
            <a:r>
              <a:rPr lang="en-US" sz="1800" b="1" dirty="0" err="1">
                <a:latin typeface="Courier New" panose="02070309020205020404" pitchFamily="49" charset="0"/>
                <a:cs typeface="Courier New" panose="02070309020205020404" pitchFamily="49" charset="0"/>
              </a:rPr>
              <a:t>PhoneNUmber</a:t>
            </a:r>
            <a:r>
              <a:rPr lang="en-US" sz="1800" b="1" dirty="0">
                <a:latin typeface="Courier New" panose="02070309020205020404" pitchFamily="49" charset="0"/>
                <a:cs typeface="Courier New" panose="02070309020205020404" pitchFamily="49" charset="0"/>
              </a:rPr>
              <a:t> phone=4;</a:t>
            </a:r>
          </a:p>
          <a:p>
            <a:pPr marL="0" indent="0">
              <a:buNone/>
            </a:pPr>
            <a:r>
              <a:rPr lang="en-US" sz="1800" b="1"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 xmlns:a16="http://schemas.microsoft.com/office/drawing/2014/main" id="{C0FD24FF-0070-4C70-9C97-D6EC859BAE86}"/>
              </a:ext>
            </a:extLst>
          </p:cNvPr>
          <p:cNvSpPr>
            <a:spLocks noGrp="1"/>
          </p:cNvSpPr>
          <p:nvPr>
            <p:ph type="sldNum" sz="quarter" idx="10"/>
          </p:nvPr>
        </p:nvSpPr>
        <p:spPr/>
        <p:txBody>
          <a:bodyPr/>
          <a:lstStyle/>
          <a:p>
            <a:pPr>
              <a:defRPr/>
            </a:pPr>
            <a:fld id="{350AAFB8-5791-4396-BD6E-1E3E331645F6}" type="slidenum">
              <a:rPr lang="en-US" smtClean="0"/>
              <a:pPr>
                <a:defRPr/>
              </a:pPr>
              <a:t>11</a:t>
            </a:fld>
            <a:endParaRPr lang="en-US"/>
          </a:p>
        </p:txBody>
      </p:sp>
    </p:spTree>
    <p:extLst>
      <p:ext uri="{BB962C8B-B14F-4D97-AF65-F5344CB8AC3E}">
        <p14:creationId xmlns:p14="http://schemas.microsoft.com/office/powerpoint/2010/main" val="2718070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A94416-67A0-41E3-B87E-6DE4A0A41C31}"/>
              </a:ext>
            </a:extLst>
          </p:cNvPr>
          <p:cNvSpPr>
            <a:spLocks noGrp="1"/>
          </p:cNvSpPr>
          <p:nvPr>
            <p:ph type="title"/>
          </p:nvPr>
        </p:nvSpPr>
        <p:spPr/>
        <p:txBody>
          <a:bodyPr/>
          <a:lstStyle/>
          <a:p>
            <a:r>
              <a:rPr lang="en-US" dirty="0"/>
              <a:t>Defining Message Types</a:t>
            </a:r>
          </a:p>
        </p:txBody>
      </p:sp>
      <p:sp>
        <p:nvSpPr>
          <p:cNvPr id="3" name="Content Placeholder 2">
            <a:extLst>
              <a:ext uri="{FF2B5EF4-FFF2-40B4-BE49-F238E27FC236}">
                <a16:creationId xmlns="" xmlns:a16="http://schemas.microsoft.com/office/drawing/2014/main" id="{893FEB12-4C6A-4501-9642-0685A026F624}"/>
              </a:ext>
            </a:extLst>
          </p:cNvPr>
          <p:cNvSpPr>
            <a:spLocks noGrp="1"/>
          </p:cNvSpPr>
          <p:nvPr>
            <p:ph idx="1"/>
          </p:nvPr>
        </p:nvSpPr>
        <p:spPr>
          <a:xfrm>
            <a:off x="914400" y="2757714"/>
            <a:ext cx="10363200" cy="3795486"/>
          </a:xfrm>
        </p:spPr>
        <p:txBody>
          <a:bodyPr/>
          <a:lstStyle/>
          <a:p>
            <a:pPr marL="0" indent="0">
              <a:buNone/>
            </a:pPr>
            <a:r>
              <a:rPr lang="en-US" b="1" dirty="0">
                <a:latin typeface="Courier New" panose="02070309020205020404" pitchFamily="49" charset="0"/>
                <a:cs typeface="Courier New" panose="02070309020205020404" pitchFamily="49" charset="0"/>
              </a:rPr>
              <a:t>message Person{</a:t>
            </a:r>
          </a:p>
          <a:p>
            <a:pPr marL="0" indent="0">
              <a:buNone/>
            </a:pPr>
            <a:r>
              <a:rPr lang="en-US" b="1" dirty="0">
                <a:latin typeface="Courier New" panose="02070309020205020404" pitchFamily="49" charset="0"/>
                <a:cs typeface="Courier New" panose="02070309020205020404" pitchFamily="49" charset="0"/>
              </a:rPr>
              <a:t>	require string name = 1;</a:t>
            </a:r>
          </a:p>
          <a:p>
            <a:pPr marL="0" indent="0">
              <a:buNone/>
            </a:pPr>
            <a:r>
              <a:rPr lang="en-US" b="1" dirty="0">
                <a:latin typeface="Courier New" panose="02070309020205020404" pitchFamily="49" charset="0"/>
                <a:cs typeface="Courier New" panose="02070309020205020404" pitchFamily="49" charset="0"/>
              </a:rPr>
              <a:t>	required int32 id = 2;</a:t>
            </a:r>
          </a:p>
          <a:p>
            <a:pPr marL="0" indent="0">
              <a:buNone/>
            </a:pPr>
            <a:r>
              <a:rPr lang="en-US" b="1" dirty="0">
                <a:latin typeface="Courier New" panose="02070309020205020404" pitchFamily="49" charset="0"/>
                <a:cs typeface="Courier New" panose="02070309020205020404" pitchFamily="49" charset="0"/>
              </a:rPr>
              <a:t>	optional string email= 3;</a:t>
            </a:r>
          </a:p>
          <a:p>
            <a:pPr marL="0" indent="0">
              <a:buNone/>
            </a:pPr>
            <a:r>
              <a:rPr lang="en-US" dirty="0"/>
              <a:t>}</a:t>
            </a:r>
          </a:p>
        </p:txBody>
      </p:sp>
      <p:sp>
        <p:nvSpPr>
          <p:cNvPr id="4" name="Slide Number Placeholder 3">
            <a:extLst>
              <a:ext uri="{FF2B5EF4-FFF2-40B4-BE49-F238E27FC236}">
                <a16:creationId xmlns="" xmlns:a16="http://schemas.microsoft.com/office/drawing/2014/main" id="{27401CE3-89A6-4473-A455-446DC2EF3EA5}"/>
              </a:ext>
            </a:extLst>
          </p:cNvPr>
          <p:cNvSpPr>
            <a:spLocks noGrp="1"/>
          </p:cNvSpPr>
          <p:nvPr>
            <p:ph type="sldNum" sz="quarter" idx="10"/>
          </p:nvPr>
        </p:nvSpPr>
        <p:spPr/>
        <p:txBody>
          <a:bodyPr/>
          <a:lstStyle/>
          <a:p>
            <a:pPr>
              <a:defRPr/>
            </a:pPr>
            <a:fld id="{350AAFB8-5791-4396-BD6E-1E3E331645F6}" type="slidenum">
              <a:rPr lang="en-US" smtClean="0"/>
              <a:pPr>
                <a:defRPr/>
              </a:pPr>
              <a:t>12</a:t>
            </a:fld>
            <a:endParaRPr lang="en-US"/>
          </a:p>
        </p:txBody>
      </p:sp>
      <p:sp>
        <p:nvSpPr>
          <p:cNvPr id="5" name="TextBox 4">
            <a:extLst>
              <a:ext uri="{FF2B5EF4-FFF2-40B4-BE49-F238E27FC236}">
                <a16:creationId xmlns="" xmlns:a16="http://schemas.microsoft.com/office/drawing/2014/main" id="{9049EC1B-D3F6-4C63-BBBE-333D7682CFA5}"/>
              </a:ext>
            </a:extLst>
          </p:cNvPr>
          <p:cNvSpPr txBox="1"/>
          <p:nvPr/>
        </p:nvSpPr>
        <p:spPr>
          <a:xfrm>
            <a:off x="914400" y="2017486"/>
            <a:ext cx="1725152" cy="369332"/>
          </a:xfrm>
          <a:prstGeom prst="rect">
            <a:avLst/>
          </a:prstGeom>
          <a:noFill/>
        </p:spPr>
        <p:txBody>
          <a:bodyPr wrap="none" rtlCol="0">
            <a:spAutoFit/>
          </a:bodyPr>
          <a:lstStyle/>
          <a:p>
            <a:r>
              <a:rPr lang="en-US" dirty="0"/>
              <a:t>Message Name</a:t>
            </a:r>
          </a:p>
        </p:txBody>
      </p:sp>
      <p:sp>
        <p:nvSpPr>
          <p:cNvPr id="6" name="TextBox 5">
            <a:extLst>
              <a:ext uri="{FF2B5EF4-FFF2-40B4-BE49-F238E27FC236}">
                <a16:creationId xmlns="" xmlns:a16="http://schemas.microsoft.com/office/drawing/2014/main" id="{C1A4F97C-5652-4C14-B15A-89180E47EEE5}"/>
              </a:ext>
            </a:extLst>
          </p:cNvPr>
          <p:cNvSpPr txBox="1"/>
          <p:nvPr/>
        </p:nvSpPr>
        <p:spPr>
          <a:xfrm>
            <a:off x="4608285" y="1758434"/>
            <a:ext cx="1452514" cy="369332"/>
          </a:xfrm>
          <a:prstGeom prst="rect">
            <a:avLst/>
          </a:prstGeom>
          <a:noFill/>
        </p:spPr>
        <p:txBody>
          <a:bodyPr wrap="none" rtlCol="0">
            <a:spAutoFit/>
          </a:bodyPr>
          <a:lstStyle/>
          <a:p>
            <a:r>
              <a:rPr lang="en-US" dirty="0"/>
              <a:t>Scalar Types</a:t>
            </a:r>
          </a:p>
        </p:txBody>
      </p:sp>
      <p:sp>
        <p:nvSpPr>
          <p:cNvPr id="7" name="TextBox 6">
            <a:extLst>
              <a:ext uri="{FF2B5EF4-FFF2-40B4-BE49-F238E27FC236}">
                <a16:creationId xmlns="" xmlns:a16="http://schemas.microsoft.com/office/drawing/2014/main" id="{CBADC9B6-7ABF-4101-BC58-469C00BB1877}"/>
              </a:ext>
            </a:extLst>
          </p:cNvPr>
          <p:cNvSpPr txBox="1"/>
          <p:nvPr/>
        </p:nvSpPr>
        <p:spPr>
          <a:xfrm>
            <a:off x="8360228" y="3059668"/>
            <a:ext cx="646395" cy="369332"/>
          </a:xfrm>
          <a:prstGeom prst="rect">
            <a:avLst/>
          </a:prstGeom>
          <a:noFill/>
        </p:spPr>
        <p:txBody>
          <a:bodyPr wrap="none" rtlCol="0">
            <a:spAutoFit/>
          </a:bodyPr>
          <a:lstStyle/>
          <a:p>
            <a:r>
              <a:rPr lang="en-US" dirty="0"/>
              <a:t>Tags</a:t>
            </a:r>
          </a:p>
        </p:txBody>
      </p:sp>
      <p:cxnSp>
        <p:nvCxnSpPr>
          <p:cNvPr id="9" name="Straight Arrow Connector 8">
            <a:extLst>
              <a:ext uri="{FF2B5EF4-FFF2-40B4-BE49-F238E27FC236}">
                <a16:creationId xmlns="" xmlns:a16="http://schemas.microsoft.com/office/drawing/2014/main" id="{D621D03C-3255-4A88-B04F-C2489D69560C}"/>
              </a:ext>
            </a:extLst>
          </p:cNvPr>
          <p:cNvCxnSpPr>
            <a:stCxn id="5" idx="2"/>
          </p:cNvCxnSpPr>
          <p:nvPr/>
        </p:nvCxnSpPr>
        <p:spPr bwMode="auto">
          <a:xfrm>
            <a:off x="1776976" y="2386818"/>
            <a:ext cx="1358110" cy="487011"/>
          </a:xfrm>
          <a:prstGeom prst="straightConnector1">
            <a:avLst/>
          </a:prstGeom>
          <a:ln>
            <a:headEnd type="none" w="med" len="med"/>
            <a:tailEnd type="stealth"/>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 xmlns:a16="http://schemas.microsoft.com/office/drawing/2014/main" id="{DB510D23-90ED-4868-ACAB-A28D5D076EC2}"/>
              </a:ext>
            </a:extLst>
          </p:cNvPr>
          <p:cNvCxnSpPr/>
          <p:nvPr/>
        </p:nvCxnSpPr>
        <p:spPr bwMode="auto">
          <a:xfrm flipH="1">
            <a:off x="4789714" y="2085255"/>
            <a:ext cx="544828" cy="1343745"/>
          </a:xfrm>
          <a:prstGeom prst="straightConnector1">
            <a:avLst/>
          </a:prstGeom>
          <a:solidFill>
            <a:srgbClr val="3366FF"/>
          </a:solidFill>
          <a:ln w="28575" cap="flat" cmpd="sng" algn="ctr">
            <a:solidFill>
              <a:srgbClr val="000000"/>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a:extLst>
              <a:ext uri="{FF2B5EF4-FFF2-40B4-BE49-F238E27FC236}">
                <a16:creationId xmlns="" xmlns:a16="http://schemas.microsoft.com/office/drawing/2014/main" id="{A89F7886-4A6C-4364-AD8A-210DEEBE446E}"/>
              </a:ext>
            </a:extLst>
          </p:cNvPr>
          <p:cNvCxnSpPr>
            <a:stCxn id="6" idx="2"/>
          </p:cNvCxnSpPr>
          <p:nvPr/>
        </p:nvCxnSpPr>
        <p:spPr bwMode="auto">
          <a:xfrm flipH="1">
            <a:off x="4949371" y="2127766"/>
            <a:ext cx="385171" cy="1931182"/>
          </a:xfrm>
          <a:prstGeom prst="straightConnector1">
            <a:avLst/>
          </a:prstGeom>
          <a:solidFill>
            <a:srgbClr val="3366FF"/>
          </a:solidFill>
          <a:ln w="28575" cap="flat" cmpd="sng" algn="ctr">
            <a:solidFill>
              <a:srgbClr val="000000"/>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a:extLst>
              <a:ext uri="{FF2B5EF4-FFF2-40B4-BE49-F238E27FC236}">
                <a16:creationId xmlns="" xmlns:a16="http://schemas.microsoft.com/office/drawing/2014/main" id="{A1263896-1AD8-44E0-9E83-A5461F53EE43}"/>
              </a:ext>
            </a:extLst>
          </p:cNvPr>
          <p:cNvCxnSpPr>
            <a:stCxn id="7" idx="2"/>
          </p:cNvCxnSpPr>
          <p:nvPr/>
        </p:nvCxnSpPr>
        <p:spPr bwMode="auto">
          <a:xfrm flipH="1">
            <a:off x="7484704" y="3429000"/>
            <a:ext cx="1198722" cy="42511"/>
          </a:xfrm>
          <a:prstGeom prst="straightConnector1">
            <a:avLst/>
          </a:prstGeom>
          <a:ln>
            <a:headEnd type="none" w="med" len="med"/>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 xmlns:a16="http://schemas.microsoft.com/office/drawing/2014/main" id="{5ABB951D-5B3A-4113-90DE-756E6FC42779}"/>
              </a:ext>
            </a:extLst>
          </p:cNvPr>
          <p:cNvCxnSpPr>
            <a:stCxn id="7" idx="2"/>
          </p:cNvCxnSpPr>
          <p:nvPr/>
        </p:nvCxnSpPr>
        <p:spPr bwMode="auto">
          <a:xfrm flipH="1">
            <a:off x="7010400" y="3429000"/>
            <a:ext cx="1673026" cy="713797"/>
          </a:xfrm>
          <a:prstGeom prst="straightConnector1">
            <a:avLst/>
          </a:prstGeom>
          <a:ln>
            <a:headEnd type="none" w="med" len="med"/>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 xmlns:a16="http://schemas.microsoft.com/office/drawing/2014/main" id="{7DBD38F2-F0CB-4EDB-A5C8-E7C71F803796}"/>
              </a:ext>
            </a:extLst>
          </p:cNvPr>
          <p:cNvCxnSpPr>
            <a:stCxn id="7" idx="2"/>
          </p:cNvCxnSpPr>
          <p:nvPr/>
        </p:nvCxnSpPr>
        <p:spPr bwMode="auto">
          <a:xfrm flipH="1">
            <a:off x="7707086" y="3429000"/>
            <a:ext cx="976340" cy="1226457"/>
          </a:xfrm>
          <a:prstGeom prst="straightConnector1">
            <a:avLst/>
          </a:prstGeom>
          <a:ln>
            <a:headEnd type="none" w="med" len="med"/>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654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EEDFD2-6D86-415E-9818-0BDA0CCD6131}"/>
              </a:ext>
            </a:extLst>
          </p:cNvPr>
          <p:cNvSpPr>
            <a:spLocks noGrp="1"/>
          </p:cNvSpPr>
          <p:nvPr>
            <p:ph type="title"/>
          </p:nvPr>
        </p:nvSpPr>
        <p:spPr/>
        <p:txBody>
          <a:bodyPr/>
          <a:lstStyle/>
          <a:p>
            <a:r>
              <a:rPr lang="en-US" dirty="0"/>
              <a:t>Field Rules</a:t>
            </a:r>
          </a:p>
        </p:txBody>
      </p:sp>
      <p:sp>
        <p:nvSpPr>
          <p:cNvPr id="3" name="Content Placeholder 2">
            <a:extLst>
              <a:ext uri="{FF2B5EF4-FFF2-40B4-BE49-F238E27FC236}">
                <a16:creationId xmlns="" xmlns:a16="http://schemas.microsoft.com/office/drawing/2014/main" id="{C437F0A3-5C06-4274-AC03-F85F88C58566}"/>
              </a:ext>
            </a:extLst>
          </p:cNvPr>
          <p:cNvSpPr>
            <a:spLocks noGrp="1"/>
          </p:cNvSpPr>
          <p:nvPr>
            <p:ph idx="1"/>
          </p:nvPr>
        </p:nvSpPr>
        <p:spPr/>
        <p:txBody>
          <a:bodyPr/>
          <a:lstStyle/>
          <a:p>
            <a:pPr>
              <a:lnSpc>
                <a:spcPct val="150000"/>
              </a:lnSpc>
            </a:pPr>
            <a:r>
              <a:rPr lang="en-US" dirty="0"/>
              <a:t>Required- Message must have </a:t>
            </a:r>
            <a:r>
              <a:rPr lang="en-US" dirty="0" smtClean="0"/>
              <a:t>one </a:t>
            </a:r>
            <a:r>
              <a:rPr lang="en-US" dirty="0"/>
              <a:t>of the field. </a:t>
            </a:r>
          </a:p>
          <a:p>
            <a:pPr>
              <a:lnSpc>
                <a:spcPct val="150000"/>
              </a:lnSpc>
            </a:pPr>
            <a:r>
              <a:rPr lang="en-US" dirty="0"/>
              <a:t>Optional – Message can have 0 or 1 field</a:t>
            </a:r>
          </a:p>
          <a:p>
            <a:pPr>
              <a:lnSpc>
                <a:spcPct val="150000"/>
              </a:lnSpc>
            </a:pPr>
            <a:r>
              <a:rPr lang="en-US" dirty="0"/>
              <a:t>Repeated – Message can have any number (including 0) in this field </a:t>
            </a:r>
          </a:p>
        </p:txBody>
      </p:sp>
      <p:sp>
        <p:nvSpPr>
          <p:cNvPr id="4" name="Slide Number Placeholder 3">
            <a:extLst>
              <a:ext uri="{FF2B5EF4-FFF2-40B4-BE49-F238E27FC236}">
                <a16:creationId xmlns="" xmlns:a16="http://schemas.microsoft.com/office/drawing/2014/main" id="{2DAE80B7-56DC-4D84-874B-BAA0DD023479}"/>
              </a:ext>
            </a:extLst>
          </p:cNvPr>
          <p:cNvSpPr>
            <a:spLocks noGrp="1"/>
          </p:cNvSpPr>
          <p:nvPr>
            <p:ph type="sldNum" sz="quarter" idx="10"/>
          </p:nvPr>
        </p:nvSpPr>
        <p:spPr/>
        <p:txBody>
          <a:bodyPr/>
          <a:lstStyle/>
          <a:p>
            <a:pPr>
              <a:defRPr/>
            </a:pPr>
            <a:fld id="{350AAFB8-5791-4396-BD6E-1E3E331645F6}" type="slidenum">
              <a:rPr lang="en-US" smtClean="0"/>
              <a:pPr>
                <a:defRPr/>
              </a:pPr>
              <a:t>13</a:t>
            </a:fld>
            <a:endParaRPr lang="en-US"/>
          </a:p>
        </p:txBody>
      </p:sp>
    </p:spTree>
    <p:extLst>
      <p:ext uri="{BB962C8B-B14F-4D97-AF65-F5344CB8AC3E}">
        <p14:creationId xmlns:p14="http://schemas.microsoft.com/office/powerpoint/2010/main" val="3685602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92D50B-C725-4307-894F-793F55F9C2DC}"/>
              </a:ext>
            </a:extLst>
          </p:cNvPr>
          <p:cNvSpPr>
            <a:spLocks noGrp="1"/>
          </p:cNvSpPr>
          <p:nvPr>
            <p:ph type="title"/>
          </p:nvPr>
        </p:nvSpPr>
        <p:spPr>
          <a:xfrm>
            <a:off x="1582057" y="29029"/>
            <a:ext cx="9550400" cy="1143000"/>
          </a:xfrm>
        </p:spPr>
        <p:txBody>
          <a:bodyPr/>
          <a:lstStyle/>
          <a:p>
            <a:r>
              <a:rPr lang="en-US" dirty="0"/>
              <a:t>Defining a Service</a:t>
            </a:r>
          </a:p>
        </p:txBody>
      </p:sp>
      <p:sp>
        <p:nvSpPr>
          <p:cNvPr id="3" name="Content Placeholder 2">
            <a:extLst>
              <a:ext uri="{FF2B5EF4-FFF2-40B4-BE49-F238E27FC236}">
                <a16:creationId xmlns="" xmlns:a16="http://schemas.microsoft.com/office/drawing/2014/main" id="{B06A6291-1CDD-4AF7-B0C8-6D20874170E6}"/>
              </a:ext>
            </a:extLst>
          </p:cNvPr>
          <p:cNvSpPr>
            <a:spLocks noGrp="1"/>
          </p:cNvSpPr>
          <p:nvPr>
            <p:ph idx="1"/>
          </p:nvPr>
        </p:nvSpPr>
        <p:spPr>
          <a:xfrm>
            <a:off x="914399" y="1447800"/>
            <a:ext cx="11103429" cy="5105400"/>
          </a:xfrm>
        </p:spPr>
        <p:txBody>
          <a:bodyPr/>
          <a:lstStyle/>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serive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PersonService</a:t>
            </a:r>
            <a:r>
              <a:rPr lang="en-US" b="1" dirty="0">
                <a:latin typeface="Courier New" panose="02070309020205020404" pitchFamily="49" charset="0"/>
                <a:cs typeface="Courier New" panose="02070309020205020404" pitchFamily="49" charset="0"/>
              </a:rPr>
              <a:t>{</a:t>
            </a:r>
          </a:p>
          <a:p>
            <a:pPr marL="0" indent="0">
              <a:buNone/>
            </a:pPr>
            <a:r>
              <a:rPr lang="en-US" b="1" dirty="0" err="1">
                <a:latin typeface="Courier New" panose="02070309020205020404" pitchFamily="49" charset="0"/>
                <a:cs typeface="Courier New" panose="02070309020205020404" pitchFamily="49" charset="0"/>
              </a:rPr>
              <a:t>rpc</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getPersonByName</a:t>
            </a:r>
            <a:r>
              <a:rPr lang="en-US" b="1" dirty="0">
                <a:latin typeface="Courier New" panose="02070309020205020404" pitchFamily="49" charset="0"/>
                <a:cs typeface="Courier New" panose="02070309020205020404" pitchFamily="49" charset="0"/>
              </a:rPr>
              <a:t>(string) return </a:t>
            </a:r>
            <a:r>
              <a:rPr lang="en-US" b="1" dirty="0">
                <a:solidFill>
                  <a:schemeClr val="accent1"/>
                </a:solidFill>
                <a:latin typeface="Courier New" panose="02070309020205020404" pitchFamily="49" charset="0"/>
                <a:cs typeface="Courier New" panose="02070309020205020404" pitchFamily="49" charset="0"/>
              </a:rPr>
              <a:t>Person</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 xmlns:a16="http://schemas.microsoft.com/office/drawing/2014/main" id="{5E40FA3F-9591-4BBA-85C2-2CCCE2462FC7}"/>
              </a:ext>
            </a:extLst>
          </p:cNvPr>
          <p:cNvSpPr>
            <a:spLocks noGrp="1"/>
          </p:cNvSpPr>
          <p:nvPr>
            <p:ph type="sldNum" sz="quarter" idx="10"/>
          </p:nvPr>
        </p:nvSpPr>
        <p:spPr/>
        <p:txBody>
          <a:bodyPr/>
          <a:lstStyle/>
          <a:p>
            <a:pPr>
              <a:defRPr/>
            </a:pPr>
            <a:fld id="{350AAFB8-5791-4396-BD6E-1E3E331645F6}" type="slidenum">
              <a:rPr lang="en-US" smtClean="0"/>
              <a:pPr>
                <a:defRPr/>
              </a:pPr>
              <a:t>14</a:t>
            </a:fld>
            <a:endParaRPr lang="en-US"/>
          </a:p>
        </p:txBody>
      </p:sp>
    </p:spTree>
    <p:extLst>
      <p:ext uri="{BB962C8B-B14F-4D97-AF65-F5344CB8AC3E}">
        <p14:creationId xmlns:p14="http://schemas.microsoft.com/office/powerpoint/2010/main" val="1785784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2978DE-B036-45EF-8C71-822A3A77FAA8}"/>
              </a:ext>
            </a:extLst>
          </p:cNvPr>
          <p:cNvSpPr>
            <a:spLocks noGrp="1"/>
          </p:cNvSpPr>
          <p:nvPr>
            <p:ph type="title"/>
          </p:nvPr>
        </p:nvSpPr>
        <p:spPr/>
        <p:txBody>
          <a:bodyPr/>
          <a:lstStyle/>
          <a:p>
            <a:r>
              <a:rPr lang="en-US" dirty="0"/>
              <a:t>What is Generated from your .proto File </a:t>
            </a:r>
          </a:p>
        </p:txBody>
      </p:sp>
      <p:sp>
        <p:nvSpPr>
          <p:cNvPr id="3" name="Content Placeholder 2">
            <a:extLst>
              <a:ext uri="{FF2B5EF4-FFF2-40B4-BE49-F238E27FC236}">
                <a16:creationId xmlns="" xmlns:a16="http://schemas.microsoft.com/office/drawing/2014/main" id="{E8559D2F-6319-4990-A346-300D133A896C}"/>
              </a:ext>
            </a:extLst>
          </p:cNvPr>
          <p:cNvSpPr>
            <a:spLocks noGrp="1"/>
          </p:cNvSpPr>
          <p:nvPr>
            <p:ph idx="1"/>
          </p:nvPr>
        </p:nvSpPr>
        <p:spPr/>
        <p:txBody>
          <a:bodyPr/>
          <a:lstStyle/>
          <a:p>
            <a:r>
              <a:rPr lang="en-US" sz="2800" dirty="0"/>
              <a:t>Supports 3 languages </a:t>
            </a:r>
          </a:p>
          <a:p>
            <a:pPr lvl="2"/>
            <a:r>
              <a:rPr lang="en-US" sz="2000" dirty="0"/>
              <a:t>Java</a:t>
            </a:r>
          </a:p>
          <a:p>
            <a:pPr lvl="2"/>
            <a:r>
              <a:rPr lang="en-US" sz="2000" dirty="0"/>
              <a:t>C++</a:t>
            </a:r>
          </a:p>
          <a:p>
            <a:pPr lvl="2"/>
            <a:r>
              <a:rPr lang="en-US" sz="2000" dirty="0"/>
              <a:t>Python</a:t>
            </a:r>
          </a:p>
          <a:p>
            <a:r>
              <a:rPr lang="en-US" sz="2800" dirty="0"/>
              <a:t>For Java, the compiler generates a.java file with a class for each of message type. Special builder classes for  creating message instance class</a:t>
            </a:r>
          </a:p>
          <a:p>
            <a:r>
              <a:rPr lang="en-US" sz="2800" dirty="0"/>
              <a:t>For C++ it generates .h and .cc files</a:t>
            </a:r>
          </a:p>
          <a:p>
            <a:r>
              <a:rPr lang="en-US" sz="2800" dirty="0"/>
              <a:t>For Python, a module with static descriptor for each message type. Which is used as </a:t>
            </a:r>
            <a:r>
              <a:rPr lang="en-US" sz="2800" dirty="0" err="1"/>
              <a:t>metaclass</a:t>
            </a:r>
            <a:r>
              <a:rPr lang="en-US" sz="2800" dirty="0"/>
              <a:t> to create a data access class at runtime</a:t>
            </a:r>
          </a:p>
        </p:txBody>
      </p:sp>
      <p:sp>
        <p:nvSpPr>
          <p:cNvPr id="4" name="Slide Number Placeholder 3">
            <a:extLst>
              <a:ext uri="{FF2B5EF4-FFF2-40B4-BE49-F238E27FC236}">
                <a16:creationId xmlns="" xmlns:a16="http://schemas.microsoft.com/office/drawing/2014/main" id="{67D0DB0D-C1B4-4C45-BE14-C3476C90EC67}"/>
              </a:ext>
            </a:extLst>
          </p:cNvPr>
          <p:cNvSpPr>
            <a:spLocks noGrp="1"/>
          </p:cNvSpPr>
          <p:nvPr>
            <p:ph type="sldNum" sz="quarter" idx="10"/>
          </p:nvPr>
        </p:nvSpPr>
        <p:spPr/>
        <p:txBody>
          <a:bodyPr/>
          <a:lstStyle/>
          <a:p>
            <a:pPr>
              <a:defRPr/>
            </a:pPr>
            <a:fld id="{350AAFB8-5791-4396-BD6E-1E3E331645F6}" type="slidenum">
              <a:rPr lang="en-US" smtClean="0"/>
              <a:pPr>
                <a:defRPr/>
              </a:pPr>
              <a:t>15</a:t>
            </a:fld>
            <a:endParaRPr lang="en-US"/>
          </a:p>
        </p:txBody>
      </p:sp>
    </p:spTree>
    <p:extLst>
      <p:ext uri="{BB962C8B-B14F-4D97-AF65-F5344CB8AC3E}">
        <p14:creationId xmlns:p14="http://schemas.microsoft.com/office/powerpoint/2010/main" val="2043013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3047A4-79BA-4A47-9EF5-43CF4F4D6029}"/>
              </a:ext>
            </a:extLst>
          </p:cNvPr>
          <p:cNvSpPr>
            <a:spLocks noGrp="1"/>
          </p:cNvSpPr>
          <p:nvPr>
            <p:ph type="title"/>
          </p:nvPr>
        </p:nvSpPr>
        <p:spPr/>
        <p:txBody>
          <a:bodyPr/>
          <a:lstStyle/>
          <a:p>
            <a:r>
              <a:rPr lang="en-US" dirty="0"/>
              <a:t>Other Options</a:t>
            </a:r>
          </a:p>
        </p:txBody>
      </p:sp>
      <p:sp>
        <p:nvSpPr>
          <p:cNvPr id="3" name="Content Placeholder 2">
            <a:extLst>
              <a:ext uri="{FF2B5EF4-FFF2-40B4-BE49-F238E27FC236}">
                <a16:creationId xmlns="" xmlns:a16="http://schemas.microsoft.com/office/drawing/2014/main" id="{CB0FB4CD-B842-43D2-B14E-C6C180A45A5B}"/>
              </a:ext>
            </a:extLst>
          </p:cNvPr>
          <p:cNvSpPr>
            <a:spLocks noGrp="1"/>
          </p:cNvSpPr>
          <p:nvPr>
            <p:ph idx="1"/>
          </p:nvPr>
        </p:nvSpPr>
        <p:spPr/>
        <p:txBody>
          <a:bodyPr/>
          <a:lstStyle/>
          <a:p>
            <a:r>
              <a:rPr lang="en-US" dirty="0"/>
              <a:t>Enumerations</a:t>
            </a:r>
          </a:p>
          <a:p>
            <a:r>
              <a:rPr lang="en-US" dirty="0"/>
              <a:t>Using other message Types(Instead of Scalar Types)</a:t>
            </a:r>
          </a:p>
          <a:p>
            <a:r>
              <a:rPr lang="en-US" dirty="0"/>
              <a:t>Nested Message</a:t>
            </a:r>
          </a:p>
          <a:p>
            <a:r>
              <a:rPr lang="en-US" dirty="0"/>
              <a:t>Comments</a:t>
            </a:r>
          </a:p>
          <a:p>
            <a:r>
              <a:rPr lang="en-US" dirty="0"/>
              <a:t>Extensions of Message</a:t>
            </a:r>
          </a:p>
          <a:p>
            <a:endParaRPr lang="en-US" dirty="0"/>
          </a:p>
        </p:txBody>
      </p:sp>
      <p:sp>
        <p:nvSpPr>
          <p:cNvPr id="4" name="Slide Number Placeholder 3">
            <a:extLst>
              <a:ext uri="{FF2B5EF4-FFF2-40B4-BE49-F238E27FC236}">
                <a16:creationId xmlns="" xmlns:a16="http://schemas.microsoft.com/office/drawing/2014/main" id="{C6246A74-4627-44B9-905E-58BA97A781CF}"/>
              </a:ext>
            </a:extLst>
          </p:cNvPr>
          <p:cNvSpPr>
            <a:spLocks noGrp="1"/>
          </p:cNvSpPr>
          <p:nvPr>
            <p:ph type="sldNum" sz="quarter" idx="10"/>
          </p:nvPr>
        </p:nvSpPr>
        <p:spPr/>
        <p:txBody>
          <a:bodyPr/>
          <a:lstStyle/>
          <a:p>
            <a:pPr>
              <a:defRPr/>
            </a:pPr>
            <a:fld id="{350AAFB8-5791-4396-BD6E-1E3E331645F6}" type="slidenum">
              <a:rPr lang="en-US" smtClean="0"/>
              <a:pPr>
                <a:defRPr/>
              </a:pPr>
              <a:t>16</a:t>
            </a:fld>
            <a:endParaRPr lang="en-US"/>
          </a:p>
        </p:txBody>
      </p:sp>
    </p:spTree>
    <p:extLst>
      <p:ext uri="{BB962C8B-B14F-4D97-AF65-F5344CB8AC3E}">
        <p14:creationId xmlns:p14="http://schemas.microsoft.com/office/powerpoint/2010/main" val="3777752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6484F3-4CE0-48C8-84DE-BBF6166A106B}"/>
              </a:ext>
            </a:extLst>
          </p:cNvPr>
          <p:cNvSpPr>
            <a:spLocks noGrp="1"/>
          </p:cNvSpPr>
          <p:nvPr>
            <p:ph type="title"/>
          </p:nvPr>
        </p:nvSpPr>
        <p:spPr/>
        <p:txBody>
          <a:bodyPr/>
          <a:lstStyle/>
          <a:p>
            <a:r>
              <a:rPr lang="en-US" dirty="0"/>
              <a:t>Base 128 variants</a:t>
            </a:r>
          </a:p>
        </p:txBody>
      </p:sp>
      <p:sp>
        <p:nvSpPr>
          <p:cNvPr id="3" name="Content Placeholder 2">
            <a:extLst>
              <a:ext uri="{FF2B5EF4-FFF2-40B4-BE49-F238E27FC236}">
                <a16:creationId xmlns="" xmlns:a16="http://schemas.microsoft.com/office/drawing/2014/main" id="{5024A9E7-F0F3-47D2-A49A-D0A8F4C692B1}"/>
              </a:ext>
            </a:extLst>
          </p:cNvPr>
          <p:cNvSpPr>
            <a:spLocks noGrp="1"/>
          </p:cNvSpPr>
          <p:nvPr>
            <p:ph idx="1"/>
          </p:nvPr>
        </p:nvSpPr>
        <p:spPr/>
        <p:txBody>
          <a:bodyPr/>
          <a:lstStyle/>
          <a:p>
            <a:r>
              <a:rPr lang="en-US" dirty="0"/>
              <a:t>Methods of Serializing Integers</a:t>
            </a:r>
          </a:p>
          <a:p>
            <a:r>
              <a:rPr lang="en-US" dirty="0"/>
              <a:t>Smaller number take smaller number of Bytes</a:t>
            </a:r>
          </a:p>
          <a:p>
            <a:r>
              <a:rPr lang="en-US" dirty="0"/>
              <a:t>Each byte in a variant, except the last byte has the MSB set, to indicate further bytes to come</a:t>
            </a:r>
          </a:p>
          <a:p>
            <a:r>
              <a:rPr lang="en-US" dirty="0"/>
              <a:t>Lower 7bits of each byte store 2’s complement of the number in groups of bits, LSB first</a:t>
            </a:r>
          </a:p>
          <a:p>
            <a:pPr marL="0" indent="0">
              <a:buNone/>
            </a:pPr>
            <a:endParaRPr lang="en-US" dirty="0"/>
          </a:p>
        </p:txBody>
      </p:sp>
      <p:sp>
        <p:nvSpPr>
          <p:cNvPr id="4" name="Slide Number Placeholder 3">
            <a:extLst>
              <a:ext uri="{FF2B5EF4-FFF2-40B4-BE49-F238E27FC236}">
                <a16:creationId xmlns="" xmlns:a16="http://schemas.microsoft.com/office/drawing/2014/main" id="{69B80EB4-7C31-4A12-85EB-923599D46FB5}"/>
              </a:ext>
            </a:extLst>
          </p:cNvPr>
          <p:cNvSpPr>
            <a:spLocks noGrp="1"/>
          </p:cNvSpPr>
          <p:nvPr>
            <p:ph type="sldNum" sz="quarter" idx="10"/>
          </p:nvPr>
        </p:nvSpPr>
        <p:spPr/>
        <p:txBody>
          <a:bodyPr/>
          <a:lstStyle/>
          <a:p>
            <a:pPr>
              <a:defRPr/>
            </a:pPr>
            <a:fld id="{350AAFB8-5791-4396-BD6E-1E3E331645F6}" type="slidenum">
              <a:rPr lang="en-US" smtClean="0"/>
              <a:pPr>
                <a:defRPr/>
              </a:pPr>
              <a:t>17</a:t>
            </a:fld>
            <a:endParaRPr lang="en-US"/>
          </a:p>
        </p:txBody>
      </p:sp>
    </p:spTree>
    <p:extLst>
      <p:ext uri="{BB962C8B-B14F-4D97-AF65-F5344CB8AC3E}">
        <p14:creationId xmlns:p14="http://schemas.microsoft.com/office/powerpoint/2010/main" val="3159726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2E0059-B313-4EF1-B92D-34866B0A3BFE}"/>
              </a:ext>
            </a:extLst>
          </p:cNvPr>
          <p:cNvSpPr>
            <a:spLocks noGrp="1"/>
          </p:cNvSpPr>
          <p:nvPr>
            <p:ph type="title"/>
          </p:nvPr>
        </p:nvSpPr>
        <p:spPr/>
        <p:txBody>
          <a:bodyPr/>
          <a:lstStyle/>
          <a:p>
            <a:r>
              <a:rPr lang="en-US" dirty="0"/>
              <a:t>Encoding</a:t>
            </a:r>
          </a:p>
        </p:txBody>
      </p:sp>
      <p:sp>
        <p:nvSpPr>
          <p:cNvPr id="3" name="Content Placeholder 2">
            <a:extLst>
              <a:ext uri="{FF2B5EF4-FFF2-40B4-BE49-F238E27FC236}">
                <a16:creationId xmlns="" xmlns:a16="http://schemas.microsoft.com/office/drawing/2014/main" id="{86CDFD1D-ABCB-4073-9F4D-8694CE595622}"/>
              </a:ext>
            </a:extLst>
          </p:cNvPr>
          <p:cNvSpPr>
            <a:spLocks noGrp="1"/>
          </p:cNvSpPr>
          <p:nvPr>
            <p:ph idx="1"/>
          </p:nvPr>
        </p:nvSpPr>
        <p:spPr/>
        <p:txBody>
          <a:bodyPr/>
          <a:lstStyle/>
          <a:p>
            <a:r>
              <a:rPr lang="en-US" dirty="0"/>
              <a:t>PB is series of key value pairs</a:t>
            </a:r>
          </a:p>
          <a:p>
            <a:r>
              <a:rPr lang="en-US" dirty="0"/>
              <a:t>Binary versions uses the field number as the key </a:t>
            </a:r>
          </a:p>
          <a:p>
            <a:r>
              <a:rPr lang="en-US" dirty="0"/>
              <a:t>The name and type is determined on the encoding end by looking at the .proto file</a:t>
            </a:r>
          </a:p>
          <a:p>
            <a:r>
              <a:rPr lang="en-US" dirty="0"/>
              <a:t>Key for each pair is two values – the field number from the .proto file and write type to find the length of the following values</a:t>
            </a:r>
          </a:p>
          <a:p>
            <a:r>
              <a:rPr lang="en-US" dirty="0"/>
              <a:t>(</a:t>
            </a:r>
            <a:r>
              <a:rPr lang="en-US" dirty="0" err="1"/>
              <a:t>field_number</a:t>
            </a:r>
            <a:r>
              <a:rPr lang="en-US" dirty="0"/>
              <a:t> &lt;&lt; 3)</a:t>
            </a:r>
            <a:r>
              <a:rPr lang="en-US" dirty="0" err="1"/>
              <a:t>write_type</a:t>
            </a:r>
            <a:endParaRPr lang="en-US" dirty="0"/>
          </a:p>
          <a:p>
            <a:r>
              <a:rPr lang="en-US" dirty="0"/>
              <a:t>Value is encoded using the Base invariant scheme </a:t>
            </a:r>
          </a:p>
          <a:p>
            <a:endParaRPr lang="en-US" dirty="0"/>
          </a:p>
        </p:txBody>
      </p:sp>
      <p:sp>
        <p:nvSpPr>
          <p:cNvPr id="4" name="Slide Number Placeholder 3">
            <a:extLst>
              <a:ext uri="{FF2B5EF4-FFF2-40B4-BE49-F238E27FC236}">
                <a16:creationId xmlns="" xmlns:a16="http://schemas.microsoft.com/office/drawing/2014/main" id="{DA70769C-5EE9-4401-95BD-9841867EAEA9}"/>
              </a:ext>
            </a:extLst>
          </p:cNvPr>
          <p:cNvSpPr>
            <a:spLocks noGrp="1"/>
          </p:cNvSpPr>
          <p:nvPr>
            <p:ph type="sldNum" sz="quarter" idx="10"/>
          </p:nvPr>
        </p:nvSpPr>
        <p:spPr/>
        <p:txBody>
          <a:bodyPr/>
          <a:lstStyle/>
          <a:p>
            <a:pPr>
              <a:defRPr/>
            </a:pPr>
            <a:fld id="{350AAFB8-5791-4396-BD6E-1E3E331645F6}" type="slidenum">
              <a:rPr lang="en-US" smtClean="0"/>
              <a:pPr>
                <a:defRPr/>
              </a:pPr>
              <a:t>18</a:t>
            </a:fld>
            <a:endParaRPr lang="en-US"/>
          </a:p>
        </p:txBody>
      </p:sp>
    </p:spTree>
    <p:extLst>
      <p:ext uri="{BB962C8B-B14F-4D97-AF65-F5344CB8AC3E}">
        <p14:creationId xmlns:p14="http://schemas.microsoft.com/office/powerpoint/2010/main" val="1045843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058B6B-71D7-49C5-B18A-B6F6BC294234}"/>
              </a:ext>
            </a:extLst>
          </p:cNvPr>
          <p:cNvSpPr>
            <a:spLocks noGrp="1"/>
          </p:cNvSpPr>
          <p:nvPr>
            <p:ph type="title"/>
          </p:nvPr>
        </p:nvSpPr>
        <p:spPr>
          <a:xfrm>
            <a:off x="1727200" y="188686"/>
            <a:ext cx="9550400" cy="954314"/>
          </a:xfrm>
        </p:spPr>
        <p:txBody>
          <a:bodyPr/>
          <a:lstStyle/>
          <a:p>
            <a:r>
              <a:rPr lang="en-US" dirty="0"/>
              <a:t>Example</a:t>
            </a:r>
          </a:p>
        </p:txBody>
      </p:sp>
      <p:sp>
        <p:nvSpPr>
          <p:cNvPr id="3" name="Content Placeholder 2">
            <a:extLst>
              <a:ext uri="{FF2B5EF4-FFF2-40B4-BE49-F238E27FC236}">
                <a16:creationId xmlns="" xmlns:a16="http://schemas.microsoft.com/office/drawing/2014/main" id="{FB6EB0A4-B223-4462-B990-81A1C8942658}"/>
              </a:ext>
            </a:extLst>
          </p:cNvPr>
          <p:cNvSpPr>
            <a:spLocks noGrp="1"/>
          </p:cNvSpPr>
          <p:nvPr>
            <p:ph idx="1"/>
          </p:nvPr>
        </p:nvSpPr>
        <p:spPr/>
        <p:txBody>
          <a:bodyPr/>
          <a:lstStyle/>
          <a:p>
            <a:r>
              <a:rPr lang="en-US" dirty="0"/>
              <a:t>message Test1{</a:t>
            </a:r>
          </a:p>
          <a:p>
            <a:r>
              <a:rPr lang="en-US" dirty="0"/>
              <a:t>required int32 a=1;</a:t>
            </a:r>
          </a:p>
          <a:p>
            <a:r>
              <a:rPr lang="en-US" dirty="0"/>
              <a:t>}</a:t>
            </a:r>
          </a:p>
          <a:p>
            <a:endParaRPr lang="en-US" dirty="0"/>
          </a:p>
          <a:p>
            <a:r>
              <a:rPr lang="en-US" dirty="0"/>
              <a:t>Set value of a = 150 in the application</a:t>
            </a:r>
          </a:p>
          <a:p>
            <a:endParaRPr lang="en-US" dirty="0"/>
          </a:p>
          <a:p>
            <a:r>
              <a:rPr lang="en-US" dirty="0"/>
              <a:t>Transmitted as 3 bytes 08 96 01</a:t>
            </a:r>
          </a:p>
        </p:txBody>
      </p:sp>
      <p:sp>
        <p:nvSpPr>
          <p:cNvPr id="4" name="Slide Number Placeholder 3">
            <a:extLst>
              <a:ext uri="{FF2B5EF4-FFF2-40B4-BE49-F238E27FC236}">
                <a16:creationId xmlns="" xmlns:a16="http://schemas.microsoft.com/office/drawing/2014/main" id="{9CACD795-2418-49D3-966A-CFC1CDB3A7FA}"/>
              </a:ext>
            </a:extLst>
          </p:cNvPr>
          <p:cNvSpPr>
            <a:spLocks noGrp="1"/>
          </p:cNvSpPr>
          <p:nvPr>
            <p:ph type="sldNum" sz="quarter" idx="10"/>
          </p:nvPr>
        </p:nvSpPr>
        <p:spPr/>
        <p:txBody>
          <a:bodyPr/>
          <a:lstStyle/>
          <a:p>
            <a:pPr>
              <a:defRPr/>
            </a:pPr>
            <a:fld id="{350AAFB8-5791-4396-BD6E-1E3E331645F6}" type="slidenum">
              <a:rPr lang="en-US" smtClean="0"/>
              <a:pPr>
                <a:defRPr/>
              </a:pPr>
              <a:t>19</a:t>
            </a:fld>
            <a:endParaRPr lang="en-US"/>
          </a:p>
        </p:txBody>
      </p:sp>
    </p:spTree>
    <p:extLst>
      <p:ext uri="{BB962C8B-B14F-4D97-AF65-F5344CB8AC3E}">
        <p14:creationId xmlns:p14="http://schemas.microsoft.com/office/powerpoint/2010/main" val="211563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BDFF8F-BC2F-41BC-8B49-02022A518C39}"/>
              </a:ext>
            </a:extLst>
          </p:cNvPr>
          <p:cNvSpPr>
            <a:spLocks noGrp="1"/>
          </p:cNvSpPr>
          <p:nvPr>
            <p:ph type="title"/>
          </p:nvPr>
        </p:nvSpPr>
        <p:spPr/>
        <p:txBody>
          <a:bodyPr/>
          <a:lstStyle/>
          <a:p>
            <a:r>
              <a:rPr lang="en-US" dirty="0" smtClean="0"/>
              <a:t>Data Serialization</a:t>
            </a:r>
            <a:endParaRPr lang="en-US" dirty="0"/>
          </a:p>
        </p:txBody>
      </p:sp>
      <p:sp>
        <p:nvSpPr>
          <p:cNvPr id="3" name="Content Placeholder 2">
            <a:extLst>
              <a:ext uri="{FF2B5EF4-FFF2-40B4-BE49-F238E27FC236}">
                <a16:creationId xmlns="" xmlns:a16="http://schemas.microsoft.com/office/drawing/2014/main" id="{7EF15297-E2B2-4DB8-A622-811D739AF9BC}"/>
              </a:ext>
            </a:extLst>
          </p:cNvPr>
          <p:cNvSpPr>
            <a:spLocks noGrp="1"/>
          </p:cNvSpPr>
          <p:nvPr>
            <p:ph idx="1"/>
          </p:nvPr>
        </p:nvSpPr>
        <p:spPr>
          <a:xfrm>
            <a:off x="914400" y="1447800"/>
            <a:ext cx="10833100" cy="5105400"/>
          </a:xfrm>
        </p:spPr>
        <p:txBody>
          <a:bodyPr/>
          <a:lstStyle/>
          <a:p>
            <a:pPr algn="just"/>
            <a:r>
              <a:rPr lang="en-US" sz="2400" dirty="0" smtClean="0"/>
              <a:t>Process </a:t>
            </a:r>
            <a:r>
              <a:rPr lang="en-US" sz="2400" dirty="0"/>
              <a:t>of converting data objects present in complex data structures into a byte stream for storage, transfer and distribution purposes on physical </a:t>
            </a:r>
            <a:r>
              <a:rPr lang="en-US" sz="2400" dirty="0" smtClean="0"/>
              <a:t>devices.</a:t>
            </a:r>
          </a:p>
          <a:p>
            <a:pPr algn="just"/>
            <a:r>
              <a:rPr lang="en-US" sz="2400" dirty="0" smtClean="0"/>
              <a:t>Systems vary in hardware architecture, OS, addressing mechanisms. Internal binary representations of data also vary accordingly in every environment. Storing and exchanging data between such varying environments requires a platform-and-language-neutral data format that all systems understand.</a:t>
            </a:r>
          </a:p>
          <a:p>
            <a:pPr algn="just"/>
            <a:r>
              <a:rPr lang="en-US" sz="2400" dirty="0"/>
              <a:t>Once the serialized data is transmitted from the source machine to the destination machine, the reverse process of creating objects from the byte sequence called deserialization is carried out. Reconstructed objects are clones of the original object.</a:t>
            </a:r>
            <a:endParaRPr lang="en-US" sz="2400" dirty="0"/>
          </a:p>
        </p:txBody>
      </p:sp>
      <p:sp>
        <p:nvSpPr>
          <p:cNvPr id="4" name="Slide Number Placeholder 3">
            <a:extLst>
              <a:ext uri="{FF2B5EF4-FFF2-40B4-BE49-F238E27FC236}">
                <a16:creationId xmlns="" xmlns:a16="http://schemas.microsoft.com/office/drawing/2014/main" id="{B4CB9BAA-3C58-45F9-BD42-78002BC7DF03}"/>
              </a:ext>
            </a:extLst>
          </p:cNvPr>
          <p:cNvSpPr>
            <a:spLocks noGrp="1"/>
          </p:cNvSpPr>
          <p:nvPr>
            <p:ph type="sldNum" sz="quarter" idx="10"/>
          </p:nvPr>
        </p:nvSpPr>
        <p:spPr/>
        <p:txBody>
          <a:bodyPr/>
          <a:lstStyle/>
          <a:p>
            <a:pPr>
              <a:defRPr/>
            </a:pPr>
            <a:fld id="{350AAFB8-5791-4396-BD6E-1E3E331645F6}" type="slidenum">
              <a:rPr lang="en-US" smtClean="0"/>
              <a:pPr>
                <a:defRPr/>
              </a:pPr>
              <a:t>2</a:t>
            </a:fld>
            <a:endParaRPr lang="en-US"/>
          </a:p>
        </p:txBody>
      </p:sp>
    </p:spTree>
    <p:extLst>
      <p:ext uri="{BB962C8B-B14F-4D97-AF65-F5344CB8AC3E}">
        <p14:creationId xmlns:p14="http://schemas.microsoft.com/office/powerpoint/2010/main" val="607277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092761-FCD4-430B-A041-054BCB340036}"/>
              </a:ext>
            </a:extLst>
          </p:cNvPr>
          <p:cNvSpPr>
            <a:spLocks noGrp="1"/>
          </p:cNvSpPr>
          <p:nvPr>
            <p:ph type="title"/>
          </p:nvPr>
        </p:nvSpPr>
        <p:spPr/>
        <p:txBody>
          <a:bodyPr/>
          <a:lstStyle/>
          <a:p>
            <a:r>
              <a:rPr lang="en-US" dirty="0"/>
              <a:t>Understanding the Example</a:t>
            </a:r>
          </a:p>
        </p:txBody>
      </p:sp>
      <p:sp>
        <p:nvSpPr>
          <p:cNvPr id="3" name="Content Placeholder 2">
            <a:extLst>
              <a:ext uri="{FF2B5EF4-FFF2-40B4-BE49-F238E27FC236}">
                <a16:creationId xmlns="" xmlns:a16="http://schemas.microsoft.com/office/drawing/2014/main" id="{851B8F75-320D-4DE8-8215-2AA181E765FD}"/>
              </a:ext>
            </a:extLst>
          </p:cNvPr>
          <p:cNvSpPr>
            <a:spLocks noGrp="1"/>
          </p:cNvSpPr>
          <p:nvPr>
            <p:ph idx="1"/>
          </p:nvPr>
        </p:nvSpPr>
        <p:spPr/>
        <p:txBody>
          <a:bodyPr/>
          <a:lstStyle/>
          <a:p>
            <a:r>
              <a:rPr lang="en-US" dirty="0"/>
              <a:t>Message bytes 01 96 08</a:t>
            </a:r>
          </a:p>
          <a:p>
            <a:r>
              <a:rPr lang="en-US" dirty="0"/>
              <a:t>Encoding the key</a:t>
            </a:r>
          </a:p>
          <a:p>
            <a:r>
              <a:rPr lang="en-US" dirty="0" err="1"/>
              <a:t>Writetype</a:t>
            </a:r>
            <a:r>
              <a:rPr lang="en-US" dirty="0"/>
              <a:t> of variant is 0. The tag of field is 1</a:t>
            </a:r>
          </a:p>
          <a:p>
            <a:r>
              <a:rPr lang="en-US" dirty="0"/>
              <a:t>Using (field&lt;&lt;3) </a:t>
            </a:r>
            <a:r>
              <a:rPr lang="en-US" dirty="0" err="1"/>
              <a:t>write_type</a:t>
            </a:r>
            <a:r>
              <a:rPr lang="en-US" dirty="0"/>
              <a:t> we get 000 1000 = 8</a:t>
            </a:r>
          </a:p>
          <a:p>
            <a:r>
              <a:rPr lang="en-US" dirty="0"/>
              <a:t>Decoding the value:</a:t>
            </a:r>
          </a:p>
          <a:p>
            <a:pPr lvl="2"/>
            <a:r>
              <a:rPr lang="en-US" dirty="0"/>
              <a:t>96 01 = 1001 0110 0000 0001</a:t>
            </a:r>
          </a:p>
          <a:p>
            <a:pPr lvl="2"/>
            <a:r>
              <a:rPr lang="en-US" dirty="0"/>
              <a:t>001 0110 0000 0001 (drop MSB)</a:t>
            </a:r>
          </a:p>
          <a:p>
            <a:pPr lvl="2"/>
            <a:r>
              <a:rPr lang="en-US" dirty="0"/>
              <a:t>000 0001 ++ 001 0110 (reverse the group of 7 bits)</a:t>
            </a:r>
          </a:p>
          <a:p>
            <a:pPr lvl="2"/>
            <a:r>
              <a:rPr lang="en-US" dirty="0"/>
              <a:t>10010110(</a:t>
            </a:r>
            <a:r>
              <a:rPr lang="en-US" dirty="0" err="1"/>
              <a:t>conatenate</a:t>
            </a:r>
            <a:r>
              <a:rPr lang="en-US" dirty="0"/>
              <a:t>)</a:t>
            </a:r>
          </a:p>
          <a:p>
            <a:pPr lvl="2"/>
            <a:r>
              <a:rPr lang="en-US" dirty="0"/>
              <a:t>128 + 16 + 4 + 2 = 150</a:t>
            </a:r>
          </a:p>
          <a:p>
            <a:endParaRPr lang="en-US" dirty="0"/>
          </a:p>
        </p:txBody>
      </p:sp>
      <p:sp>
        <p:nvSpPr>
          <p:cNvPr id="4" name="Slide Number Placeholder 3">
            <a:extLst>
              <a:ext uri="{FF2B5EF4-FFF2-40B4-BE49-F238E27FC236}">
                <a16:creationId xmlns="" xmlns:a16="http://schemas.microsoft.com/office/drawing/2014/main" id="{5808D6E3-A1C8-44AB-8C06-E87B63138CB4}"/>
              </a:ext>
            </a:extLst>
          </p:cNvPr>
          <p:cNvSpPr>
            <a:spLocks noGrp="1"/>
          </p:cNvSpPr>
          <p:nvPr>
            <p:ph type="sldNum" sz="quarter" idx="10"/>
          </p:nvPr>
        </p:nvSpPr>
        <p:spPr/>
        <p:txBody>
          <a:bodyPr/>
          <a:lstStyle/>
          <a:p>
            <a:pPr>
              <a:defRPr/>
            </a:pPr>
            <a:fld id="{350AAFB8-5791-4396-BD6E-1E3E331645F6}" type="slidenum">
              <a:rPr lang="en-US" smtClean="0"/>
              <a:pPr>
                <a:defRPr/>
              </a:pPr>
              <a:t>20</a:t>
            </a:fld>
            <a:endParaRPr lang="en-US"/>
          </a:p>
        </p:txBody>
      </p:sp>
    </p:spTree>
    <p:extLst>
      <p:ext uri="{BB962C8B-B14F-4D97-AF65-F5344CB8AC3E}">
        <p14:creationId xmlns:p14="http://schemas.microsoft.com/office/powerpoint/2010/main" val="917828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BDFF8F-BC2F-41BC-8B49-02022A518C39}"/>
              </a:ext>
            </a:extLst>
          </p:cNvPr>
          <p:cNvSpPr>
            <a:spLocks noGrp="1"/>
          </p:cNvSpPr>
          <p:nvPr>
            <p:ph type="title"/>
          </p:nvPr>
        </p:nvSpPr>
        <p:spPr/>
        <p:txBody>
          <a:bodyPr/>
          <a:lstStyle/>
          <a:p>
            <a:r>
              <a:rPr lang="en-US" dirty="0" smtClean="0"/>
              <a:t>Data Serialization</a:t>
            </a:r>
            <a:endParaRPr lang="en-US" dirty="0"/>
          </a:p>
        </p:txBody>
      </p:sp>
      <p:sp>
        <p:nvSpPr>
          <p:cNvPr id="4" name="Slide Number Placeholder 3">
            <a:extLst>
              <a:ext uri="{FF2B5EF4-FFF2-40B4-BE49-F238E27FC236}">
                <a16:creationId xmlns="" xmlns:a16="http://schemas.microsoft.com/office/drawing/2014/main" id="{B4CB9BAA-3C58-45F9-BD42-78002BC7DF03}"/>
              </a:ext>
            </a:extLst>
          </p:cNvPr>
          <p:cNvSpPr>
            <a:spLocks noGrp="1"/>
          </p:cNvSpPr>
          <p:nvPr>
            <p:ph type="sldNum" sz="quarter" idx="10"/>
          </p:nvPr>
        </p:nvSpPr>
        <p:spPr/>
        <p:txBody>
          <a:bodyPr/>
          <a:lstStyle/>
          <a:p>
            <a:pPr>
              <a:defRPr/>
            </a:pPr>
            <a:fld id="{350AAFB8-5791-4396-BD6E-1E3E331645F6}" type="slidenum">
              <a:rPr lang="en-US" smtClean="0"/>
              <a:pPr>
                <a:defRPr/>
              </a:pPr>
              <a:t>3</a:t>
            </a:fld>
            <a:endParaRPr lang="en-US"/>
          </a:p>
        </p:txBody>
      </p:sp>
      <p:pic>
        <p:nvPicPr>
          <p:cNvPr id="1026" name="Picture 2" descr="Data serialization and deserialization. Source: Paul 20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4" y="1600200"/>
            <a:ext cx="9439701" cy="421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564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BDFF8F-BC2F-41BC-8B49-02022A518C39}"/>
              </a:ext>
            </a:extLst>
          </p:cNvPr>
          <p:cNvSpPr>
            <a:spLocks noGrp="1"/>
          </p:cNvSpPr>
          <p:nvPr>
            <p:ph type="title"/>
          </p:nvPr>
        </p:nvSpPr>
        <p:spPr/>
        <p:txBody>
          <a:bodyPr/>
          <a:lstStyle/>
          <a:p>
            <a:r>
              <a:rPr lang="en-US" dirty="0"/>
              <a:t>Proto Buffers</a:t>
            </a:r>
          </a:p>
        </p:txBody>
      </p:sp>
      <p:sp>
        <p:nvSpPr>
          <p:cNvPr id="3" name="Content Placeholder 2">
            <a:extLst>
              <a:ext uri="{FF2B5EF4-FFF2-40B4-BE49-F238E27FC236}">
                <a16:creationId xmlns="" xmlns:a16="http://schemas.microsoft.com/office/drawing/2014/main" id="{7EF15297-E2B2-4DB8-A622-811D739AF9BC}"/>
              </a:ext>
            </a:extLst>
          </p:cNvPr>
          <p:cNvSpPr>
            <a:spLocks noGrp="1"/>
          </p:cNvSpPr>
          <p:nvPr>
            <p:ph idx="1"/>
          </p:nvPr>
        </p:nvSpPr>
        <p:spPr/>
        <p:txBody>
          <a:bodyPr/>
          <a:lstStyle/>
          <a:p>
            <a:r>
              <a:rPr lang="en-US" dirty="0"/>
              <a:t>Transmit Data</a:t>
            </a:r>
          </a:p>
          <a:p>
            <a:r>
              <a:rPr lang="en-US" dirty="0"/>
              <a:t>Lots of Data</a:t>
            </a:r>
          </a:p>
          <a:p>
            <a:r>
              <a:rPr lang="en-US" dirty="0" err="1"/>
              <a:t>Robusty</a:t>
            </a:r>
            <a:r>
              <a:rPr lang="en-US" dirty="0"/>
              <a:t> </a:t>
            </a:r>
          </a:p>
          <a:p>
            <a:r>
              <a:rPr lang="en-US" dirty="0"/>
              <a:t>Fast</a:t>
            </a:r>
          </a:p>
        </p:txBody>
      </p:sp>
      <p:sp>
        <p:nvSpPr>
          <p:cNvPr id="4" name="Slide Number Placeholder 3">
            <a:extLst>
              <a:ext uri="{FF2B5EF4-FFF2-40B4-BE49-F238E27FC236}">
                <a16:creationId xmlns="" xmlns:a16="http://schemas.microsoft.com/office/drawing/2014/main" id="{B4CB9BAA-3C58-45F9-BD42-78002BC7DF03}"/>
              </a:ext>
            </a:extLst>
          </p:cNvPr>
          <p:cNvSpPr>
            <a:spLocks noGrp="1"/>
          </p:cNvSpPr>
          <p:nvPr>
            <p:ph type="sldNum" sz="quarter" idx="10"/>
          </p:nvPr>
        </p:nvSpPr>
        <p:spPr/>
        <p:txBody>
          <a:bodyPr/>
          <a:lstStyle/>
          <a:p>
            <a:pPr>
              <a:defRPr/>
            </a:pPr>
            <a:fld id="{350AAFB8-5791-4396-BD6E-1E3E331645F6}" type="slidenum">
              <a:rPr lang="en-US" smtClean="0"/>
              <a:pPr>
                <a:defRPr/>
              </a:pPr>
              <a:t>4</a:t>
            </a:fld>
            <a:endParaRPr lang="en-US"/>
          </a:p>
        </p:txBody>
      </p:sp>
    </p:spTree>
    <p:extLst>
      <p:ext uri="{BB962C8B-B14F-4D97-AF65-F5344CB8AC3E}">
        <p14:creationId xmlns:p14="http://schemas.microsoft.com/office/powerpoint/2010/main" val="203792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ECDEFF-66A8-4C2A-90F9-D07E476E7533}"/>
              </a:ext>
            </a:extLst>
          </p:cNvPr>
          <p:cNvSpPr>
            <a:spLocks noGrp="1"/>
          </p:cNvSpPr>
          <p:nvPr>
            <p:ph type="title"/>
          </p:nvPr>
        </p:nvSpPr>
        <p:spPr/>
        <p:txBody>
          <a:bodyPr/>
          <a:lstStyle/>
          <a:p>
            <a:r>
              <a:rPr lang="en-US" dirty="0"/>
              <a:t>Options </a:t>
            </a:r>
          </a:p>
        </p:txBody>
      </p:sp>
      <p:sp>
        <p:nvSpPr>
          <p:cNvPr id="3" name="Content Placeholder 2">
            <a:extLst>
              <a:ext uri="{FF2B5EF4-FFF2-40B4-BE49-F238E27FC236}">
                <a16:creationId xmlns="" xmlns:a16="http://schemas.microsoft.com/office/drawing/2014/main" id="{1DFA4349-9411-4E96-9AEA-B4701AEF1AD5}"/>
              </a:ext>
            </a:extLst>
          </p:cNvPr>
          <p:cNvSpPr>
            <a:spLocks noGrp="1"/>
          </p:cNvSpPr>
          <p:nvPr>
            <p:ph idx="1"/>
          </p:nvPr>
        </p:nvSpPr>
        <p:spPr/>
        <p:txBody>
          <a:bodyPr/>
          <a:lstStyle/>
          <a:p>
            <a:r>
              <a:rPr lang="en-US" dirty="0"/>
              <a:t>XML- May be 10 years ago</a:t>
            </a:r>
          </a:p>
          <a:p>
            <a:r>
              <a:rPr lang="en-US" dirty="0"/>
              <a:t>CSV- Sounds good</a:t>
            </a:r>
          </a:p>
          <a:p>
            <a:r>
              <a:rPr lang="en-US" dirty="0"/>
              <a:t>JSON- Looks promising </a:t>
            </a:r>
          </a:p>
          <a:p>
            <a:r>
              <a:rPr lang="en-US" dirty="0"/>
              <a:t>Proto Buffers – Thrift </a:t>
            </a:r>
          </a:p>
        </p:txBody>
      </p:sp>
      <p:sp>
        <p:nvSpPr>
          <p:cNvPr id="4" name="Slide Number Placeholder 3">
            <a:extLst>
              <a:ext uri="{FF2B5EF4-FFF2-40B4-BE49-F238E27FC236}">
                <a16:creationId xmlns="" xmlns:a16="http://schemas.microsoft.com/office/drawing/2014/main" id="{4584B6E9-DAD0-4A06-8DB2-EB3D1AB0EA7D}"/>
              </a:ext>
            </a:extLst>
          </p:cNvPr>
          <p:cNvSpPr>
            <a:spLocks noGrp="1"/>
          </p:cNvSpPr>
          <p:nvPr>
            <p:ph type="sldNum" sz="quarter" idx="10"/>
          </p:nvPr>
        </p:nvSpPr>
        <p:spPr/>
        <p:txBody>
          <a:bodyPr/>
          <a:lstStyle/>
          <a:p>
            <a:pPr>
              <a:defRPr/>
            </a:pPr>
            <a:fld id="{350AAFB8-5791-4396-BD6E-1E3E331645F6}" type="slidenum">
              <a:rPr lang="en-US" smtClean="0"/>
              <a:pPr>
                <a:defRPr/>
              </a:pPr>
              <a:t>5</a:t>
            </a:fld>
            <a:endParaRPr lang="en-US"/>
          </a:p>
        </p:txBody>
      </p:sp>
    </p:spTree>
    <p:extLst>
      <p:ext uri="{BB962C8B-B14F-4D97-AF65-F5344CB8AC3E}">
        <p14:creationId xmlns:p14="http://schemas.microsoft.com/office/powerpoint/2010/main" val="174630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90B009-6983-4714-ACDA-DF3EB328FB4F}"/>
              </a:ext>
            </a:extLst>
          </p:cNvPr>
          <p:cNvSpPr>
            <a:spLocks noGrp="1"/>
          </p:cNvSpPr>
          <p:nvPr>
            <p:ph type="title"/>
          </p:nvPr>
        </p:nvSpPr>
        <p:spPr>
          <a:xfrm>
            <a:off x="1727200" y="304800"/>
            <a:ext cx="9550400" cy="838200"/>
          </a:xfrm>
        </p:spPr>
        <p:txBody>
          <a:bodyPr/>
          <a:lstStyle/>
          <a:p>
            <a:r>
              <a:rPr lang="en-US" dirty="0"/>
              <a:t>Formal Definition</a:t>
            </a:r>
          </a:p>
        </p:txBody>
      </p:sp>
      <p:sp>
        <p:nvSpPr>
          <p:cNvPr id="3" name="Content Placeholder 2">
            <a:extLst>
              <a:ext uri="{FF2B5EF4-FFF2-40B4-BE49-F238E27FC236}">
                <a16:creationId xmlns="" xmlns:a16="http://schemas.microsoft.com/office/drawing/2014/main" id="{7E382E53-6447-4359-84C4-D7375FA2AA27}"/>
              </a:ext>
            </a:extLst>
          </p:cNvPr>
          <p:cNvSpPr>
            <a:spLocks noGrp="1"/>
          </p:cNvSpPr>
          <p:nvPr>
            <p:ph idx="1"/>
          </p:nvPr>
        </p:nvSpPr>
        <p:spPr/>
        <p:txBody>
          <a:bodyPr/>
          <a:lstStyle/>
          <a:p>
            <a:r>
              <a:rPr lang="en-US" dirty="0"/>
              <a:t>Protocol Buffers are </a:t>
            </a:r>
            <a:r>
              <a:rPr lang="en-US" dirty="0" err="1"/>
              <a:t>google’s</a:t>
            </a:r>
            <a:r>
              <a:rPr lang="en-US" dirty="0"/>
              <a:t> language neutral, platform-neutral, extensible mechanism for serializing structured data for use in communication protocols, data storage and many more.</a:t>
            </a:r>
          </a:p>
        </p:txBody>
      </p:sp>
      <p:sp>
        <p:nvSpPr>
          <p:cNvPr id="4" name="Slide Number Placeholder 3">
            <a:extLst>
              <a:ext uri="{FF2B5EF4-FFF2-40B4-BE49-F238E27FC236}">
                <a16:creationId xmlns="" xmlns:a16="http://schemas.microsoft.com/office/drawing/2014/main" id="{F6F510BB-0882-4BEF-93E4-51FCA1D87499}"/>
              </a:ext>
            </a:extLst>
          </p:cNvPr>
          <p:cNvSpPr>
            <a:spLocks noGrp="1"/>
          </p:cNvSpPr>
          <p:nvPr>
            <p:ph type="sldNum" sz="quarter" idx="10"/>
          </p:nvPr>
        </p:nvSpPr>
        <p:spPr/>
        <p:txBody>
          <a:bodyPr/>
          <a:lstStyle/>
          <a:p>
            <a:pPr>
              <a:defRPr/>
            </a:pPr>
            <a:fld id="{350AAFB8-5791-4396-BD6E-1E3E331645F6}" type="slidenum">
              <a:rPr lang="en-US" smtClean="0"/>
              <a:pPr>
                <a:defRPr/>
              </a:pPr>
              <a:t>6</a:t>
            </a:fld>
            <a:endParaRPr lang="en-US"/>
          </a:p>
        </p:txBody>
      </p:sp>
    </p:spTree>
    <p:extLst>
      <p:ext uri="{BB962C8B-B14F-4D97-AF65-F5344CB8AC3E}">
        <p14:creationId xmlns:p14="http://schemas.microsoft.com/office/powerpoint/2010/main" val="3810399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77EAB1-2D21-4F28-A939-AA3057184591}"/>
              </a:ext>
            </a:extLst>
          </p:cNvPr>
          <p:cNvSpPr>
            <a:spLocks noGrp="1"/>
          </p:cNvSpPr>
          <p:nvPr>
            <p:ph type="title"/>
          </p:nvPr>
        </p:nvSpPr>
        <p:spPr/>
        <p:txBody>
          <a:bodyPr/>
          <a:lstStyle/>
          <a:p>
            <a:r>
              <a:rPr lang="en-US" dirty="0"/>
              <a:t>XML</a:t>
            </a:r>
          </a:p>
        </p:txBody>
      </p:sp>
      <p:sp>
        <p:nvSpPr>
          <p:cNvPr id="3" name="Content Placeholder 2">
            <a:extLst>
              <a:ext uri="{FF2B5EF4-FFF2-40B4-BE49-F238E27FC236}">
                <a16:creationId xmlns="" xmlns:a16="http://schemas.microsoft.com/office/drawing/2014/main" id="{1C800505-1292-4E91-9F77-597E53DC8C63}"/>
              </a:ext>
            </a:extLst>
          </p:cNvPr>
          <p:cNvSpPr>
            <a:spLocks noGrp="1"/>
          </p:cNvSpPr>
          <p:nvPr>
            <p:ph idx="1"/>
          </p:nvPr>
        </p:nvSpPr>
        <p:spPr/>
        <p:txBody>
          <a:bodyPr/>
          <a:lstStyle/>
          <a:p>
            <a:r>
              <a:rPr lang="en-US" dirty="0"/>
              <a:t>XML is smaller, faster and simpler</a:t>
            </a:r>
          </a:p>
          <a:p>
            <a:r>
              <a:rPr lang="en-US" dirty="0"/>
              <a:t>Data is transmitted in compact binary format</a:t>
            </a:r>
          </a:p>
          <a:p>
            <a:r>
              <a:rPr lang="en-US" dirty="0"/>
              <a:t>Data is transmitted in compact binary format</a:t>
            </a:r>
          </a:p>
        </p:txBody>
      </p:sp>
      <p:sp>
        <p:nvSpPr>
          <p:cNvPr id="4" name="Slide Number Placeholder 3">
            <a:extLst>
              <a:ext uri="{FF2B5EF4-FFF2-40B4-BE49-F238E27FC236}">
                <a16:creationId xmlns="" xmlns:a16="http://schemas.microsoft.com/office/drawing/2014/main" id="{36290463-9E7F-494B-B271-765EE389E79A}"/>
              </a:ext>
            </a:extLst>
          </p:cNvPr>
          <p:cNvSpPr>
            <a:spLocks noGrp="1"/>
          </p:cNvSpPr>
          <p:nvPr>
            <p:ph type="sldNum" sz="quarter" idx="10"/>
          </p:nvPr>
        </p:nvSpPr>
        <p:spPr/>
        <p:txBody>
          <a:bodyPr/>
          <a:lstStyle/>
          <a:p>
            <a:pPr>
              <a:defRPr/>
            </a:pPr>
            <a:fld id="{350AAFB8-5791-4396-BD6E-1E3E331645F6}" type="slidenum">
              <a:rPr lang="en-US" smtClean="0"/>
              <a:pPr>
                <a:defRPr/>
              </a:pPr>
              <a:t>7</a:t>
            </a:fld>
            <a:endParaRPr lang="en-US"/>
          </a:p>
        </p:txBody>
      </p:sp>
    </p:spTree>
    <p:extLst>
      <p:ext uri="{BB962C8B-B14F-4D97-AF65-F5344CB8AC3E}">
        <p14:creationId xmlns:p14="http://schemas.microsoft.com/office/powerpoint/2010/main" val="414231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910D88-C0C7-401B-BFD6-1D1EC200418E}"/>
              </a:ext>
            </a:extLst>
          </p:cNvPr>
          <p:cNvSpPr>
            <a:spLocks noGrp="1"/>
          </p:cNvSpPr>
          <p:nvPr>
            <p:ph type="title"/>
          </p:nvPr>
        </p:nvSpPr>
        <p:spPr/>
        <p:txBody>
          <a:bodyPr/>
          <a:lstStyle/>
          <a:p>
            <a:r>
              <a:rPr lang="en-US" dirty="0"/>
              <a:t>How to Use Proto Buffers</a:t>
            </a:r>
          </a:p>
        </p:txBody>
      </p:sp>
      <p:sp>
        <p:nvSpPr>
          <p:cNvPr id="3" name="Content Placeholder 2">
            <a:extLst>
              <a:ext uri="{FF2B5EF4-FFF2-40B4-BE49-F238E27FC236}">
                <a16:creationId xmlns="" xmlns:a16="http://schemas.microsoft.com/office/drawing/2014/main" id="{71EE4565-3676-436D-A8ED-E4EE02180898}"/>
              </a:ext>
            </a:extLst>
          </p:cNvPr>
          <p:cNvSpPr>
            <a:spLocks noGrp="1"/>
          </p:cNvSpPr>
          <p:nvPr>
            <p:ph idx="1"/>
          </p:nvPr>
        </p:nvSpPr>
        <p:spPr/>
        <p:txBody>
          <a:bodyPr/>
          <a:lstStyle/>
          <a:p>
            <a:r>
              <a:rPr lang="en-US" dirty="0"/>
              <a:t>Define how you want your data to be structured in .proto file.</a:t>
            </a:r>
          </a:p>
          <a:p>
            <a:r>
              <a:rPr lang="en-US" dirty="0"/>
              <a:t>Generate data access classes using protocol buffer compiler</a:t>
            </a:r>
          </a:p>
          <a:p>
            <a:r>
              <a:rPr lang="en-US" dirty="0"/>
              <a:t>Write and read data from verity of data streams in your application </a:t>
            </a:r>
          </a:p>
          <a:p>
            <a:r>
              <a:rPr lang="en-US" dirty="0"/>
              <a:t> Specify transport mechanism</a:t>
            </a:r>
          </a:p>
          <a:p>
            <a:endParaRPr lang="en-US" dirty="0"/>
          </a:p>
        </p:txBody>
      </p:sp>
      <p:sp>
        <p:nvSpPr>
          <p:cNvPr id="4" name="Slide Number Placeholder 3">
            <a:extLst>
              <a:ext uri="{FF2B5EF4-FFF2-40B4-BE49-F238E27FC236}">
                <a16:creationId xmlns="" xmlns:a16="http://schemas.microsoft.com/office/drawing/2014/main" id="{D101CF60-27DA-42FD-AA22-6945685C37B9}"/>
              </a:ext>
            </a:extLst>
          </p:cNvPr>
          <p:cNvSpPr>
            <a:spLocks noGrp="1"/>
          </p:cNvSpPr>
          <p:nvPr>
            <p:ph type="sldNum" sz="quarter" idx="10"/>
          </p:nvPr>
        </p:nvSpPr>
        <p:spPr/>
        <p:txBody>
          <a:bodyPr/>
          <a:lstStyle/>
          <a:p>
            <a:pPr>
              <a:defRPr/>
            </a:pPr>
            <a:fld id="{350AAFB8-5791-4396-BD6E-1E3E331645F6}" type="slidenum">
              <a:rPr lang="en-US" smtClean="0"/>
              <a:pPr>
                <a:defRPr/>
              </a:pPr>
              <a:t>8</a:t>
            </a:fld>
            <a:endParaRPr lang="en-US"/>
          </a:p>
        </p:txBody>
      </p:sp>
    </p:spTree>
    <p:extLst>
      <p:ext uri="{BB962C8B-B14F-4D97-AF65-F5344CB8AC3E}">
        <p14:creationId xmlns:p14="http://schemas.microsoft.com/office/powerpoint/2010/main" val="2093203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BBF64A-9AF1-4C5C-AB28-2894E709B122}"/>
              </a:ext>
            </a:extLst>
          </p:cNvPr>
          <p:cNvSpPr>
            <a:spLocks noGrp="1"/>
          </p:cNvSpPr>
          <p:nvPr>
            <p:ph type="title"/>
          </p:nvPr>
        </p:nvSpPr>
        <p:spPr/>
        <p:txBody>
          <a:bodyPr/>
          <a:lstStyle/>
          <a:p>
            <a:r>
              <a:rPr lang="en-US" dirty="0"/>
              <a:t>Why Not XML or JSON</a:t>
            </a:r>
          </a:p>
        </p:txBody>
      </p:sp>
      <p:sp>
        <p:nvSpPr>
          <p:cNvPr id="3" name="Content Placeholder 2">
            <a:extLst>
              <a:ext uri="{FF2B5EF4-FFF2-40B4-BE49-F238E27FC236}">
                <a16:creationId xmlns="" xmlns:a16="http://schemas.microsoft.com/office/drawing/2014/main" id="{4DE5A0C7-3713-4B26-9E8A-4CA46FDDCE25}"/>
              </a:ext>
            </a:extLst>
          </p:cNvPr>
          <p:cNvSpPr>
            <a:spLocks noGrp="1"/>
          </p:cNvSpPr>
          <p:nvPr>
            <p:ph idx="1"/>
          </p:nvPr>
        </p:nvSpPr>
        <p:spPr/>
        <p:txBody>
          <a:bodyPr/>
          <a:lstStyle/>
          <a:p>
            <a:r>
              <a:rPr lang="en-US" dirty="0"/>
              <a:t>PBs are simple to transfer</a:t>
            </a:r>
          </a:p>
          <a:p>
            <a:r>
              <a:rPr lang="en-US" dirty="0"/>
              <a:t>3 to 10 times smaller</a:t>
            </a:r>
          </a:p>
          <a:p>
            <a:r>
              <a:rPr lang="en-US" dirty="0"/>
              <a:t>20 to 100 times faster</a:t>
            </a:r>
          </a:p>
          <a:p>
            <a:r>
              <a:rPr lang="en-US" dirty="0"/>
              <a:t>Less ambiguous</a:t>
            </a:r>
          </a:p>
          <a:p>
            <a:r>
              <a:rPr lang="en-US" dirty="0"/>
              <a:t>Generate Data access classes that are easier to use programmatically </a:t>
            </a:r>
          </a:p>
        </p:txBody>
      </p:sp>
      <p:sp>
        <p:nvSpPr>
          <p:cNvPr id="4" name="Slide Number Placeholder 3">
            <a:extLst>
              <a:ext uri="{FF2B5EF4-FFF2-40B4-BE49-F238E27FC236}">
                <a16:creationId xmlns="" xmlns:a16="http://schemas.microsoft.com/office/drawing/2014/main" id="{923F4DE3-1987-49CB-8675-D58B52BA7FAC}"/>
              </a:ext>
            </a:extLst>
          </p:cNvPr>
          <p:cNvSpPr>
            <a:spLocks noGrp="1"/>
          </p:cNvSpPr>
          <p:nvPr>
            <p:ph type="sldNum" sz="quarter" idx="10"/>
          </p:nvPr>
        </p:nvSpPr>
        <p:spPr/>
        <p:txBody>
          <a:bodyPr/>
          <a:lstStyle/>
          <a:p>
            <a:pPr>
              <a:defRPr/>
            </a:pPr>
            <a:fld id="{350AAFB8-5791-4396-BD6E-1E3E331645F6}" type="slidenum">
              <a:rPr lang="en-US" smtClean="0"/>
              <a:pPr>
                <a:defRPr/>
              </a:pPr>
              <a:t>9</a:t>
            </a:fld>
            <a:endParaRPr lang="en-US"/>
          </a:p>
        </p:txBody>
      </p:sp>
    </p:spTree>
    <p:extLst>
      <p:ext uri="{BB962C8B-B14F-4D97-AF65-F5344CB8AC3E}">
        <p14:creationId xmlns:p14="http://schemas.microsoft.com/office/powerpoint/2010/main" val="2378472215"/>
      </p:ext>
    </p:extLst>
  </p:cSld>
  <p:clrMapOvr>
    <a:masterClrMapping/>
  </p:clrMapOvr>
</p:sld>
</file>

<file path=ppt/theme/theme1.xml><?xml version="1.0" encoding="utf-8"?>
<a:theme xmlns:a="http://schemas.openxmlformats.org/drawingml/2006/main" name="lecture1.key">
  <a:themeElements>
    <a:clrScheme name="">
      <a:dk1>
        <a:srgbClr val="000000"/>
      </a:dk1>
      <a:lt1>
        <a:srgbClr val="FFFFFF"/>
      </a:lt1>
      <a:dk2>
        <a:srgbClr val="000000"/>
      </a:dk2>
      <a:lt2>
        <a:srgbClr val="969696"/>
      </a:lt2>
      <a:accent1>
        <a:srgbClr val="0021E8"/>
      </a:accent1>
      <a:accent2>
        <a:srgbClr val="FF9966"/>
      </a:accent2>
      <a:accent3>
        <a:srgbClr val="FFFFFF"/>
      </a:accent3>
      <a:accent4>
        <a:srgbClr val="000000"/>
      </a:accent4>
      <a:accent5>
        <a:srgbClr val="AAABF2"/>
      </a:accent5>
      <a:accent6>
        <a:srgbClr val="E78A5C"/>
      </a:accent6>
      <a:hlink>
        <a:srgbClr val="CC3300"/>
      </a:hlink>
      <a:folHlink>
        <a:srgbClr val="996600"/>
      </a:folHlink>
    </a:clrScheme>
    <a:fontScheme name="lecture1.key">
      <a:majorFont>
        <a:latin typeface="Tahoma"/>
        <a:ea typeface="Osaka"/>
        <a:cs typeface=""/>
      </a:majorFont>
      <a:minorFont>
        <a:latin typeface="Tahoma"/>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66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lang="en-US" sz="12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rgbClr val="3366FF"/>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lang="en-US" sz="1200" b="0" i="0" u="none" strike="noStrike" cap="none" normalizeH="0" baseline="0" smtClean="0">
            <a:ln>
              <a:noFill/>
            </a:ln>
            <a:solidFill>
              <a:srgbClr val="000000"/>
            </a:solidFill>
            <a:effectLst/>
            <a:latin typeface="Arial" charset="0"/>
          </a:defRPr>
        </a:defPPr>
      </a:lstStyle>
    </a:lnDef>
  </a:objectDefaults>
  <a:extraClrSchemeLst>
    <a:extraClrScheme>
      <a:clrScheme name="lecture1.ke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cture1.ke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cture1.ke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cture1.ke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cture1.ke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cture1.ke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cture1.key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cture1.ke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cture1.ke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cture1.ke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cture1.ke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cture1.ke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2359</TotalTime>
  <Words>724</Words>
  <Application>Microsoft Office PowerPoint</Application>
  <PresentationFormat>Custom</PresentationFormat>
  <Paragraphs>147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lecture1.key</vt:lpstr>
      <vt:lpstr>Proto Buffers</vt:lpstr>
      <vt:lpstr>Data Serialization</vt:lpstr>
      <vt:lpstr>Data Serialization</vt:lpstr>
      <vt:lpstr>Proto Buffers</vt:lpstr>
      <vt:lpstr>Options </vt:lpstr>
      <vt:lpstr>Formal Definition</vt:lpstr>
      <vt:lpstr>XML</vt:lpstr>
      <vt:lpstr>How to Use Proto Buffers</vt:lpstr>
      <vt:lpstr>Why Not XML or JSON</vt:lpstr>
      <vt:lpstr>File Format Representation </vt:lpstr>
      <vt:lpstr>Sample .proto File</vt:lpstr>
      <vt:lpstr>Defining Message Types</vt:lpstr>
      <vt:lpstr>Field Rules</vt:lpstr>
      <vt:lpstr>Defining a Service</vt:lpstr>
      <vt:lpstr>What is Generated from your .proto File </vt:lpstr>
      <vt:lpstr>Other Options</vt:lpstr>
      <vt:lpstr>Base 128 variants</vt:lpstr>
      <vt:lpstr>Encoding</vt:lpstr>
      <vt:lpstr>Example</vt:lpstr>
      <vt:lpstr>Understanding the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Shahid Bhatti</dc:creator>
  <cp:lastModifiedBy>Hasan Jamal</cp:lastModifiedBy>
  <cp:revision>415</cp:revision>
  <dcterms:created xsi:type="dcterms:W3CDTF">2019-09-04T10:46:10Z</dcterms:created>
  <dcterms:modified xsi:type="dcterms:W3CDTF">2019-11-01T03:33:41Z</dcterms:modified>
</cp:coreProperties>
</file>